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63279-663A-57BF-23AE-49C9E23B86B2}" v="5" vWet="6" dt="2022-05-08T17:01:28.752"/>
    <p1510:client id="{7EEEF5EC-FF37-DE00-77F3-E2709221862B}" v="8" dt="2022-05-08T18:09:59.095"/>
    <p1510:client id="{C5732FAB-7A67-AA78-D585-5A01C60933B5}" v="28" dt="2022-05-08T14:32:52.535"/>
    <p1510:client id="{C661D3C3-8FB0-4776-8EBD-83246235BDBB}" v="80" dt="2022-05-08T17:07:3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75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4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C07F76-7E0D-104E-2D8A-1F97F63C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4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cs typeface="Calibri Light"/>
              </a:rPr>
              <a:t>Escape From The Office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3319" y="5722372"/>
            <a:ext cx="4367720" cy="11356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Egemen Engin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Barış</a:t>
            </a:r>
            <a:r>
              <a:rPr lang="en-US" sz="1600" b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Sinaplı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Eyüp</a:t>
            </a:r>
            <a:r>
              <a:rPr lang="en-US" sz="1600" b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Bahadır</a:t>
            </a:r>
            <a:r>
              <a:rPr lang="en-US" sz="1600" b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Başlı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</a:rPr>
              <a:t>		</a:t>
            </a:r>
            <a:r>
              <a:rPr lang="en-US" sz="1600" b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Ilyas </a:t>
            </a:r>
            <a:r>
              <a:rPr lang="en-US" sz="1600" b="1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Nayle</a:t>
            </a:r>
            <a:r>
              <a:rPr lang="en-US" sz="16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7C88E-86B2-3F26-1B67-2CB2837AF4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9091" r="1474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3BA7B-576D-6BC2-9A8E-27F00946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Clr>
                <a:srgbClr val="8AD0D6"/>
              </a:buClr>
            </a:pPr>
            <a:r>
              <a:rPr lang="en-US" sz="7200">
                <a:solidFill>
                  <a:schemeClr val="tx1"/>
                </a:solidFill>
              </a:rPr>
              <a:t>What is Escape From The Office?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6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7E21-8538-40B3-A726-DD00BAD9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76" y="2028470"/>
            <a:ext cx="9404723" cy="1400530"/>
          </a:xfrm>
        </p:spPr>
        <p:txBody>
          <a:bodyPr/>
          <a:lstStyle/>
          <a:p>
            <a:r>
              <a:rPr lang="en-US"/>
              <a:t>Barış </a:t>
            </a:r>
            <a:r>
              <a:rPr lang="en-US" err="1"/>
              <a:t>Sinaplı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1F1B-D255-2BE0-96B5-E384364E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94958"/>
            <a:ext cx="8946541" cy="3453441"/>
          </a:xfrm>
        </p:spPr>
        <p:txBody>
          <a:bodyPr/>
          <a:lstStyle/>
          <a:p>
            <a:pPr marR="0" lvl="0">
              <a:lnSpc>
                <a:spcPct val="107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Inventory System (Item interactions, HUD, selection)</a:t>
            </a:r>
          </a:p>
          <a:p>
            <a:pPr marR="0" lvl="0">
              <a:lnSpc>
                <a:spcPct val="107000"/>
              </a:lnSpc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Lever System (Modeling, interaction with player)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B7E023-D77A-6D00-0D5D-2D55F311CFB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Who Did What and Remaining Process</a:t>
            </a:r>
          </a:p>
        </p:txBody>
      </p:sp>
    </p:spTree>
    <p:extLst>
      <p:ext uri="{BB962C8B-B14F-4D97-AF65-F5344CB8AC3E}">
        <p14:creationId xmlns:p14="http://schemas.microsoft.com/office/powerpoint/2010/main" val="21001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4AD5-A07B-9389-045F-7E2A5DB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Egemen Engin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A4A2-DFB3-336E-0FB9-4F2F0538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Basic Character Movements(Move around, rotate and jump)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Traps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Door System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UI (Menus, panels and other elements)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Game Flow(From Beginning to End)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Level Manager(</a:t>
            </a:r>
            <a:r>
              <a:rPr lang="en-US" dirty="0" err="1">
                <a:ea typeface="+mj-lt"/>
                <a:cs typeface="+mj-lt"/>
              </a:rPr>
              <a:t>Save&amp;Load</a:t>
            </a:r>
            <a:r>
              <a:rPr lang="en-US" dirty="0">
                <a:ea typeface="+mj-lt"/>
                <a:cs typeface="+mj-lt"/>
              </a:rPr>
              <a:t>) -&gt; Only one </a:t>
            </a:r>
            <a:r>
              <a:rPr lang="en-US">
                <a:ea typeface="+mj-lt"/>
                <a:cs typeface="+mj-lt"/>
              </a:rPr>
              <a:t>gameplay scene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General Edit(Merge, branches </a:t>
            </a:r>
            <a:r>
              <a:rPr lang="en-US" dirty="0" err="1">
                <a:ea typeface="+mj-lt"/>
                <a:cs typeface="+mj-lt"/>
              </a:rPr>
              <a:t>etc</a:t>
            </a:r>
            <a:r>
              <a:rPr lang="en-US" dirty="0">
                <a:ea typeface="+mj-lt"/>
                <a:cs typeface="+mj-lt"/>
              </a:rPr>
              <a:t>) and Bug Fixes of Current Version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7B539-FEC6-7ABE-BB04-C46FDBC06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580685"/>
            <a:ext cx="9478540" cy="36966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92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BA43-6756-E42C-D108-D1047B11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Eyüp Bahadır </a:t>
            </a:r>
            <a:r>
              <a:rPr lang="en-US" err="1"/>
              <a:t>Başlı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255C-2591-D599-49E9-473915D3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5984"/>
            <a:ext cx="8946541" cy="535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Pressure Plate Door System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9F004-1E3A-5184-141E-8AFB96830A94}"/>
              </a:ext>
            </a:extLst>
          </p:cNvPr>
          <p:cNvSpPr txBox="1">
            <a:spLocks/>
          </p:cNvSpPr>
          <p:nvPr/>
        </p:nvSpPr>
        <p:spPr>
          <a:xfrm>
            <a:off x="646111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Ilyas Nayle</a:t>
            </a:r>
            <a:endParaRPr lang="en-US" err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811B99-E6A6-9B49-5290-8D46BF9F7ECF}"/>
              </a:ext>
            </a:extLst>
          </p:cNvPr>
          <p:cNvSpPr txBox="1">
            <a:spLocks/>
          </p:cNvSpPr>
          <p:nvPr/>
        </p:nvSpPr>
        <p:spPr>
          <a:xfrm>
            <a:off x="1104293" y="3890346"/>
            <a:ext cx="8946541" cy="119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Character movement (Jump, Sprint, Crunch and Ground check) 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Keypad password system for door (opening door).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FED-AF53-B70A-46D0-F3E0CB56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F202-6830-55F4-7BDD-F5E34ACF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Menu and UI backgrounds will be arranged.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Some of sounds are ready but music and other sound effects will be added.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With our systems, we will prepare puzzles of levels. Also, with these puzzles and other models, we will design levels.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While working on level designs we have to work on lightning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We need to add a particle system.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We should work on animations such as doors, levers etc.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Portal system will be added.</a:t>
            </a:r>
          </a:p>
          <a:p>
            <a:pPr>
              <a:lnSpc>
                <a:spcPct val="107000"/>
              </a:lnSpc>
            </a:pPr>
            <a:r>
              <a:rPr lang="en-US">
                <a:ea typeface="+mj-lt"/>
                <a:cs typeface="+mj-lt"/>
              </a:rPr>
              <a:t>We adjust graphic quality changes.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30E1-4435-7C17-DC7A-74DFC8F6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30615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Escape From The Office</vt:lpstr>
      <vt:lpstr>What is Escape From The Office?</vt:lpstr>
      <vt:lpstr>Barış Sinaplı</vt:lpstr>
      <vt:lpstr>Egemen Engin</vt:lpstr>
      <vt:lpstr>PowerPoint Presentation</vt:lpstr>
      <vt:lpstr>Eyüp Bahadır Başlı</vt:lpstr>
      <vt:lpstr>To-Do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Egemen Engin</cp:lastModifiedBy>
  <cp:revision>9</cp:revision>
  <dcterms:created xsi:type="dcterms:W3CDTF">2022-04-28T16:47:56Z</dcterms:created>
  <dcterms:modified xsi:type="dcterms:W3CDTF">2022-05-08T19:22:21Z</dcterms:modified>
</cp:coreProperties>
</file>