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Hello everybody, today we are going to introduce our shooter game named Mega Shooter Fantasy.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70f11b8f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70f11b8f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 this presentation we will cover 1,2,3,4. Also up to now we make 92 commits for this game.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ba82870e6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ba82870e6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Our game has many gameplay mechanics such as … User can adjust properties of the game by using options in main menu as shown. Also user can customize player’s stats by powering up these different stats.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0f11b8f2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70f11b8f2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in the continuation, Mega Shooter Fantasy has various type of mechanics. For example we develop headshot mechanic by adding 2 colliders for enemy. Sphere collider for headshot mechanic it doubles the given damage, and other box collider for the enemy body for regular damage. In addition, user should make 2 tactics while playing game. 1 for the day time and other tactic for the night time gameplay since user’s vision will decrease in night time.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70f11b8f2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70f11b8f2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Many objects used in creating game environment such as … Each element used in different biomes.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0f11b8f2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70f11b8f2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User can interact with …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70f11b8f2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70f11b8f2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Player fights against melee and ranged enemies. Also user interact with the dropped guns and ammo packs.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0f11b8f2_0_1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70f11b8f2_0_1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 user interface design, game will show many information to user.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0f11b8f2_0_2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70f11b8f2_0_2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Thanks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zel düzen">
  <p:cSld name="AUTO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 descr="Yeşil şerit grafik öğesi" title="Grafik şerit"/>
          <p:cNvPicPr preferRelativeResize="0"/>
          <p:nvPr/>
        </p:nvPicPr>
        <p:blipFill rotWithShape="1">
          <a:blip r:embed="rId2">
            <a:alphaModFix/>
          </a:blip>
          <a:srcRect l="38684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zel düzen 1">
  <p:cSld name="AUTOLAYOUT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b="39320"/>
          <a:stretch/>
        </p:blipFill>
        <p:spPr>
          <a:xfrm>
            <a:off x="5109175" y="3775700"/>
            <a:ext cx="3123900" cy="13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r="12838" b="39320"/>
          <a:stretch/>
        </p:blipFill>
        <p:spPr>
          <a:xfrm>
            <a:off x="6421300" y="3775700"/>
            <a:ext cx="2722699" cy="13677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zel düzen 2">
  <p:cSld name="AUTOLAYOUT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323525" y="521325"/>
            <a:ext cx="3464700" cy="133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23525" y="1990875"/>
            <a:ext cx="3464700" cy="18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zel düzen 4">
  <p:cSld name="AUTOLAYOUT_4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4947375" y="554850"/>
            <a:ext cx="3855900" cy="403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zel düzen 5">
  <p:cSld name="AUTOLAYOUT_5">
    <p:bg>
      <p:bgPr>
        <a:solidFill>
          <a:srgbClr val="37474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17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7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zel düzen 6">
  <p:cSld name="AUTOLAYOUT_7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0" y="63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1264800" y="0"/>
            <a:ext cx="7879200" cy="5143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2577075" y="188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2577075" y="125"/>
            <a:ext cx="5143500" cy="5143500"/>
          </a:xfrm>
          <a:prstGeom prst="flowChartDelay">
            <a:avLst/>
          </a:prstGeom>
          <a:solidFill>
            <a:srgbClr val="FFFFFF">
              <a:alpha val="1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264808" y="188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1264808" y="125"/>
            <a:ext cx="5143500" cy="5143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0" y="0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zel düzen 8">
  <p:cSld name="AUTOLAYOUT_10"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2355525" y="312600"/>
            <a:ext cx="4518300" cy="4518300"/>
          </a:xfrm>
          <a:prstGeom prst="ellipse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581178" y="538253"/>
            <a:ext cx="4066800" cy="4066800"/>
          </a:xfrm>
          <a:prstGeom prst="ellipse">
            <a:avLst/>
          </a:prstGeom>
          <a:noFill/>
          <a:ln w="28575" cap="flat" cmpd="sng">
            <a:solidFill>
              <a:srgbClr val="EE22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ctrTitle"/>
          </p:nvPr>
        </p:nvSpPr>
        <p:spPr>
          <a:xfrm>
            <a:off x="2857500" y="1679600"/>
            <a:ext cx="3505200" cy="178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tr" dirty="0"/>
              <a:t>mpe 316-Game Project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Contents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"/>
              <a:t>Gameplay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"/>
              <a:t>World design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"/>
              <a:t>Interactions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"/>
              <a:t>UI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ctrTitle"/>
          </p:nvPr>
        </p:nvSpPr>
        <p:spPr>
          <a:xfrm>
            <a:off x="323525" y="323525"/>
            <a:ext cx="37803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600"/>
              <a:t>Gameplay Mechanics</a:t>
            </a:r>
            <a:endParaRPr sz="2600"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17725" y="1376850"/>
            <a:ext cx="30861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226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 sz="1700"/>
              <a:t>Classic first person shooter game with RPG mechanics</a:t>
            </a:r>
            <a:endParaRPr sz="1700"/>
          </a:p>
          <a:p>
            <a:pPr marL="457200" lvl="0" indent="-31226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 sz="1700">
                <a:solidFill>
                  <a:schemeClr val="lt1"/>
                </a:solidFill>
              </a:rPr>
              <a:t>Level System and Stats</a:t>
            </a:r>
            <a:endParaRPr sz="1700"/>
          </a:p>
          <a:p>
            <a:pPr marL="457200" lvl="0" indent="-31226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 sz="1700"/>
              <a:t>Minimap</a:t>
            </a:r>
            <a:endParaRPr sz="1700"/>
          </a:p>
          <a:p>
            <a:pPr marL="457200" lvl="0" indent="-31226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 sz="1700"/>
              <a:t>Inventory Syste</a:t>
            </a:r>
            <a:r>
              <a:rPr lang="tr" sz="1700">
                <a:solidFill>
                  <a:schemeClr val="lt1"/>
                </a:solidFill>
              </a:rPr>
              <a:t>m -&gt; Character Equip System.</a:t>
            </a:r>
            <a:endParaRPr sz="1700">
              <a:solidFill>
                <a:schemeClr val="lt1"/>
              </a:solidFill>
            </a:endParaRPr>
          </a:p>
          <a:p>
            <a:pPr marL="457200" lvl="0" indent="-31226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tr" sz="1700">
                <a:solidFill>
                  <a:schemeClr val="lt1"/>
                </a:solidFill>
              </a:rPr>
              <a:t>Day-Night Cycle with Shader Graph for with intention of dynamic enemies.</a:t>
            </a:r>
            <a:endParaRPr sz="1700">
              <a:solidFill>
                <a:schemeClr val="lt1"/>
              </a:solidFill>
            </a:endParaRPr>
          </a:p>
          <a:p>
            <a:pPr marL="457200" lvl="0" indent="-29749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2352"/>
              <a:buFont typeface="Arial"/>
              <a:buChar char="●"/>
            </a:pPr>
            <a:r>
              <a:rPr lang="tr" sz="1700">
                <a:solidFill>
                  <a:schemeClr val="lt1"/>
                </a:solidFill>
              </a:rPr>
              <a:t>Double jump for future puzzle mechanics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503825" y="1450575"/>
            <a:ext cx="69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525" y="152400"/>
            <a:ext cx="4639075" cy="23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ctrTitle"/>
          </p:nvPr>
        </p:nvSpPr>
        <p:spPr>
          <a:xfrm>
            <a:off x="323525" y="323525"/>
            <a:ext cx="3780300" cy="86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600"/>
              <a:t>Gameplay Mechanics</a:t>
            </a:r>
            <a:endParaRPr sz="2600"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791750" y="1373050"/>
            <a:ext cx="2595300" cy="2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tr" sz="1700">
                <a:solidFill>
                  <a:schemeClr val="lt1"/>
                </a:solidFill>
              </a:rPr>
              <a:t>Jetpack</a:t>
            </a:r>
            <a:endParaRPr sz="170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tr" sz="1700">
                <a:solidFill>
                  <a:schemeClr val="lt1"/>
                </a:solidFill>
              </a:rPr>
              <a:t>Parachute</a:t>
            </a:r>
            <a:endParaRPr sz="170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tr" sz="1700">
                <a:solidFill>
                  <a:schemeClr val="lt1"/>
                </a:solidFill>
              </a:rPr>
              <a:t>Sprint/Stamina</a:t>
            </a:r>
            <a:endParaRPr sz="170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tr" sz="1700">
                <a:solidFill>
                  <a:schemeClr val="lt1"/>
                </a:solidFill>
              </a:rPr>
              <a:t>Fall damage</a:t>
            </a:r>
            <a:endParaRPr sz="170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tr" sz="1700">
                <a:solidFill>
                  <a:schemeClr val="lt1"/>
                </a:solidFill>
              </a:rPr>
              <a:t>Flashlight</a:t>
            </a: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tr" sz="1700">
                <a:solidFill>
                  <a:schemeClr val="lt1"/>
                </a:solidFill>
              </a:rPr>
              <a:t>Headshot(planned)</a:t>
            </a:r>
            <a:endParaRPr sz="1700"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832" y="698175"/>
            <a:ext cx="4531367" cy="26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ctrTitle"/>
          </p:nvPr>
        </p:nvSpPr>
        <p:spPr>
          <a:xfrm>
            <a:off x="323525" y="521325"/>
            <a:ext cx="3464700" cy="13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World Design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23525" y="1990875"/>
            <a:ext cx="34647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tr"/>
              <a:t>Terrain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tr"/>
              <a:t>Trees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tr"/>
              <a:t>Rocks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tr"/>
              <a:t>Mountains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tr"/>
              <a:t>Skybox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l="13841" r="13841"/>
          <a:stretch/>
        </p:blipFill>
        <p:spPr>
          <a:xfrm>
            <a:off x="3562350" y="0"/>
            <a:ext cx="5581800" cy="5143500"/>
          </a:xfrm>
          <a:prstGeom prst="parallelogram">
            <a:avLst>
              <a:gd name="adj" fmla="val 23683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Interactions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Enemies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Collectible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NPC (In progress)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63750" y="554850"/>
            <a:ext cx="38559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tr"/>
              <a:t>Enemies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tr"/>
              <a:t>Gives damage to player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tr"/>
              <a:t>Can die similar to player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2"/>
          </p:nvPr>
        </p:nvSpPr>
        <p:spPr>
          <a:xfrm>
            <a:off x="4900250" y="554850"/>
            <a:ext cx="38559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tr">
                <a:solidFill>
                  <a:schemeClr val="dk1"/>
                </a:solidFill>
              </a:rPr>
              <a:t>Collectibles</a:t>
            </a:r>
            <a:endParaRPr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tr">
                <a:solidFill>
                  <a:schemeClr val="dk1"/>
                </a:solidFill>
              </a:rPr>
              <a:t>Guns</a:t>
            </a:r>
            <a:endParaRPr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tr">
                <a:solidFill>
                  <a:schemeClr val="dk1"/>
                </a:solidFill>
              </a:rPr>
              <a:t>Ammo Pack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2"/>
          </p:nvPr>
        </p:nvSpPr>
        <p:spPr>
          <a:xfrm>
            <a:off x="4847625" y="2089300"/>
            <a:ext cx="3855900" cy="7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tr">
                <a:solidFill>
                  <a:schemeClr val="dk1"/>
                </a:solidFill>
              </a:rPr>
              <a:t>NPC</a:t>
            </a:r>
            <a:endParaRPr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tr">
                <a:solidFill>
                  <a:schemeClr val="dk1"/>
                </a:solidFill>
              </a:rPr>
              <a:t>Objective/Mission System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User Interface</a:t>
            </a:r>
            <a:endParaRPr dirty="0"/>
          </a:p>
        </p:txBody>
      </p:sp>
      <p:sp>
        <p:nvSpPr>
          <p:cNvPr id="157" name="Google Shape;157;p27"/>
          <p:cNvSpPr txBox="1"/>
          <p:nvPr/>
        </p:nvSpPr>
        <p:spPr>
          <a:xfrm>
            <a:off x="4786600" y="1145025"/>
            <a:ext cx="3331200" cy="2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tr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Menu Layout/Start Screen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tr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Inventory UI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tr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Stats UI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tr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Level Bar-Experience UI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tr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Health/Stamina/Special Ability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tr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Ammo UI 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tr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Enemy Stats Display in World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ctrTitle"/>
          </p:nvPr>
        </p:nvSpPr>
        <p:spPr>
          <a:xfrm>
            <a:off x="2857500" y="1679600"/>
            <a:ext cx="3505200" cy="17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Thank you for listening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342</Words>
  <Application>Microsoft Office PowerPoint</Application>
  <PresentationFormat>On-screen Show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Proxima Nova</vt:lpstr>
      <vt:lpstr>Arial</vt:lpstr>
      <vt:lpstr>Spearmint</vt:lpstr>
      <vt:lpstr>Cmpe 316-Game Project</vt:lpstr>
      <vt:lpstr>Contents</vt:lpstr>
      <vt:lpstr>Gameplay Mechanics</vt:lpstr>
      <vt:lpstr>Gameplay Mechanics</vt:lpstr>
      <vt:lpstr>World Design</vt:lpstr>
      <vt:lpstr>Interactions</vt:lpstr>
      <vt:lpstr>PowerPoint Presentation</vt:lpstr>
      <vt:lpstr>User Interface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 Shooter Fantasy</dc:title>
  <cp:lastModifiedBy>Serhat Yokuşoğlu</cp:lastModifiedBy>
  <cp:revision>2</cp:revision>
  <dcterms:modified xsi:type="dcterms:W3CDTF">2022-05-09T15:21:07Z</dcterms:modified>
</cp:coreProperties>
</file>