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8" r:id="rId2"/>
  </p:sldMasterIdLst>
  <p:notesMasterIdLst>
    <p:notesMasterId r:id="rId21"/>
  </p:notesMasterIdLst>
  <p:sldIdLst>
    <p:sldId id="256" r:id="rId3"/>
    <p:sldId id="257" r:id="rId4"/>
    <p:sldId id="258" r:id="rId5"/>
    <p:sldId id="259" r:id="rId6"/>
    <p:sldId id="261" r:id="rId7"/>
    <p:sldId id="262" r:id="rId8"/>
    <p:sldId id="263" r:id="rId9"/>
    <p:sldId id="268" r:id="rId10"/>
    <p:sldId id="264" r:id="rId11"/>
    <p:sldId id="271" r:id="rId12"/>
    <p:sldId id="272" r:id="rId13"/>
    <p:sldId id="273" r:id="rId14"/>
    <p:sldId id="274" r:id="rId15"/>
    <p:sldId id="275" r:id="rId16"/>
    <p:sldId id="276" r:id="rId17"/>
    <p:sldId id="277" r:id="rId18"/>
    <p:sldId id="278" r:id="rId19"/>
    <p:sldId id="269" r:id="rId20"/>
  </p:sldIdLst>
  <p:sldSz cx="10080625" cy="5670550"/>
  <p:notesSz cx="10080625" cy="5670550"/>
  <p:embeddedFontLst>
    <p:embeddedFont>
      <p:font typeface="Lato" panose="020F0502020204030203"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521415D9-36F7-43E2-AB2F-B90AF26B5E84}">
      <p14:sectionLst xmlns:p14="http://schemas.microsoft.com/office/powerpoint/2010/main">
        <p14:section name="Default Section" id="{D196158B-7271-4234-8E4C-6A8E70E8972F}">
          <p14:sldIdLst>
            <p14:sldId id="256"/>
            <p14:sldId id="257"/>
            <p14:sldId id="258"/>
            <p14:sldId id="259"/>
            <p14:sldId id="261"/>
            <p14:sldId id="262"/>
            <p14:sldId id="263"/>
            <p14:sldId id="268"/>
            <p14:sldId id="264"/>
          </p14:sldIdLst>
        </p14:section>
        <p14:section name="Untitled Section" id="{ED2DCFD9-F24C-4B4F-B96F-B28E064833D8}">
          <p14:sldIdLst>
            <p14:sldId id="271"/>
            <p14:sldId id="272"/>
            <p14:sldId id="273"/>
            <p14:sldId id="274"/>
            <p14:sldId id="275"/>
            <p14:sldId id="276"/>
            <p14:sldId id="277"/>
            <p14:sldId id="278"/>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8" d="100"/>
          <a:sy n="98" d="100"/>
        </p:scale>
        <p:origin x="75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Layout1">
    <p:spTree>
      <p:nvGrpSpPr>
        <p:cNvPr id="1" name=""/>
        <p:cNvGrpSpPr/>
        <p:nvPr/>
      </p:nvGrpSpPr>
      <p:grpSpPr>
        <a:xfrm>
          <a:off x="0" y="0"/>
          <a:ext cx="0" cy="0"/>
          <a:chOff x="0" y="0"/>
          <a:chExt cx="0" cy="0"/>
        </a:xfrm>
      </p:grpSpPr>
      <p:sp>
        <p:nvSpPr>
          <p:cNvPr id="2" name="Title 1">
            <a:extLst>
              <a:ext uri="{00DBDE77-21F6-40F1-8BB3-EB43A998A4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C384A1-61A6-4901-9778-B374B631FC42}"/>
              </a:ext>
            </a:extLst>
          </p:cNvPr>
          <p:cNvSpPr>
            <a:spLocks noGrp="1"/>
          </p:cNvSpPr>
          <p:nvPr>
            <p:ph type="title"/>
          </p:nvPr>
        </p:nvSpPr>
        <p:spPr>
          <a:xfrm>
            <a:off x="685800" y="2130425"/>
            <a:ext cx="7772400" cy="1470025"/>
          </a:xfrm>
        </p:spPr>
        <p:txBody>
          <a:bodyPr vert="horz" rtlCol="0" anchor="ctr"/>
          <a:lstStyle/>
          <a:p>
            <a:r>
              <a:rPr lang="en-US"/>
              <a:t>Click to edit Master title style</a:t>
            </a:r>
            <a:endParaRPr lang="en-US" dirty="0"/>
          </a:p>
        </p:txBody>
      </p:sp>
      <p:sp>
        <p:nvSpPr>
          <p:cNvPr id="3" name="Subtitle 2">
            <a:extLst>
              <a:ext uri="{1E72CE09-B38C-4603-97A1-5F454FDDE0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97B3CB-A5A9-43DE-8A4D-56871F162AF7}"/>
              </a:ext>
            </a:extLst>
          </p:cNvPr>
          <p:cNvSpPr>
            <a:spLocks noGrp="1"/>
          </p:cNvSpPr>
          <p:nvPr>
            <p:ph type="subTitle" idx="1"/>
          </p:nvPr>
        </p:nvSpPr>
        <p:spPr>
          <a:xfrm>
            <a:off x="1371600" y="3886200"/>
            <a:ext cx="6400800" cy="1752600"/>
          </a:xfrm>
        </p:spPr>
        <p:txBody>
          <a:bodyPr rtlCol="0"/>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en-US"/>
              <a:t>Click to edit Master subtitle style</a:t>
            </a:r>
            <a:endParaRPr lang="en-US" dirty="0"/>
          </a:p>
        </p:txBody>
      </p:sp>
      <p:sp>
        <p:nvSpPr>
          <p:cNvPr id="4" name="Date Placeholder 3">
            <a:extLst>
              <a:ext uri="{A56AB511-2082-460A-9386-9099B20E5F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EC1A1E-705A-4899-B24E-0474DF0635AB}"/>
              </a:ext>
            </a:extLst>
          </p:cNvPr>
          <p:cNvSpPr>
            <a:spLocks noGrp="1"/>
          </p:cNvSpPr>
          <p:nvPr>
            <p:ph type="dt" sz="half" idx="10"/>
          </p:nvPr>
        </p:nvSpPr>
        <p:spPr/>
        <p:txBody>
          <a:bodyPr rtlCol="0"/>
          <a:lstStyle>
            <a:lvl1pPr lvl="0"/>
          </a:lstStyle>
          <a:p>
            <a:endParaRPr lang="en-US" dirty="0"/>
          </a:p>
        </p:txBody>
      </p:sp>
      <p:sp>
        <p:nvSpPr>
          <p:cNvPr id="5" name="Footer Placeholder 4">
            <a:extLst>
              <a:ext uri="{288304AC-3794-41EB-A1EF-E210A7F532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58295C-2C35-4968-844D-17D92EFB992E}"/>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E769136B-8364-49B3-851F-D88AD313605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6F8A4F-2D50-468A-940F-A0017D44AA1D}"/>
              </a:ext>
            </a:extLst>
          </p:cNvPr>
          <p:cNvSpPr>
            <a:spLocks noGrp="1"/>
          </p:cNvSpPr>
          <p:nvPr>
            <p:ph type="sldNum" sz="quarter" idx="12"/>
          </p:nvPr>
        </p:nvSpPr>
        <p:spPr/>
        <p:txBody>
          <a:bodyPr rtlCol="0"/>
          <a:lstStyle>
            <a:lvl1pPr lvl="0"/>
          </a:lstStyle>
          <a:p>
            <a:fld id="{DA16C877-3591-4C9B-971C-09330AF250D6}" type="slidenum">
              <a:t>‹#›</a:t>
            </a:fld>
            <a:endParaRPr lang="en-US" dirty="0"/>
          </a:p>
        </p:txBody>
      </p:sp>
    </p:spTree>
    <p:extLst>
      <p:ext uri="{EFEB5034-21B3-464C-AC14-D4DEA31ADFE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lideLayout1">
    <p:spTree>
      <p:nvGrpSpPr>
        <p:cNvPr id="1" name=""/>
        <p:cNvGrpSpPr/>
        <p:nvPr/>
      </p:nvGrpSpPr>
      <p:grpSpPr>
        <a:xfrm>
          <a:off x="0" y="0"/>
          <a:ext cx="0" cy="0"/>
          <a:chOff x="0" y="0"/>
          <a:chExt cx="0" cy="0"/>
        </a:xfrm>
      </p:grpSpPr>
      <p:sp>
        <p:nvSpPr>
          <p:cNvPr id="2" name="Title 1">
            <a:extLst>
              <a:ext uri="{2B444903-4342-4DD9-B9FB-1011170CE8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F3FD66-3AF6-4EA1-95F8-A81C426F90CD}"/>
              </a:ext>
            </a:extLst>
          </p:cNvPr>
          <p:cNvSpPr>
            <a:spLocks noGrp="1"/>
          </p:cNvSpPr>
          <p:nvPr>
            <p:ph type="title"/>
          </p:nvPr>
        </p:nvSpPr>
        <p:spPr>
          <a:xfrm>
            <a:off x="685800" y="2130425"/>
            <a:ext cx="7772400" cy="1470025"/>
          </a:xfrm>
        </p:spPr>
        <p:txBody>
          <a:bodyPr vert="horz" rtlCol="0" anchor="ctr"/>
          <a:lstStyle/>
          <a:p>
            <a:r>
              <a:rPr lang="en-US" dirty="0"/>
              <a:t>Click to edit Master title style</a:t>
            </a:r>
          </a:p>
        </p:txBody>
      </p:sp>
      <p:sp>
        <p:nvSpPr>
          <p:cNvPr id="3" name="Subtitle 2">
            <a:extLst>
              <a:ext uri="{A4CB31C2-B164-4D08-9CFA-304ED7E96D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7D3389-574F-4967-98C8-A9919F9B9573}"/>
              </a:ext>
            </a:extLst>
          </p:cNvPr>
          <p:cNvSpPr>
            <a:spLocks noGrp="1"/>
          </p:cNvSpPr>
          <p:nvPr>
            <p:ph type="subTitle" idx="1"/>
          </p:nvPr>
        </p:nvSpPr>
        <p:spPr>
          <a:xfrm>
            <a:off x="1371600" y="3886200"/>
            <a:ext cx="6400800" cy="1752600"/>
          </a:xfrm>
        </p:spPr>
        <p:txBody>
          <a:bodyPr rtlCol="0"/>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en-US" dirty="0"/>
              <a:t>Click to edit Master subtitle style</a:t>
            </a:r>
          </a:p>
        </p:txBody>
      </p:sp>
      <p:sp>
        <p:nvSpPr>
          <p:cNvPr id="4" name="Date Placeholder 3">
            <a:extLst>
              <a:ext uri="{ACFA7D78-80C8-4FBD-A53F-9510ED9A84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C17121-E95B-45F8-8815-670B4ED87576}"/>
              </a:ext>
            </a:extLst>
          </p:cNvPr>
          <p:cNvSpPr>
            <a:spLocks noGrp="1"/>
          </p:cNvSpPr>
          <p:nvPr>
            <p:ph type="dt" sz="half" idx="10"/>
          </p:nvPr>
        </p:nvSpPr>
        <p:spPr/>
        <p:txBody>
          <a:bodyPr rtlCol="0"/>
          <a:lstStyle>
            <a:lvl1pPr lvl="0"/>
          </a:lstStyle>
          <a:p>
            <a:endParaRPr lang="en-US" dirty="0"/>
          </a:p>
        </p:txBody>
      </p:sp>
      <p:sp>
        <p:nvSpPr>
          <p:cNvPr id="5" name="Footer Placeholder 4">
            <a:extLst>
              <a:ext uri="{91DC324C-0AD1-4C94-8F43-4B7E851EB0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2561F8-6126-4620-AE8B-50F6D38BFC4F}"/>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0400B921-4A37-4C0F-A82E-D30146488D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884A83-D817-4782-AFEE-5AE621FB15FB}"/>
              </a:ext>
            </a:extLst>
          </p:cNvPr>
          <p:cNvSpPr>
            <a:spLocks noGrp="1"/>
          </p:cNvSpPr>
          <p:nvPr>
            <p:ph type="sldNum" sz="quarter" idx="12"/>
          </p:nvPr>
        </p:nvSpPr>
        <p:spPr/>
        <p:txBody>
          <a:bodyPr rtlCol="0"/>
          <a:lstStyle>
            <a:lvl1pPr lvl="0"/>
          </a:lstStyle>
          <a:p>
            <a:fld id="{C43EC2B9-3428-45B4-89BC-CB9269A7142F}" type="slidenum">
              <a:t>‹#›</a:t>
            </a:fld>
            <a:endParaRPr lang="en-US" dirty="0"/>
          </a:p>
        </p:txBody>
      </p:sp>
    </p:spTree>
    <p:extLst>
      <p:ext uri="{FA18C831-89BF-4949-8304-ABEA7BB2251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lideLayout2">
    <p:spTree>
      <p:nvGrpSpPr>
        <p:cNvPr id="1" name=""/>
        <p:cNvGrpSpPr/>
        <p:nvPr/>
      </p:nvGrpSpPr>
      <p:grpSpPr>
        <a:xfrm>
          <a:off x="0" y="0"/>
          <a:ext cx="0" cy="0"/>
          <a:chOff x="0" y="0"/>
          <a:chExt cx="0" cy="0"/>
        </a:xfrm>
      </p:grpSpPr>
      <p:sp>
        <p:nvSpPr>
          <p:cNvPr id="2" name="Title 1">
            <a:extLst>
              <a:ext uri="{C3F3C1E4-B759-45E5-BAC1-6D7A988094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1B36AA-9225-4C01-8C35-833849E66247}"/>
              </a:ext>
            </a:extLst>
          </p:cNvPr>
          <p:cNvSpPr>
            <a:spLocks noGrp="1"/>
          </p:cNvSpPr>
          <p:nvPr>
            <p:ph type="title"/>
          </p:nvPr>
        </p:nvSpPr>
        <p:spPr/>
        <p:txBody>
          <a:bodyPr rtlCol="0"/>
          <a:lstStyle/>
          <a:p>
            <a:r>
              <a:rPr lang="en-US" dirty="0"/>
              <a:t>Click to edit Master title style</a:t>
            </a:r>
          </a:p>
        </p:txBody>
      </p:sp>
      <p:sp>
        <p:nvSpPr>
          <p:cNvPr id="3" name="Content Placeholder 2">
            <a:extLst>
              <a:ext uri="{56689A48-AE37-46A4-B568-4355C55862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38A699-D33E-448F-BE5A-4EAEDDA1C6AC}"/>
              </a:ext>
            </a:extLst>
          </p:cNvPr>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7986A816-2085-4D4A-8FC1-4CC6A2B2C9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2D3BB0-4E8C-43DC-9618-907115440608}"/>
              </a:ext>
            </a:extLst>
          </p:cNvPr>
          <p:cNvSpPr>
            <a:spLocks noGrp="1"/>
          </p:cNvSpPr>
          <p:nvPr>
            <p:ph type="dt" sz="half" idx="10"/>
          </p:nvPr>
        </p:nvSpPr>
        <p:spPr/>
        <p:txBody>
          <a:bodyPr rtlCol="0"/>
          <a:lstStyle>
            <a:lvl1pPr lvl="0"/>
          </a:lstStyle>
          <a:p>
            <a:endParaRPr lang="en-US" dirty="0"/>
          </a:p>
        </p:txBody>
      </p:sp>
      <p:sp>
        <p:nvSpPr>
          <p:cNvPr id="5" name="Footer Placeholder 4">
            <a:extLst>
              <a:ext uri="{CF4EDDFA-03BD-42BB-8EDF-A3BA17DFF0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872105-1973-4335-B705-11FCFF3C1D32}"/>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1C5A253C-7509-4D84-BC48-4FFB61339B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139595-8F28-4537-83D2-5420CDC0E152}"/>
              </a:ext>
            </a:extLst>
          </p:cNvPr>
          <p:cNvSpPr>
            <a:spLocks noGrp="1"/>
          </p:cNvSpPr>
          <p:nvPr>
            <p:ph type="sldNum" sz="quarter" idx="12"/>
          </p:nvPr>
        </p:nvSpPr>
        <p:spPr/>
        <p:txBody>
          <a:bodyPr rtlCol="0"/>
          <a:lstStyle>
            <a:lvl1pPr lvl="0"/>
          </a:lstStyle>
          <a:p>
            <a:fld id="{9DA5F037-DBE8-40D3-90F7-AD0D579B07E5}" type="slidenum">
              <a:t>‹#›</a:t>
            </a:fld>
            <a:endParaRPr lang="en-US" dirty="0"/>
          </a:p>
        </p:txBody>
      </p:sp>
    </p:spTree>
    <p:extLst>
      <p:ext uri="{62F7926B-0E35-4C07-9180-48308C7F395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lideLayout3">
    <p:spTree>
      <p:nvGrpSpPr>
        <p:cNvPr id="1" name=""/>
        <p:cNvGrpSpPr/>
        <p:nvPr/>
      </p:nvGrpSpPr>
      <p:grpSpPr>
        <a:xfrm>
          <a:off x="0" y="0"/>
          <a:ext cx="0" cy="0"/>
          <a:chOff x="0" y="0"/>
          <a:chExt cx="0" cy="0"/>
        </a:xfrm>
      </p:grpSpPr>
      <p:sp>
        <p:nvSpPr>
          <p:cNvPr id="2" name="Title 1">
            <a:extLst>
              <a:ext uri="{296A8C2D-82EC-4162-9687-A0270E2430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8E334F-260F-4EC9-BC16-99BEBB457096}"/>
              </a:ext>
            </a:extLst>
          </p:cNvPr>
          <p:cNvSpPr>
            <a:spLocks noGrp="1"/>
          </p:cNvSpPr>
          <p:nvPr>
            <p:ph type="title"/>
          </p:nvPr>
        </p:nvSpPr>
        <p:spPr>
          <a:xfrm>
            <a:off x="722313" y="4406900"/>
            <a:ext cx="7772400" cy="1362075"/>
          </a:xfrm>
        </p:spPr>
        <p:txBody>
          <a:bodyPr vert="horz" rtlCol="0" anchor="t"/>
          <a:lstStyle>
            <a:lvl1pPr lvl="0" algn="l">
              <a:defRPr lang="en-US" sz="5333" b="1" dirty="0"/>
            </a:lvl1pPr>
          </a:lstStyle>
          <a:p>
            <a:r>
              <a:rPr lang="en-US" dirty="0"/>
              <a:t>Click to edit Master title style</a:t>
            </a:r>
          </a:p>
        </p:txBody>
      </p:sp>
      <p:sp>
        <p:nvSpPr>
          <p:cNvPr id="3" name="Text Placeholder 2">
            <a:extLst>
              <a:ext uri="{60ADB157-8346-430E-AD70-EEEB0439FD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21D113-41FB-4EB3-A955-B6A2CFC5ECD0}"/>
              </a:ext>
            </a:extLst>
          </p:cNvPr>
          <p:cNvSpPr>
            <a:spLocks noGrp="1"/>
          </p:cNvSpPr>
          <p:nvPr>
            <p:ph type="body" idx="1"/>
          </p:nvPr>
        </p:nvSpPr>
        <p:spPr>
          <a:xfrm>
            <a:off x="722313" y="2906713"/>
            <a:ext cx="7772400" cy="1500187"/>
          </a:xfrm>
        </p:spPr>
        <p:txBody>
          <a:bodyPr vert="horz" rtlCol="0" anchor="b"/>
          <a:lstStyle>
            <a:lvl1pPr marL="0" lvl="0" indent="0">
              <a:buNone/>
              <a:defRPr lang="en-US" sz="2667" dirty="0"/>
            </a:lvl1pPr>
            <a:lvl2pPr marL="457200" lvl="1" indent="0">
              <a:buNone/>
              <a:defRPr lang="en-US" sz="2400" dirty="0"/>
            </a:lvl2pPr>
            <a:lvl3pPr marL="914400" lvl="2" indent="0">
              <a:buNone/>
              <a:defRPr lang="en-US" sz="2133" dirty="0"/>
            </a:lvl3pPr>
            <a:lvl4pPr marL="1371600" lvl="3" indent="0">
              <a:buNone/>
              <a:defRPr lang="en-US" sz="1867" dirty="0"/>
            </a:lvl4pPr>
            <a:lvl5pPr marL="1828800" lvl="4" indent="0">
              <a:buNone/>
              <a:defRPr lang="en-US" sz="1867" dirty="0"/>
            </a:lvl5pPr>
            <a:lvl6pPr marL="2286000" lvl="5" indent="0">
              <a:buNone/>
              <a:defRPr lang="en-US" sz="1867" dirty="0"/>
            </a:lvl6pPr>
            <a:lvl7pPr marL="2743200" lvl="6" indent="0">
              <a:buNone/>
              <a:defRPr lang="en-US" sz="1867" dirty="0"/>
            </a:lvl7pPr>
            <a:lvl8pPr marL="3200400" lvl="7" indent="0">
              <a:buNone/>
              <a:defRPr lang="en-US" sz="1867" dirty="0"/>
            </a:lvl8pPr>
            <a:lvl9pPr marL="3657600" lvl="8" indent="0">
              <a:buNone/>
              <a:defRPr lang="en-US" sz="1867" dirty="0"/>
            </a:lvl9pPr>
          </a:lstStyle>
          <a:p>
            <a:pPr lvl="0"/>
            <a:r>
              <a:rPr lang="en-US" dirty="0"/>
              <a:t>Click to edit Master text styles</a:t>
            </a:r>
          </a:p>
        </p:txBody>
      </p:sp>
      <p:sp>
        <p:nvSpPr>
          <p:cNvPr id="4" name="Date Placeholder 3">
            <a:extLst>
              <a:ext uri="{9EFE59CF-F35A-416F-B978-01FD0871B2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EF25BC-487D-49D9-95C0-762B28894CD6}"/>
              </a:ext>
            </a:extLst>
          </p:cNvPr>
          <p:cNvSpPr>
            <a:spLocks noGrp="1"/>
          </p:cNvSpPr>
          <p:nvPr>
            <p:ph type="dt" sz="half" idx="10"/>
          </p:nvPr>
        </p:nvSpPr>
        <p:spPr/>
        <p:txBody>
          <a:bodyPr rtlCol="0"/>
          <a:lstStyle>
            <a:lvl1pPr lvl="0"/>
          </a:lstStyle>
          <a:p>
            <a:endParaRPr lang="en-US" dirty="0"/>
          </a:p>
        </p:txBody>
      </p:sp>
      <p:sp>
        <p:nvSpPr>
          <p:cNvPr id="5" name="Footer Placeholder 4">
            <a:extLst>
              <a:ext uri="{34F140F0-F904-44CC-B333-07D2EA2591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811C78-93C3-4940-9785-435A0619B490}"/>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083F45C3-83AD-43F9-9090-AC6072C6B3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0B1BD7-4FAF-425B-854A-C887CCA313EE}"/>
              </a:ext>
            </a:extLst>
          </p:cNvPr>
          <p:cNvSpPr>
            <a:spLocks noGrp="1"/>
          </p:cNvSpPr>
          <p:nvPr>
            <p:ph type="sldNum" sz="quarter" idx="12"/>
          </p:nvPr>
        </p:nvSpPr>
        <p:spPr/>
        <p:txBody>
          <a:bodyPr rtlCol="0"/>
          <a:lstStyle>
            <a:lvl1pPr lvl="0"/>
          </a:lstStyle>
          <a:p>
            <a:fld id="{A9321AD0-79B0-4B7C-BE98-6C98D67E4B36}" type="slidenum">
              <a:t>‹#›</a:t>
            </a:fld>
            <a:endParaRPr lang="en-US" dirty="0"/>
          </a:p>
        </p:txBody>
      </p:sp>
    </p:spTree>
    <p:extLst>
      <p:ext uri="{78E8C82A-75AC-4DC5-BAB2-865E8A4D3A3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lideLayout4">
    <p:spTree>
      <p:nvGrpSpPr>
        <p:cNvPr id="1" name=""/>
        <p:cNvGrpSpPr/>
        <p:nvPr/>
      </p:nvGrpSpPr>
      <p:grpSpPr>
        <a:xfrm>
          <a:off x="0" y="0"/>
          <a:ext cx="0" cy="0"/>
          <a:chOff x="0" y="0"/>
          <a:chExt cx="0" cy="0"/>
        </a:xfrm>
      </p:grpSpPr>
      <p:sp>
        <p:nvSpPr>
          <p:cNvPr id="2" name="Title 1">
            <a:extLst>
              <a:ext uri="{A09FE07C-91D8-47D5-BF75-AF95991DA7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53A9D4-73BD-4C35-B665-6942F64E854E}"/>
              </a:ext>
            </a:extLst>
          </p:cNvPr>
          <p:cNvSpPr>
            <a:spLocks noGrp="1"/>
          </p:cNvSpPr>
          <p:nvPr>
            <p:ph type="title"/>
          </p:nvPr>
        </p:nvSpPr>
        <p:spPr/>
        <p:txBody>
          <a:bodyPr rtlCol="0"/>
          <a:lstStyle/>
          <a:p>
            <a:r>
              <a:rPr lang="en-US" dirty="0"/>
              <a:t>Click to edit Master title style</a:t>
            </a:r>
          </a:p>
        </p:txBody>
      </p:sp>
      <p:sp>
        <p:nvSpPr>
          <p:cNvPr id="3" name="Content Placeholder 2">
            <a:extLst>
              <a:ext uri="{D1D6E0D7-BB80-4C9D-B309-477922AACC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952A85-9D7A-4C03-977C-8D8466730C25}"/>
              </a:ext>
            </a:extLst>
          </p:cNvPr>
          <p:cNvSpPr>
            <a:spLocks noGrp="1"/>
          </p:cNvSpPr>
          <p:nvPr>
            <p:ph idx="1"/>
          </p:nvPr>
        </p:nvSpPr>
        <p:spPr>
          <a:xfrm>
            <a:off x="457200" y="1600200"/>
            <a:ext cx="4038600" cy="4525962"/>
          </a:xfrm>
        </p:spPr>
        <p:txBody>
          <a:bodyPr rtlCol="0"/>
          <a:lstStyle>
            <a:lvl1pPr lvl="0">
              <a:defRPr lang="en-US" sz="3733" dirty="0"/>
            </a:lvl1pPr>
            <a:lvl2pPr lvl="1">
              <a:defRPr lang="en-US" sz="3200" dirty="0"/>
            </a:lvl2pPr>
            <a:lvl3pPr lvl="2">
              <a:defRPr lang="en-US" sz="2667" dirty="0"/>
            </a:lvl3pPr>
            <a:lvl4pPr lvl="3">
              <a:defRPr lang="en-US" sz="2400" dirty="0"/>
            </a:lvl4pPr>
            <a:lvl5pPr lvl="4">
              <a:defRPr lang="en-US" sz="2400" dirty="0"/>
            </a:lvl5pPr>
            <a:lvl6pPr lvl="5">
              <a:defRPr lang="en-US" sz="2400" dirty="0"/>
            </a:lvl6pPr>
            <a:lvl7pPr lvl="6">
              <a:defRPr lang="en-US" sz="2400" dirty="0"/>
            </a:lvl7pPr>
            <a:lvl8pPr lvl="7">
              <a:defRPr lang="en-US" sz="2400" dirty="0"/>
            </a:lvl8pPr>
            <a:lvl9pPr lvl="8">
              <a:defRPr lang="en-US" sz="24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A0069F98-13F9-4B70-AD89-0F5436B675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2BC54E-E371-4202-8752-93CB7E8ABD1F}"/>
              </a:ext>
            </a:extLst>
          </p:cNvPr>
          <p:cNvSpPr>
            <a:spLocks noGrp="1"/>
          </p:cNvSpPr>
          <p:nvPr>
            <p:ph idx="2"/>
          </p:nvPr>
        </p:nvSpPr>
        <p:spPr>
          <a:xfrm>
            <a:off x="4648200" y="1600200"/>
            <a:ext cx="4038600" cy="4525962"/>
          </a:xfrm>
        </p:spPr>
        <p:txBody>
          <a:bodyPr rtlCol="0"/>
          <a:lstStyle>
            <a:lvl1pPr lvl="0">
              <a:defRPr lang="en-US" sz="3733" dirty="0"/>
            </a:lvl1pPr>
            <a:lvl2pPr lvl="1">
              <a:defRPr lang="en-US" sz="3200" dirty="0"/>
            </a:lvl2pPr>
            <a:lvl3pPr lvl="2">
              <a:defRPr lang="en-US" sz="2667" dirty="0"/>
            </a:lvl3pPr>
            <a:lvl4pPr lvl="3">
              <a:defRPr lang="en-US" sz="2400" dirty="0"/>
            </a:lvl4pPr>
            <a:lvl5pPr lvl="4">
              <a:defRPr lang="en-US" sz="2400" dirty="0"/>
            </a:lvl5pPr>
            <a:lvl6pPr lvl="5">
              <a:defRPr lang="en-US" sz="2400" dirty="0"/>
            </a:lvl6pPr>
            <a:lvl7pPr lvl="6">
              <a:defRPr lang="en-US" sz="2400" dirty="0"/>
            </a:lvl7pPr>
            <a:lvl8pPr lvl="7">
              <a:defRPr lang="en-US" sz="2400" dirty="0"/>
            </a:lvl8pPr>
            <a:lvl9pPr lvl="8">
              <a:defRPr lang="en-US" sz="24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6231B769-920D-4B7A-8247-665A006D43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27F107-8A1B-4E4A-B97E-EE377B3D5F58}"/>
              </a:ext>
            </a:extLst>
          </p:cNvPr>
          <p:cNvSpPr>
            <a:spLocks noGrp="1"/>
          </p:cNvSpPr>
          <p:nvPr>
            <p:ph type="dt" sz="half" idx="10"/>
          </p:nvPr>
        </p:nvSpPr>
        <p:spPr/>
        <p:txBody>
          <a:bodyPr rtlCol="0"/>
          <a:lstStyle>
            <a:lvl1pPr lvl="0"/>
          </a:lstStyle>
          <a:p>
            <a:endParaRPr lang="en-US" dirty="0"/>
          </a:p>
        </p:txBody>
      </p:sp>
      <p:sp>
        <p:nvSpPr>
          <p:cNvPr id="6" name="Footer Placeholder 5">
            <a:extLst>
              <a:ext uri="{B19DE4B9-EDE9-4FF3-9595-17D551D1CD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92F54-5B9D-47A9-9BE1-A151724F79D7}"/>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8F2793E9-83BE-4CB2-A07A-B236F27635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3577A6-1B48-44C8-A6E4-599CB05925E7}"/>
              </a:ext>
            </a:extLst>
          </p:cNvPr>
          <p:cNvSpPr>
            <a:spLocks noGrp="1"/>
          </p:cNvSpPr>
          <p:nvPr>
            <p:ph type="sldNum" sz="quarter" idx="12"/>
          </p:nvPr>
        </p:nvSpPr>
        <p:spPr/>
        <p:txBody>
          <a:bodyPr rtlCol="0"/>
          <a:lstStyle>
            <a:lvl1pPr lvl="0"/>
          </a:lstStyle>
          <a:p>
            <a:fld id="{B091AAFD-4FA4-445F-9681-EC19BE2DB57C}" type="slidenum">
              <a:t>‹#›</a:t>
            </a:fld>
            <a:endParaRPr lang="en-US" dirty="0"/>
          </a:p>
        </p:txBody>
      </p:sp>
    </p:spTree>
    <p:extLst>
      <p:ext uri="{7215AC49-8262-4FB6-89E4-25B85551E9C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slideLayout5">
    <p:spTree>
      <p:nvGrpSpPr>
        <p:cNvPr id="1" name=""/>
        <p:cNvGrpSpPr/>
        <p:nvPr/>
      </p:nvGrpSpPr>
      <p:grpSpPr>
        <a:xfrm>
          <a:off x="0" y="0"/>
          <a:ext cx="0" cy="0"/>
          <a:chOff x="0" y="0"/>
          <a:chExt cx="0" cy="0"/>
        </a:xfrm>
      </p:grpSpPr>
      <p:sp>
        <p:nvSpPr>
          <p:cNvPr id="2" name="Title 1">
            <a:extLst>
              <a:ext uri="{92FF6561-64BB-4920-9490-F576821FB4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65FE9B-F06B-46EB-9AF6-897E1865AE60}"/>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F0F55897-1A65-4793-BA45-1983D6A193D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6E54AA-D334-4091-9C72-C7085BFF74BE}"/>
              </a:ext>
            </a:extLst>
          </p:cNvPr>
          <p:cNvSpPr>
            <a:spLocks noGrp="1"/>
          </p:cNvSpPr>
          <p:nvPr>
            <p:ph type="body" idx="1"/>
          </p:nvPr>
        </p:nvSpPr>
        <p:spPr>
          <a:xfrm>
            <a:off x="457200" y="1535113"/>
            <a:ext cx="4040187" cy="639762"/>
          </a:xfrm>
        </p:spPr>
        <p:txBody>
          <a:bodyPr vert="horz" rtlCol="0" anchor="b"/>
          <a:lstStyle>
            <a:lvl1pPr marL="0" lvl="0" indent="0">
              <a:buNone/>
              <a:defRPr lang="en-US" sz="3200" b="1" dirty="0"/>
            </a:lvl1pPr>
            <a:lvl2pPr marL="457200" lvl="1" indent="0">
              <a:buNone/>
              <a:defRPr lang="en-US" sz="2667" b="1" dirty="0"/>
            </a:lvl2pPr>
            <a:lvl3pPr marL="914400" lvl="2" indent="0">
              <a:buNone/>
              <a:defRPr lang="en-US" sz="2400" b="1" dirty="0"/>
            </a:lvl3pPr>
            <a:lvl4pPr marL="1371600" lvl="3" indent="0">
              <a:buNone/>
              <a:defRPr lang="en-US" sz="2133" b="1" dirty="0"/>
            </a:lvl4pPr>
            <a:lvl5pPr marL="1828800" lvl="4" indent="0">
              <a:buNone/>
              <a:defRPr lang="en-US" sz="2133" b="1" dirty="0"/>
            </a:lvl5pPr>
            <a:lvl6pPr marL="2286000" lvl="5" indent="0">
              <a:buNone/>
              <a:defRPr lang="en-US" sz="2133" b="1" dirty="0"/>
            </a:lvl6pPr>
            <a:lvl7pPr marL="2743200" lvl="6" indent="0">
              <a:buNone/>
              <a:defRPr lang="en-US" sz="2133" b="1" dirty="0"/>
            </a:lvl7pPr>
            <a:lvl8pPr marL="3200400" lvl="7" indent="0">
              <a:buNone/>
              <a:defRPr lang="en-US" sz="2133" b="1" dirty="0"/>
            </a:lvl8pPr>
            <a:lvl9pPr marL="3657600" lvl="8" indent="0">
              <a:buNone/>
              <a:defRPr lang="en-US" sz="2133" b="1" dirty="0"/>
            </a:lvl9pPr>
          </a:lstStyle>
          <a:p>
            <a:pPr lvl="0"/>
            <a:r>
              <a:rPr lang="en-US" dirty="0"/>
              <a:t>Click to edit Master text styles</a:t>
            </a:r>
          </a:p>
        </p:txBody>
      </p:sp>
      <p:sp>
        <p:nvSpPr>
          <p:cNvPr id="4" name="Content Placeholder 3">
            <a:extLst>
              <a:ext uri="{F09E2B59-A409-4AD7-B980-A3B9756D259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C52BC7-6172-4844-84A6-E488CC779994}"/>
              </a:ext>
            </a:extLst>
          </p:cNvPr>
          <p:cNvSpPr>
            <a:spLocks noGrp="1"/>
          </p:cNvSpPr>
          <p:nvPr>
            <p:ph idx="2"/>
          </p:nvPr>
        </p:nvSpPr>
        <p:spPr>
          <a:xfrm>
            <a:off x="457200" y="2174875"/>
            <a:ext cx="4040187" cy="3951288"/>
          </a:xfrm>
        </p:spPr>
        <p:txBody>
          <a:bodyPr rtlCol="0"/>
          <a:lstStyle>
            <a:lvl1pPr lvl="0">
              <a:defRPr lang="en-US" sz="3200" dirty="0"/>
            </a:lvl1pPr>
            <a:lvl2pPr lvl="1">
              <a:defRPr lang="en-US" sz="2667" dirty="0"/>
            </a:lvl2pPr>
            <a:lvl3pPr lvl="2">
              <a:defRPr lang="en-US" sz="2400" dirty="0"/>
            </a:lvl3pPr>
            <a:lvl4pPr lvl="3">
              <a:defRPr lang="en-US" sz="2133" dirty="0"/>
            </a:lvl4pPr>
            <a:lvl5pPr lvl="4">
              <a:defRPr lang="en-US" sz="2133" dirty="0"/>
            </a:lvl5pPr>
            <a:lvl6pPr lvl="5">
              <a:defRPr lang="en-US" sz="2133" dirty="0"/>
            </a:lvl6pPr>
            <a:lvl7pPr lvl="6">
              <a:defRPr lang="en-US" sz="2133" dirty="0"/>
            </a:lvl7pPr>
            <a:lvl8pPr lvl="7">
              <a:defRPr lang="en-US" sz="2133" dirty="0"/>
            </a:lvl8pPr>
            <a:lvl9pPr lvl="8">
              <a:defRPr lang="en-US" sz="2133"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B49A633E-E77B-46CB-BBD1-8DBED7C556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D3E3E9-8CBF-42AC-B45C-54C06244713A}"/>
              </a:ext>
            </a:extLst>
          </p:cNvPr>
          <p:cNvSpPr>
            <a:spLocks noGrp="1"/>
          </p:cNvSpPr>
          <p:nvPr>
            <p:ph type="body" idx="3"/>
          </p:nvPr>
        </p:nvSpPr>
        <p:spPr>
          <a:xfrm>
            <a:off x="4645025" y="1535113"/>
            <a:ext cx="4041774" cy="639762"/>
          </a:xfrm>
        </p:spPr>
        <p:txBody>
          <a:bodyPr vert="horz" rtlCol="0" anchor="b"/>
          <a:lstStyle>
            <a:lvl1pPr marL="0" lvl="0" indent="0">
              <a:buNone/>
              <a:defRPr lang="en-US" sz="3200" b="1" dirty="0"/>
            </a:lvl1pPr>
            <a:lvl2pPr marL="457200" lvl="1" indent="0">
              <a:buNone/>
              <a:defRPr lang="en-US" sz="2667" b="1" dirty="0"/>
            </a:lvl2pPr>
            <a:lvl3pPr marL="914400" lvl="2" indent="0">
              <a:buNone/>
              <a:defRPr lang="en-US" sz="2400" b="1" dirty="0"/>
            </a:lvl3pPr>
            <a:lvl4pPr marL="1371600" lvl="3" indent="0">
              <a:buNone/>
              <a:defRPr lang="en-US" sz="2133" b="1" dirty="0"/>
            </a:lvl4pPr>
            <a:lvl5pPr marL="1828800" lvl="4" indent="0">
              <a:buNone/>
              <a:defRPr lang="en-US" sz="2133" b="1" dirty="0"/>
            </a:lvl5pPr>
            <a:lvl6pPr marL="2286000" lvl="5" indent="0">
              <a:buNone/>
              <a:defRPr lang="en-US" sz="2133" b="1" dirty="0"/>
            </a:lvl6pPr>
            <a:lvl7pPr marL="2743200" lvl="6" indent="0">
              <a:buNone/>
              <a:defRPr lang="en-US" sz="2133" b="1" dirty="0"/>
            </a:lvl7pPr>
            <a:lvl8pPr marL="3200400" lvl="7" indent="0">
              <a:buNone/>
              <a:defRPr lang="en-US" sz="2133" b="1" dirty="0"/>
            </a:lvl8pPr>
            <a:lvl9pPr marL="3657600" lvl="8" indent="0">
              <a:buNone/>
              <a:defRPr lang="en-US" sz="2133" b="1" dirty="0"/>
            </a:lvl9pPr>
          </a:lstStyle>
          <a:p>
            <a:pPr lvl="0"/>
            <a:r>
              <a:rPr lang="en-US" dirty="0"/>
              <a:t>Click to edit Master text styles</a:t>
            </a:r>
          </a:p>
        </p:txBody>
      </p:sp>
      <p:sp>
        <p:nvSpPr>
          <p:cNvPr id="6" name="Content Placeholder 5">
            <a:extLst>
              <a:ext uri="{12B570E3-3F8D-4CA1-BBE1-A4E5B04EAA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96A76C-DE3B-4145-8649-AB3EEC0F0E8C}"/>
              </a:ext>
            </a:extLst>
          </p:cNvPr>
          <p:cNvSpPr>
            <a:spLocks noGrp="1"/>
          </p:cNvSpPr>
          <p:nvPr>
            <p:ph idx="4"/>
          </p:nvPr>
        </p:nvSpPr>
        <p:spPr>
          <a:xfrm>
            <a:off x="4645025" y="2174875"/>
            <a:ext cx="4041774" cy="3951288"/>
          </a:xfrm>
        </p:spPr>
        <p:txBody>
          <a:bodyPr rtlCol="0"/>
          <a:lstStyle>
            <a:lvl1pPr lvl="0">
              <a:defRPr lang="en-US" sz="3200" dirty="0"/>
            </a:lvl1pPr>
            <a:lvl2pPr lvl="1">
              <a:defRPr lang="en-US" sz="2667" dirty="0"/>
            </a:lvl2pPr>
            <a:lvl3pPr lvl="2">
              <a:defRPr lang="en-US" sz="2400" dirty="0"/>
            </a:lvl3pPr>
            <a:lvl4pPr lvl="3">
              <a:defRPr lang="en-US" sz="2133" dirty="0"/>
            </a:lvl4pPr>
            <a:lvl5pPr lvl="4">
              <a:defRPr lang="en-US" sz="2133" dirty="0"/>
            </a:lvl5pPr>
            <a:lvl6pPr lvl="5">
              <a:defRPr lang="en-US" sz="2133" dirty="0"/>
            </a:lvl6pPr>
            <a:lvl7pPr lvl="6">
              <a:defRPr lang="en-US" sz="2133" dirty="0"/>
            </a:lvl7pPr>
            <a:lvl8pPr lvl="7">
              <a:defRPr lang="en-US" sz="2133" dirty="0"/>
            </a:lvl8pPr>
            <a:lvl9pPr lvl="8">
              <a:defRPr lang="en-US" sz="2133"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29E9A3AF-DA59-4356-92F1-AA18F1286B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B44AE3-989F-4A65-BBD6-65821B602A93}"/>
              </a:ext>
            </a:extLst>
          </p:cNvPr>
          <p:cNvSpPr>
            <a:spLocks noGrp="1"/>
          </p:cNvSpPr>
          <p:nvPr>
            <p:ph type="dt" sz="half" idx="10"/>
          </p:nvPr>
        </p:nvSpPr>
        <p:spPr/>
        <p:txBody>
          <a:bodyPr rtlCol="0"/>
          <a:lstStyle>
            <a:lvl1pPr lvl="0"/>
          </a:lstStyle>
          <a:p>
            <a:endParaRPr lang="en-US" dirty="0"/>
          </a:p>
        </p:txBody>
      </p:sp>
      <p:sp>
        <p:nvSpPr>
          <p:cNvPr id="8" name="Footer Placeholder 7">
            <a:extLst>
              <a:ext uri="{0747E586-7B10-4DBC-A14D-604F181D14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54B689-5AC5-480C-B9BC-C9E7179B5FE3}"/>
              </a:ext>
            </a:extLst>
          </p:cNvPr>
          <p:cNvSpPr>
            <a:spLocks noGrp="1"/>
          </p:cNvSpPr>
          <p:nvPr>
            <p:ph type="ftr" sz="quarter" idx="11"/>
          </p:nvPr>
        </p:nvSpPr>
        <p:spPr/>
        <p:txBody>
          <a:bodyPr rtlCol="0"/>
          <a:lstStyle>
            <a:lvl1pPr lvl="0"/>
          </a:lstStyle>
          <a:p>
            <a:endParaRPr lang="en-US" dirty="0"/>
          </a:p>
        </p:txBody>
      </p:sp>
      <p:sp>
        <p:nvSpPr>
          <p:cNvPr id="9" name="Slide Number Placeholder 8">
            <a:extLst>
              <a:ext uri="{B7288F2D-DBD8-4916-8345-3435DB50F5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486B98-B180-47D0-8B27-4D15A62EE462}"/>
              </a:ext>
            </a:extLst>
          </p:cNvPr>
          <p:cNvSpPr>
            <a:spLocks noGrp="1"/>
          </p:cNvSpPr>
          <p:nvPr>
            <p:ph type="sldNum" sz="quarter" idx="12"/>
          </p:nvPr>
        </p:nvSpPr>
        <p:spPr/>
        <p:txBody>
          <a:bodyPr rtlCol="0"/>
          <a:lstStyle>
            <a:lvl1pPr lvl="0"/>
          </a:lstStyle>
          <a:p>
            <a:fld id="{5AA82432-772D-4D7F-AA43-61298B59171A}" type="slidenum">
              <a:t>‹#›</a:t>
            </a:fld>
            <a:endParaRPr lang="en-US" dirty="0"/>
          </a:p>
        </p:txBody>
      </p:sp>
    </p:spTree>
    <p:extLst>
      <p:ext uri="{D056319B-B665-4AFF-BDE2-7A98B5A0FF1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lideLayout6">
    <p:spTree>
      <p:nvGrpSpPr>
        <p:cNvPr id="1" name=""/>
        <p:cNvGrpSpPr/>
        <p:nvPr/>
      </p:nvGrpSpPr>
      <p:grpSpPr>
        <a:xfrm>
          <a:off x="0" y="0"/>
          <a:ext cx="0" cy="0"/>
          <a:chOff x="0" y="0"/>
          <a:chExt cx="0" cy="0"/>
        </a:xfrm>
      </p:grpSpPr>
      <p:sp>
        <p:nvSpPr>
          <p:cNvPr id="2" name="Title 1">
            <a:extLst>
              <a:ext uri="{5CF81A25-4C5B-4CBB-A35D-EC325DFDE9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6AAABC-4274-4E77-B9AB-8D409AADC264}"/>
              </a:ext>
            </a:extLst>
          </p:cNvPr>
          <p:cNvSpPr>
            <a:spLocks noGrp="1"/>
          </p:cNvSpPr>
          <p:nvPr>
            <p:ph type="title"/>
          </p:nvPr>
        </p:nvSpPr>
        <p:spPr/>
        <p:txBody>
          <a:bodyPr rtlCol="0"/>
          <a:lstStyle/>
          <a:p>
            <a:r>
              <a:rPr lang="en-US" dirty="0"/>
              <a:t>Click to edit Master title style</a:t>
            </a:r>
          </a:p>
        </p:txBody>
      </p:sp>
      <p:sp>
        <p:nvSpPr>
          <p:cNvPr id="3" name="Date Placeholder 2">
            <a:extLst>
              <a:ext uri="{22F5658B-48C0-495E-B80D-3D7E0A0F12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5ED793-74E1-4560-B275-9D20E860A342}"/>
              </a:ext>
            </a:extLst>
          </p:cNvPr>
          <p:cNvSpPr>
            <a:spLocks noGrp="1"/>
          </p:cNvSpPr>
          <p:nvPr>
            <p:ph type="dt" sz="half" idx="10"/>
          </p:nvPr>
        </p:nvSpPr>
        <p:spPr/>
        <p:txBody>
          <a:bodyPr rtlCol="0"/>
          <a:lstStyle>
            <a:lvl1pPr lvl="0"/>
          </a:lstStyle>
          <a:p>
            <a:endParaRPr lang="en-US" dirty="0"/>
          </a:p>
        </p:txBody>
      </p:sp>
      <p:sp>
        <p:nvSpPr>
          <p:cNvPr id="4" name="Footer Placeholder 3">
            <a:extLst>
              <a:ext uri="{AD0C5D78-1A35-4CB7-A1C4-D427FF4370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129A2F-50B7-48FA-8E50-4121713E8CC5}"/>
              </a:ext>
            </a:extLst>
          </p:cNvPr>
          <p:cNvSpPr>
            <a:spLocks noGrp="1"/>
          </p:cNvSpPr>
          <p:nvPr>
            <p:ph type="ftr" sz="quarter" idx="11"/>
          </p:nvPr>
        </p:nvSpPr>
        <p:spPr/>
        <p:txBody>
          <a:bodyPr rtlCol="0"/>
          <a:lstStyle>
            <a:lvl1pPr lvl="0"/>
          </a:lstStyle>
          <a:p>
            <a:endParaRPr lang="en-US" dirty="0"/>
          </a:p>
        </p:txBody>
      </p:sp>
      <p:sp>
        <p:nvSpPr>
          <p:cNvPr id="5" name="Slide Number Placeholder 4">
            <a:extLst>
              <a:ext uri="{B8ED915F-4318-4804-B1C8-C203F5543C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9DC991-7138-4CD4-968B-9F275C50BC21}"/>
              </a:ext>
            </a:extLst>
          </p:cNvPr>
          <p:cNvSpPr>
            <a:spLocks noGrp="1"/>
          </p:cNvSpPr>
          <p:nvPr>
            <p:ph type="sldNum" sz="quarter" idx="12"/>
          </p:nvPr>
        </p:nvSpPr>
        <p:spPr/>
        <p:txBody>
          <a:bodyPr rtlCol="0"/>
          <a:lstStyle>
            <a:lvl1pPr lvl="0"/>
          </a:lstStyle>
          <a:p>
            <a:fld id="{B7DD15C8-0E87-4D57-97FD-EE157B181BAE}" type="slidenum">
              <a:t>‹#›</a:t>
            </a:fld>
            <a:endParaRPr lang="en-US" dirty="0"/>
          </a:p>
        </p:txBody>
      </p:sp>
    </p:spTree>
    <p:extLst>
      <p:ext uri="{5968B3D6-101C-4935-ADCD-8569F0ADFEF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slideLayout7">
    <p:spTree>
      <p:nvGrpSpPr>
        <p:cNvPr id="1" name=""/>
        <p:cNvGrpSpPr/>
        <p:nvPr/>
      </p:nvGrpSpPr>
      <p:grpSpPr>
        <a:xfrm>
          <a:off x="0" y="0"/>
          <a:ext cx="0" cy="0"/>
          <a:chOff x="0" y="0"/>
          <a:chExt cx="0" cy="0"/>
        </a:xfrm>
      </p:grpSpPr>
      <p:sp>
        <p:nvSpPr>
          <p:cNvPr id="2" name="Date Placeholder 1">
            <a:extLst>
              <a:ext uri="{802AF54A-C378-4022-A032-C818DCB3AB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CE68BB-99AF-46C6-BC8F-D67E1273B5E2}"/>
              </a:ext>
            </a:extLst>
          </p:cNvPr>
          <p:cNvSpPr>
            <a:spLocks noGrp="1"/>
          </p:cNvSpPr>
          <p:nvPr>
            <p:ph type="dt" sz="half" idx="10"/>
          </p:nvPr>
        </p:nvSpPr>
        <p:spPr/>
        <p:txBody>
          <a:bodyPr rtlCol="0"/>
          <a:lstStyle>
            <a:lvl1pPr lvl="0"/>
          </a:lstStyle>
          <a:p>
            <a:endParaRPr lang="en-US" dirty="0"/>
          </a:p>
        </p:txBody>
      </p:sp>
      <p:sp>
        <p:nvSpPr>
          <p:cNvPr id="3" name="Footer Placeholder 2">
            <a:extLst>
              <a:ext uri="{EFB3B3F7-2B2A-4277-9C92-50C936C95D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40617A-A040-4CC7-8574-21F4B2AF45B9}"/>
              </a:ext>
            </a:extLst>
          </p:cNvPr>
          <p:cNvSpPr>
            <a:spLocks noGrp="1"/>
          </p:cNvSpPr>
          <p:nvPr>
            <p:ph type="ftr" sz="quarter" idx="11"/>
          </p:nvPr>
        </p:nvSpPr>
        <p:spPr/>
        <p:txBody>
          <a:bodyPr rtlCol="0"/>
          <a:lstStyle>
            <a:lvl1pPr lvl="0"/>
          </a:lstStyle>
          <a:p>
            <a:endParaRPr lang="en-US" dirty="0"/>
          </a:p>
        </p:txBody>
      </p:sp>
      <p:sp>
        <p:nvSpPr>
          <p:cNvPr id="4" name="Slide Number Placeholder 3">
            <a:extLst>
              <a:ext uri="{495D0B49-C02C-47DD-A4DD-FA8AAD68D6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31CED1-9FBA-45A2-91E8-FDC83C69BDBC}"/>
              </a:ext>
            </a:extLst>
          </p:cNvPr>
          <p:cNvSpPr>
            <a:spLocks noGrp="1"/>
          </p:cNvSpPr>
          <p:nvPr>
            <p:ph type="sldNum" sz="quarter" idx="12"/>
          </p:nvPr>
        </p:nvSpPr>
        <p:spPr/>
        <p:txBody>
          <a:bodyPr rtlCol="0"/>
          <a:lstStyle>
            <a:lvl1pPr lvl="0"/>
          </a:lstStyle>
          <a:p>
            <a:fld id="{A05B7C5F-C91A-4639-A3A2-6286C625A318}" type="slidenum">
              <a:t>‹#›</a:t>
            </a:fld>
            <a:endParaRPr lang="en-US" dirty="0"/>
          </a:p>
        </p:txBody>
      </p:sp>
    </p:spTree>
    <p:extLst>
      <p:ext uri="{A5EF5D03-8CD2-403B-9974-075E34FA0C1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slideLayout8">
    <p:spTree>
      <p:nvGrpSpPr>
        <p:cNvPr id="1" name=""/>
        <p:cNvGrpSpPr/>
        <p:nvPr/>
      </p:nvGrpSpPr>
      <p:grpSpPr>
        <a:xfrm>
          <a:off x="0" y="0"/>
          <a:ext cx="0" cy="0"/>
          <a:chOff x="0" y="0"/>
          <a:chExt cx="0" cy="0"/>
        </a:xfrm>
      </p:grpSpPr>
      <p:sp>
        <p:nvSpPr>
          <p:cNvPr id="2" name="Title 1">
            <a:extLst>
              <a:ext uri="{74DA6B3F-21AC-4304-9B5F-4FF4C523F1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595A7A-267B-4CC5-87C2-6D54F4062798}"/>
              </a:ext>
            </a:extLst>
          </p:cNvPr>
          <p:cNvSpPr>
            <a:spLocks noGrp="1"/>
          </p:cNvSpPr>
          <p:nvPr>
            <p:ph type="title"/>
          </p:nvPr>
        </p:nvSpPr>
        <p:spPr>
          <a:xfrm>
            <a:off x="457200" y="273050"/>
            <a:ext cx="3008313" cy="1162050"/>
          </a:xfrm>
        </p:spPr>
        <p:txBody>
          <a:bodyPr vert="horz" rtlCol="0" anchor="b"/>
          <a:lstStyle>
            <a:lvl1pPr lvl="0" algn="l">
              <a:defRPr lang="en-US" sz="2667" b="1" dirty="0"/>
            </a:lvl1pPr>
          </a:lstStyle>
          <a:p>
            <a:r>
              <a:rPr lang="en-US" dirty="0"/>
              <a:t>Click to edit Master title style</a:t>
            </a:r>
          </a:p>
        </p:txBody>
      </p:sp>
      <p:sp>
        <p:nvSpPr>
          <p:cNvPr id="3" name="Content Placeholder 2">
            <a:extLst>
              <a:ext uri="{D45E7059-C672-4D3B-A209-1BB857D111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B582E2-3BF8-4A41-A38B-EFB078649470}"/>
              </a:ext>
            </a:extLst>
          </p:cNvPr>
          <p:cNvSpPr>
            <a:spLocks noGrp="1"/>
          </p:cNvSpPr>
          <p:nvPr>
            <p:ph idx="1"/>
          </p:nvPr>
        </p:nvSpPr>
        <p:spPr>
          <a:xfrm>
            <a:off x="3575050" y="273050"/>
            <a:ext cx="5111749" cy="5853112"/>
          </a:xfrm>
        </p:spPr>
        <p:txBody>
          <a:bodyPr rtlCol="0"/>
          <a:lstStyle>
            <a:lvl1pPr lvl="0">
              <a:defRPr lang="en-US" sz="4267" dirty="0"/>
            </a:lvl1pPr>
            <a:lvl2pPr lvl="1">
              <a:defRPr lang="en-US" sz="3733" dirty="0"/>
            </a:lvl2pPr>
            <a:lvl3pPr lvl="2">
              <a:defRPr lang="en-US" sz="3200" dirty="0"/>
            </a:lvl3pPr>
            <a:lvl4pPr lvl="3">
              <a:defRPr lang="en-US" sz="2667" dirty="0"/>
            </a:lvl4pPr>
            <a:lvl5pPr lvl="4">
              <a:defRPr lang="en-US" sz="2667" dirty="0"/>
            </a:lvl5pPr>
            <a:lvl6pPr lvl="5">
              <a:defRPr lang="en-US" sz="2667" dirty="0"/>
            </a:lvl6pPr>
            <a:lvl7pPr lvl="6">
              <a:defRPr lang="en-US" sz="2667" dirty="0"/>
            </a:lvl7pPr>
            <a:lvl8pPr lvl="7">
              <a:defRPr lang="en-US" sz="2667" dirty="0"/>
            </a:lvl8pPr>
            <a:lvl9pPr lvl="8">
              <a:defRPr lang="en-US" sz="2667"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B64BE51C-739D-4E4C-9612-B64345459C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475EBC-C168-41D9-9559-EDA9259073E9}"/>
              </a:ext>
            </a:extLst>
          </p:cNvPr>
          <p:cNvSpPr>
            <a:spLocks noGrp="1"/>
          </p:cNvSpPr>
          <p:nvPr>
            <p:ph type="body" idx="2"/>
          </p:nvPr>
        </p:nvSpPr>
        <p:spPr>
          <a:xfrm>
            <a:off x="457200" y="1435099"/>
            <a:ext cx="3008313" cy="4691063"/>
          </a:xfrm>
        </p:spPr>
        <p:txBody>
          <a:bodyPr rtlCol="0"/>
          <a:lstStyle>
            <a:lvl1pPr marL="0" lvl="0" indent="0">
              <a:buNone/>
              <a:defRPr lang="en-US" sz="1867" dirty="0"/>
            </a:lvl1pPr>
            <a:lvl2pPr marL="457200" lvl="1" indent="0">
              <a:buNone/>
              <a:defRPr lang="en-US" sz="1600" dirty="0"/>
            </a:lvl2pPr>
            <a:lvl3pPr marL="914400" lvl="2" indent="0">
              <a:buNone/>
              <a:defRPr lang="en-US" sz="1333" dirty="0"/>
            </a:lvl3pPr>
            <a:lvl4pPr marL="1371600" lvl="3" indent="0">
              <a:buNone/>
              <a:defRPr lang="en-US" sz="1200" dirty="0"/>
            </a:lvl4pPr>
            <a:lvl5pPr marL="1828800" lvl="4" indent="0">
              <a:buNone/>
              <a:defRPr lang="en-US" sz="1200" dirty="0"/>
            </a:lvl5pPr>
            <a:lvl6pPr marL="2286000" lvl="5" indent="0">
              <a:buNone/>
              <a:defRPr lang="en-US" sz="1200" dirty="0"/>
            </a:lvl6pPr>
            <a:lvl7pPr marL="2743200" lvl="6" indent="0">
              <a:buNone/>
              <a:defRPr lang="en-US" sz="1200" dirty="0"/>
            </a:lvl7pPr>
            <a:lvl8pPr marL="3200400" lvl="7" indent="0">
              <a:buNone/>
              <a:defRPr lang="en-US" sz="1200" dirty="0"/>
            </a:lvl8pPr>
            <a:lvl9pPr marL="3657600" lvl="8" indent="0">
              <a:buNone/>
              <a:defRPr lang="en-US" sz="1200" dirty="0"/>
            </a:lvl9pPr>
          </a:lstStyle>
          <a:p>
            <a:pPr lvl="0"/>
            <a:r>
              <a:rPr lang="en-US" dirty="0"/>
              <a:t>Click to edit Master text styles</a:t>
            </a:r>
          </a:p>
        </p:txBody>
      </p:sp>
      <p:sp>
        <p:nvSpPr>
          <p:cNvPr id="5" name="Date Placeholder 4">
            <a:extLst>
              <a:ext uri="{6DECF11B-B0BA-499A-9DF4-54E56ABD87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EEC851-8FB9-41B2-9FA0-F4E2290DE4E9}"/>
              </a:ext>
            </a:extLst>
          </p:cNvPr>
          <p:cNvSpPr>
            <a:spLocks noGrp="1"/>
          </p:cNvSpPr>
          <p:nvPr>
            <p:ph type="dt" sz="half" idx="10"/>
          </p:nvPr>
        </p:nvSpPr>
        <p:spPr/>
        <p:txBody>
          <a:bodyPr rtlCol="0"/>
          <a:lstStyle>
            <a:lvl1pPr lvl="0"/>
          </a:lstStyle>
          <a:p>
            <a:endParaRPr lang="en-US" dirty="0"/>
          </a:p>
        </p:txBody>
      </p:sp>
      <p:sp>
        <p:nvSpPr>
          <p:cNvPr id="6" name="Footer Placeholder 5">
            <a:extLst>
              <a:ext uri="{E11F3221-2656-46E7-802D-A2E12A71D1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12A380-BB65-4001-B415-D38A123D3DFB}"/>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D1FF9F2A-EA02-44BE-9C4F-E829054203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B694B6-2FBD-409A-B71D-8481ED705019}"/>
              </a:ext>
            </a:extLst>
          </p:cNvPr>
          <p:cNvSpPr>
            <a:spLocks noGrp="1"/>
          </p:cNvSpPr>
          <p:nvPr>
            <p:ph type="sldNum" sz="quarter" idx="12"/>
          </p:nvPr>
        </p:nvSpPr>
        <p:spPr/>
        <p:txBody>
          <a:bodyPr rtlCol="0"/>
          <a:lstStyle>
            <a:lvl1pPr lvl="0"/>
          </a:lstStyle>
          <a:p>
            <a:fld id="{FB218EE4-9AED-4585-B41E-BBC3B61DE009}" type="slidenum">
              <a:t>‹#›</a:t>
            </a:fld>
            <a:endParaRPr lang="en-US" dirty="0"/>
          </a:p>
        </p:txBody>
      </p:sp>
    </p:spTree>
    <p:extLst>
      <p:ext uri="{5F0C85B0-F06D-44D6-BEFB-6E6B3297518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slideLayout9">
    <p:spTree>
      <p:nvGrpSpPr>
        <p:cNvPr id="1" name=""/>
        <p:cNvGrpSpPr/>
        <p:nvPr/>
      </p:nvGrpSpPr>
      <p:grpSpPr>
        <a:xfrm>
          <a:off x="0" y="0"/>
          <a:ext cx="0" cy="0"/>
          <a:chOff x="0" y="0"/>
          <a:chExt cx="0" cy="0"/>
        </a:xfrm>
      </p:grpSpPr>
      <p:sp>
        <p:nvSpPr>
          <p:cNvPr id="2" name="Title 1">
            <a:extLst>
              <a:ext uri="{B48BE6AF-6594-4B7B-8948-12EEB33F03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DF8AF1-EB3F-4815-9FE0-ABFC6FB82348}"/>
              </a:ext>
            </a:extLst>
          </p:cNvPr>
          <p:cNvSpPr>
            <a:spLocks noGrp="1"/>
          </p:cNvSpPr>
          <p:nvPr>
            <p:ph type="title"/>
          </p:nvPr>
        </p:nvSpPr>
        <p:spPr>
          <a:xfrm>
            <a:off x="1792288" y="4800600"/>
            <a:ext cx="5486400" cy="566738"/>
          </a:xfrm>
        </p:spPr>
        <p:txBody>
          <a:bodyPr vert="horz" rtlCol="0" anchor="b"/>
          <a:lstStyle>
            <a:lvl1pPr lvl="0" algn="l">
              <a:defRPr lang="en-US" sz="2667" b="1" dirty="0"/>
            </a:lvl1pPr>
          </a:lstStyle>
          <a:p>
            <a:r>
              <a:rPr lang="en-US" dirty="0"/>
              <a:t>Click to edit Master title style</a:t>
            </a:r>
          </a:p>
        </p:txBody>
      </p:sp>
      <p:sp>
        <p:nvSpPr>
          <p:cNvPr id="4" name="Picture Placeholder 2">
            <a:extLst>
              <a:ext uri="{329BCEC2-C5AD-4B75-96EE-D8F260EFFC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3BAAC5-92AD-43F6-9BF5-AD529844E040}"/>
              </a:ext>
            </a:extLst>
          </p:cNvPr>
          <p:cNvSpPr>
            <a:spLocks noGrp="1"/>
          </p:cNvSpPr>
          <p:nvPr>
            <p:ph type="pic" idx="1"/>
          </p:nvPr>
        </p:nvSpPr>
        <p:spPr>
          <a:xfrm>
            <a:off x="1792288" y="612775"/>
            <a:ext cx="5486400" cy="4114800"/>
          </a:xfrm>
        </p:spPr>
        <p:txBody>
          <a:bodyPr rtlCol="0"/>
          <a:lstStyle>
            <a:lvl1pPr marL="0" lvl="0" indent="0">
              <a:buNone/>
              <a:defRPr lang="en-US" sz="4267" dirty="0"/>
            </a:lvl1pPr>
            <a:lvl2pPr marL="457200" lvl="1" indent="0">
              <a:buNone/>
              <a:defRPr lang="en-US" sz="3733" dirty="0"/>
            </a:lvl2pPr>
            <a:lvl3pPr marL="914400" lvl="2" indent="0">
              <a:buNone/>
              <a:defRPr lang="en-US" sz="3200" dirty="0"/>
            </a:lvl3pPr>
            <a:lvl4pPr marL="1371600" lvl="3" indent="0">
              <a:buNone/>
              <a:defRPr lang="en-US" sz="2667" dirty="0"/>
            </a:lvl4pPr>
            <a:lvl5pPr marL="1828800" lvl="4" indent="0">
              <a:buNone/>
              <a:defRPr lang="en-US" sz="2667" dirty="0"/>
            </a:lvl5pPr>
            <a:lvl6pPr marL="2286000" lvl="5" indent="0">
              <a:buNone/>
              <a:defRPr lang="en-US" sz="2667" dirty="0"/>
            </a:lvl6pPr>
            <a:lvl7pPr marL="2743200" lvl="6" indent="0">
              <a:buNone/>
              <a:defRPr lang="en-US" sz="2667" dirty="0"/>
            </a:lvl7pPr>
            <a:lvl8pPr marL="3200400" lvl="7" indent="0">
              <a:buNone/>
              <a:defRPr lang="en-US" sz="2667" dirty="0"/>
            </a:lvl8pPr>
            <a:lvl9pPr marL="3657600" lvl="8" indent="0">
              <a:buNone/>
              <a:defRPr lang="en-US" sz="2667" dirty="0"/>
            </a:lvl9pPr>
          </a:lstStyle>
          <a:p>
            <a:endParaRPr lang="en-US" dirty="0"/>
          </a:p>
        </p:txBody>
      </p:sp>
      <p:sp>
        <p:nvSpPr>
          <p:cNvPr id="3" name="Text Placeholder 3">
            <a:extLst>
              <a:ext uri="{0F126018-FBAB-4E9A-A137-286F747407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A743CD9-BC2D-4793-9C15-009B03B1F591}"/>
              </a:ext>
            </a:extLst>
          </p:cNvPr>
          <p:cNvSpPr>
            <a:spLocks noGrp="1"/>
          </p:cNvSpPr>
          <p:nvPr>
            <p:ph type="body" idx="2"/>
          </p:nvPr>
        </p:nvSpPr>
        <p:spPr>
          <a:xfrm>
            <a:off x="1792288" y="5367337"/>
            <a:ext cx="5486400" cy="804862"/>
          </a:xfrm>
        </p:spPr>
        <p:txBody>
          <a:bodyPr rtlCol="0"/>
          <a:lstStyle>
            <a:lvl1pPr marL="0" lvl="0" indent="0">
              <a:buNone/>
              <a:defRPr lang="en-US" sz="1867" dirty="0"/>
            </a:lvl1pPr>
            <a:lvl2pPr marL="457200" lvl="1" indent="0">
              <a:buNone/>
              <a:defRPr lang="en-US" sz="1600" dirty="0"/>
            </a:lvl2pPr>
            <a:lvl3pPr marL="914400" lvl="2" indent="0">
              <a:buNone/>
              <a:defRPr lang="en-US" sz="1333" dirty="0"/>
            </a:lvl3pPr>
            <a:lvl4pPr marL="1371600" lvl="3" indent="0">
              <a:buNone/>
              <a:defRPr lang="en-US" sz="1200" dirty="0"/>
            </a:lvl4pPr>
            <a:lvl5pPr marL="1828800" lvl="4" indent="0">
              <a:buNone/>
              <a:defRPr lang="en-US" sz="1200" dirty="0"/>
            </a:lvl5pPr>
            <a:lvl6pPr marL="2286000" lvl="5" indent="0">
              <a:buNone/>
              <a:defRPr lang="en-US" sz="1200" dirty="0"/>
            </a:lvl6pPr>
            <a:lvl7pPr marL="2743200" lvl="6" indent="0">
              <a:buNone/>
              <a:defRPr lang="en-US" sz="1200" dirty="0"/>
            </a:lvl7pPr>
            <a:lvl8pPr marL="3200400" lvl="7" indent="0">
              <a:buNone/>
              <a:defRPr lang="en-US" sz="1200" dirty="0"/>
            </a:lvl8pPr>
            <a:lvl9pPr marL="3657600" lvl="8" indent="0">
              <a:buNone/>
              <a:defRPr lang="en-US" sz="1200" dirty="0"/>
            </a:lvl9pPr>
          </a:lstStyle>
          <a:p>
            <a:pPr lvl="0"/>
            <a:r>
              <a:rPr lang="en-US" dirty="0"/>
              <a:t>Click to edit Master text styles</a:t>
            </a:r>
          </a:p>
        </p:txBody>
      </p:sp>
      <p:sp>
        <p:nvSpPr>
          <p:cNvPr id="5" name="Date Placeholder 4">
            <a:extLst>
              <a:ext uri="{D7AFDB84-46AC-4174-9BB9-6AA85DB07A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64D3F6-FF94-4653-B839-6D66ADAA8536}"/>
              </a:ext>
            </a:extLst>
          </p:cNvPr>
          <p:cNvSpPr>
            <a:spLocks noGrp="1"/>
          </p:cNvSpPr>
          <p:nvPr>
            <p:ph type="dt" sz="half" idx="10"/>
          </p:nvPr>
        </p:nvSpPr>
        <p:spPr/>
        <p:txBody>
          <a:bodyPr rtlCol="0"/>
          <a:lstStyle>
            <a:lvl1pPr lvl="0"/>
          </a:lstStyle>
          <a:p>
            <a:endParaRPr lang="en-US" dirty="0"/>
          </a:p>
        </p:txBody>
      </p:sp>
      <p:sp>
        <p:nvSpPr>
          <p:cNvPr id="6" name="Footer Placeholder 5">
            <a:extLst>
              <a:ext uri="{0E0E795D-3DC0-49B8-91BD-C221E60EE2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91F9F3-1F3D-41AF-AD2C-CFD34F3F49E6}"/>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0A79E559-0100-4CE1-8C6A-107A20A9EB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6F2F95-4601-4164-B107-F7AFB15D89BA}"/>
              </a:ext>
            </a:extLst>
          </p:cNvPr>
          <p:cNvSpPr>
            <a:spLocks noGrp="1"/>
          </p:cNvSpPr>
          <p:nvPr>
            <p:ph type="sldNum" sz="quarter" idx="12"/>
          </p:nvPr>
        </p:nvSpPr>
        <p:spPr/>
        <p:txBody>
          <a:bodyPr rtlCol="0"/>
          <a:lstStyle>
            <a:lvl1pPr lvl="0"/>
          </a:lstStyle>
          <a:p>
            <a:fld id="{A42B0C06-6DCC-4B29-9552-D8398DAA8009}" type="slidenum">
              <a:t>‹#›</a:t>
            </a:fld>
            <a:endParaRPr lang="en-US" dirty="0"/>
          </a:p>
        </p:txBody>
      </p:sp>
    </p:spTree>
    <p:extLst>
      <p:ext uri="{BF6CED98-38A6-46A5-BFB9-969E75457C5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Layout2">
    <p:spTree>
      <p:nvGrpSpPr>
        <p:cNvPr id="1" name=""/>
        <p:cNvGrpSpPr/>
        <p:nvPr/>
      </p:nvGrpSpPr>
      <p:grpSpPr>
        <a:xfrm>
          <a:off x="0" y="0"/>
          <a:ext cx="0" cy="0"/>
          <a:chOff x="0" y="0"/>
          <a:chExt cx="0" cy="0"/>
        </a:xfrm>
      </p:grpSpPr>
      <p:sp>
        <p:nvSpPr>
          <p:cNvPr id="2" name="Title 1">
            <a:extLst>
              <a:ext uri="{D134E59D-0F89-471F-AE98-CC9D12D926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25734B-AC25-4CD2-9D59-AB436E58A0AB}"/>
              </a:ext>
            </a:extLst>
          </p:cNvPr>
          <p:cNvSpPr>
            <a:spLocks noGrp="1"/>
          </p:cNvSpPr>
          <p:nvPr>
            <p:ph type="title"/>
          </p:nvPr>
        </p:nvSpPr>
        <p:spPr/>
        <p:txBody>
          <a:bodyPr rtlCol="0"/>
          <a:lstStyle/>
          <a:p>
            <a:r>
              <a:rPr lang="en-US"/>
              <a:t>Click to edit Master title style</a:t>
            </a:r>
            <a:endParaRPr lang="en-US" dirty="0"/>
          </a:p>
        </p:txBody>
      </p:sp>
      <p:sp>
        <p:nvSpPr>
          <p:cNvPr id="3" name="Content Placeholder 2">
            <a:extLst>
              <a:ext uri="{B1630DE5-FC66-4241-AF77-8E1472C055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98C32B-523D-4AC5-8048-092F65660FFF}"/>
              </a:ext>
            </a:extLst>
          </p:cNvPr>
          <p:cNvSpPr>
            <a:spLocks noGrp="1"/>
          </p:cNvSpPr>
          <p:nvPr>
            <p:ph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8D378C50-2D60-4E6B-AD53-D4E609AA1B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200301-E434-48B9-BA3A-E6D32EF3C034}"/>
              </a:ext>
            </a:extLst>
          </p:cNvPr>
          <p:cNvSpPr>
            <a:spLocks noGrp="1"/>
          </p:cNvSpPr>
          <p:nvPr>
            <p:ph type="dt" sz="half" idx="10"/>
          </p:nvPr>
        </p:nvSpPr>
        <p:spPr/>
        <p:txBody>
          <a:bodyPr rtlCol="0"/>
          <a:lstStyle>
            <a:lvl1pPr lvl="0"/>
          </a:lstStyle>
          <a:p>
            <a:endParaRPr lang="en-US" dirty="0"/>
          </a:p>
        </p:txBody>
      </p:sp>
      <p:sp>
        <p:nvSpPr>
          <p:cNvPr id="5" name="Footer Placeholder 4">
            <a:extLst>
              <a:ext uri="{754DC2AA-1F59-46A5-B42A-A401AF4D54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870C46-000D-4A3A-8542-A0F693E846C4}"/>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52FCF294-A206-4163-900D-5EA60C33B1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1401EF-9AB0-4467-8343-D1206EF62DB3}"/>
              </a:ext>
            </a:extLst>
          </p:cNvPr>
          <p:cNvSpPr>
            <a:spLocks noGrp="1"/>
          </p:cNvSpPr>
          <p:nvPr>
            <p:ph type="sldNum" sz="quarter" idx="12"/>
          </p:nvPr>
        </p:nvSpPr>
        <p:spPr/>
        <p:txBody>
          <a:bodyPr rtlCol="0"/>
          <a:lstStyle>
            <a:lvl1pPr lvl="0"/>
          </a:lstStyle>
          <a:p>
            <a:fld id="{DC467ADD-526D-4FBA-8A08-B85168C4550F}" type="slidenum">
              <a:t>‹#›</a:t>
            </a:fld>
            <a:endParaRPr lang="en-US" dirty="0"/>
          </a:p>
        </p:txBody>
      </p:sp>
    </p:spTree>
    <p:extLst>
      <p:ext uri="{E07FBADA-6BE5-4BA5-8280-15108F0B359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Layout3">
    <p:spTree>
      <p:nvGrpSpPr>
        <p:cNvPr id="1" name=""/>
        <p:cNvGrpSpPr/>
        <p:nvPr/>
      </p:nvGrpSpPr>
      <p:grpSpPr>
        <a:xfrm>
          <a:off x="0" y="0"/>
          <a:ext cx="0" cy="0"/>
          <a:chOff x="0" y="0"/>
          <a:chExt cx="0" cy="0"/>
        </a:xfrm>
      </p:grpSpPr>
      <p:sp>
        <p:nvSpPr>
          <p:cNvPr id="2" name="Title 1">
            <a:extLst>
              <a:ext uri="{4BA3768B-C159-4D04-92B1-77FFD894FB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77336F-F3A9-46B1-9AB3-33F1ABE37145}"/>
              </a:ext>
            </a:extLst>
          </p:cNvPr>
          <p:cNvSpPr>
            <a:spLocks noGrp="1"/>
          </p:cNvSpPr>
          <p:nvPr>
            <p:ph type="title"/>
          </p:nvPr>
        </p:nvSpPr>
        <p:spPr>
          <a:xfrm>
            <a:off x="722313" y="4406900"/>
            <a:ext cx="7772400" cy="1362075"/>
          </a:xfrm>
        </p:spPr>
        <p:txBody>
          <a:bodyPr vert="horz" rtlCol="0" anchor="t"/>
          <a:lstStyle>
            <a:lvl1pPr lvl="0" algn="l">
              <a:defRPr lang="en-US" sz="5333" b="1" dirty="0"/>
            </a:lvl1pPr>
          </a:lstStyle>
          <a:p>
            <a:r>
              <a:rPr lang="en-US"/>
              <a:t>Click to edit Master title style</a:t>
            </a:r>
            <a:endParaRPr lang="en-US" dirty="0"/>
          </a:p>
        </p:txBody>
      </p:sp>
      <p:sp>
        <p:nvSpPr>
          <p:cNvPr id="3" name="Text Placeholder 2">
            <a:extLst>
              <a:ext uri="{1C71C014-6AAF-40FF-89FE-F2ED714799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8005C9-B0DE-4E78-8B4C-C5CF7EDDA074}"/>
              </a:ext>
            </a:extLst>
          </p:cNvPr>
          <p:cNvSpPr>
            <a:spLocks noGrp="1"/>
          </p:cNvSpPr>
          <p:nvPr>
            <p:ph type="body" idx="1"/>
          </p:nvPr>
        </p:nvSpPr>
        <p:spPr>
          <a:xfrm>
            <a:off x="722313" y="2906713"/>
            <a:ext cx="7772400" cy="1500187"/>
          </a:xfrm>
        </p:spPr>
        <p:txBody>
          <a:bodyPr vert="horz" rtlCol="0" anchor="b"/>
          <a:lstStyle>
            <a:lvl1pPr marL="0" lvl="0" indent="0">
              <a:buNone/>
              <a:defRPr lang="en-US" sz="2667" dirty="0"/>
            </a:lvl1pPr>
            <a:lvl2pPr marL="457200" lvl="1" indent="0">
              <a:buNone/>
              <a:defRPr lang="en-US" sz="2400" dirty="0"/>
            </a:lvl2pPr>
            <a:lvl3pPr marL="914400" lvl="2" indent="0">
              <a:buNone/>
              <a:defRPr lang="en-US" sz="2133" dirty="0"/>
            </a:lvl3pPr>
            <a:lvl4pPr marL="1371600" lvl="3" indent="0">
              <a:buNone/>
              <a:defRPr lang="en-US" sz="1867" dirty="0"/>
            </a:lvl4pPr>
            <a:lvl5pPr marL="1828800" lvl="4" indent="0">
              <a:buNone/>
              <a:defRPr lang="en-US" sz="1867" dirty="0"/>
            </a:lvl5pPr>
            <a:lvl6pPr marL="2286000" lvl="5" indent="0">
              <a:buNone/>
              <a:defRPr lang="en-US" sz="1867" dirty="0"/>
            </a:lvl6pPr>
            <a:lvl7pPr marL="2743200" lvl="6" indent="0">
              <a:buNone/>
              <a:defRPr lang="en-US" sz="1867" dirty="0"/>
            </a:lvl7pPr>
            <a:lvl8pPr marL="3200400" lvl="7" indent="0">
              <a:buNone/>
              <a:defRPr lang="en-US" sz="1867" dirty="0"/>
            </a:lvl8pPr>
            <a:lvl9pPr marL="3657600" lvl="8" indent="0">
              <a:buNone/>
              <a:defRPr lang="en-US" sz="1867" dirty="0"/>
            </a:lvl9pPr>
          </a:lstStyle>
          <a:p>
            <a:pPr lvl="0"/>
            <a:r>
              <a:rPr lang="en-US"/>
              <a:t>Click to edit Master text styles</a:t>
            </a:r>
          </a:p>
        </p:txBody>
      </p:sp>
      <p:sp>
        <p:nvSpPr>
          <p:cNvPr id="4" name="Date Placeholder 3">
            <a:extLst>
              <a:ext uri="{CCD6BE61-BBE6-4DEF-B110-F87BC1540B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4608C2-5462-4C8B-9F28-407477D53C6B}"/>
              </a:ext>
            </a:extLst>
          </p:cNvPr>
          <p:cNvSpPr>
            <a:spLocks noGrp="1"/>
          </p:cNvSpPr>
          <p:nvPr>
            <p:ph type="dt" sz="half" idx="10"/>
          </p:nvPr>
        </p:nvSpPr>
        <p:spPr/>
        <p:txBody>
          <a:bodyPr rtlCol="0"/>
          <a:lstStyle>
            <a:lvl1pPr lvl="0"/>
          </a:lstStyle>
          <a:p>
            <a:endParaRPr lang="en-US" dirty="0"/>
          </a:p>
        </p:txBody>
      </p:sp>
      <p:sp>
        <p:nvSpPr>
          <p:cNvPr id="5" name="Footer Placeholder 4">
            <a:extLst>
              <a:ext uri="{BD381C46-B3DC-491C-865A-06F559195F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20791E-51DF-4A7F-967A-29EF4921FF77}"/>
              </a:ext>
            </a:extLst>
          </p:cNvPr>
          <p:cNvSpPr>
            <a:spLocks noGrp="1"/>
          </p:cNvSpPr>
          <p:nvPr>
            <p:ph type="ftr" sz="quarter" idx="11"/>
          </p:nvPr>
        </p:nvSpPr>
        <p:spPr/>
        <p:txBody>
          <a:bodyPr rtlCol="0"/>
          <a:lstStyle>
            <a:lvl1pPr lvl="0"/>
          </a:lstStyle>
          <a:p>
            <a:endParaRPr lang="en-US" dirty="0"/>
          </a:p>
        </p:txBody>
      </p:sp>
      <p:sp>
        <p:nvSpPr>
          <p:cNvPr id="6" name="Slide Number Placeholder 5">
            <a:extLst>
              <a:ext uri="{960E2A38-B4B0-404F-991C-061AD5638E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3398C8-5CA3-4550-B208-017B37B8D147}"/>
              </a:ext>
            </a:extLst>
          </p:cNvPr>
          <p:cNvSpPr>
            <a:spLocks noGrp="1"/>
          </p:cNvSpPr>
          <p:nvPr>
            <p:ph type="sldNum" sz="quarter" idx="12"/>
          </p:nvPr>
        </p:nvSpPr>
        <p:spPr/>
        <p:txBody>
          <a:bodyPr rtlCol="0"/>
          <a:lstStyle>
            <a:lvl1pPr lvl="0"/>
          </a:lstStyle>
          <a:p>
            <a:fld id="{3D580738-C394-4BA6-AF01-85232887DCE4}" type="slidenum">
              <a:t>‹#›</a:t>
            </a:fld>
            <a:endParaRPr lang="en-US" dirty="0"/>
          </a:p>
        </p:txBody>
      </p:sp>
    </p:spTree>
    <p:extLst>
      <p:ext uri="{12123F2C-1B35-4951-9890-FD9D2C44BE8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Layout4">
    <p:spTree>
      <p:nvGrpSpPr>
        <p:cNvPr id="1" name=""/>
        <p:cNvGrpSpPr/>
        <p:nvPr/>
      </p:nvGrpSpPr>
      <p:grpSpPr>
        <a:xfrm>
          <a:off x="0" y="0"/>
          <a:ext cx="0" cy="0"/>
          <a:chOff x="0" y="0"/>
          <a:chExt cx="0" cy="0"/>
        </a:xfrm>
      </p:grpSpPr>
      <p:sp>
        <p:nvSpPr>
          <p:cNvPr id="2" name="Title 1">
            <a:extLst>
              <a:ext uri="{9E4BA918-6E6C-472A-9F11-8AC94F258C5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22B6367-865E-4127-839A-CD6DA9D5B6C5}"/>
              </a:ext>
            </a:extLst>
          </p:cNvPr>
          <p:cNvSpPr>
            <a:spLocks noGrp="1"/>
          </p:cNvSpPr>
          <p:nvPr>
            <p:ph type="title"/>
          </p:nvPr>
        </p:nvSpPr>
        <p:spPr/>
        <p:txBody>
          <a:bodyPr rtlCol="0"/>
          <a:lstStyle/>
          <a:p>
            <a:r>
              <a:rPr lang="en-US"/>
              <a:t>Click to edit Master title style</a:t>
            </a:r>
            <a:endParaRPr lang="en-US" dirty="0"/>
          </a:p>
        </p:txBody>
      </p:sp>
      <p:sp>
        <p:nvSpPr>
          <p:cNvPr id="3" name="Content Placeholder 2">
            <a:extLst>
              <a:ext uri="{77830447-DB34-47DA-A244-938CF64C7A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216F9C-10CA-4299-AF6A-5EB78D49E258}"/>
              </a:ext>
            </a:extLst>
          </p:cNvPr>
          <p:cNvSpPr>
            <a:spLocks noGrp="1"/>
          </p:cNvSpPr>
          <p:nvPr>
            <p:ph idx="1"/>
          </p:nvPr>
        </p:nvSpPr>
        <p:spPr>
          <a:xfrm>
            <a:off x="457200" y="1600200"/>
            <a:ext cx="4038600" cy="4525962"/>
          </a:xfrm>
        </p:spPr>
        <p:txBody>
          <a:bodyPr rtlCol="0"/>
          <a:lstStyle>
            <a:lvl1pPr lvl="0">
              <a:defRPr lang="en-US" sz="3733" dirty="0"/>
            </a:lvl1pPr>
            <a:lvl2pPr lvl="1">
              <a:defRPr lang="en-US" sz="3200" dirty="0"/>
            </a:lvl2pPr>
            <a:lvl3pPr lvl="2">
              <a:defRPr lang="en-US" sz="2667" dirty="0"/>
            </a:lvl3pPr>
            <a:lvl4pPr lvl="3">
              <a:defRPr lang="en-US" sz="2400" dirty="0"/>
            </a:lvl4pPr>
            <a:lvl5pPr lvl="4">
              <a:defRPr lang="en-US" sz="2400" dirty="0"/>
            </a:lvl5pPr>
            <a:lvl6pPr lvl="5">
              <a:defRPr lang="en-US" sz="2400" dirty="0"/>
            </a:lvl6pPr>
            <a:lvl7pPr lvl="6">
              <a:defRPr lang="en-US" sz="2400" dirty="0"/>
            </a:lvl7pPr>
            <a:lvl8pPr lvl="7">
              <a:defRPr lang="en-US" sz="2400" dirty="0"/>
            </a:lvl8pPr>
            <a:lvl9pPr lvl="8">
              <a:defRPr lang="en-US" sz="2400"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8F69248D-A2FB-4637-B584-E35AE0972D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FFB725-DFA9-4F46-8529-75BF2BAD968F}"/>
              </a:ext>
            </a:extLst>
          </p:cNvPr>
          <p:cNvSpPr>
            <a:spLocks noGrp="1"/>
          </p:cNvSpPr>
          <p:nvPr>
            <p:ph idx="2"/>
          </p:nvPr>
        </p:nvSpPr>
        <p:spPr>
          <a:xfrm>
            <a:off x="4648200" y="1600200"/>
            <a:ext cx="4038600" cy="4525962"/>
          </a:xfrm>
        </p:spPr>
        <p:txBody>
          <a:bodyPr rtlCol="0"/>
          <a:lstStyle>
            <a:lvl1pPr lvl="0">
              <a:defRPr lang="en-US" sz="3733" dirty="0"/>
            </a:lvl1pPr>
            <a:lvl2pPr lvl="1">
              <a:defRPr lang="en-US" sz="3200" dirty="0"/>
            </a:lvl2pPr>
            <a:lvl3pPr lvl="2">
              <a:defRPr lang="en-US" sz="2667" dirty="0"/>
            </a:lvl3pPr>
            <a:lvl4pPr lvl="3">
              <a:defRPr lang="en-US" sz="2400" dirty="0"/>
            </a:lvl4pPr>
            <a:lvl5pPr lvl="4">
              <a:defRPr lang="en-US" sz="2400" dirty="0"/>
            </a:lvl5pPr>
            <a:lvl6pPr lvl="5">
              <a:defRPr lang="en-US" sz="2400" dirty="0"/>
            </a:lvl6pPr>
            <a:lvl7pPr lvl="6">
              <a:defRPr lang="en-US" sz="2400" dirty="0"/>
            </a:lvl7pPr>
            <a:lvl8pPr lvl="7">
              <a:defRPr lang="en-US" sz="2400" dirty="0"/>
            </a:lvl8pPr>
            <a:lvl9pPr lvl="8">
              <a:defRPr lang="en-US" sz="2400"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135BEE3F-9A60-4541-968D-3C5AAE2335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D035B0-CB67-4104-8D41-6EE9FE889552}"/>
              </a:ext>
            </a:extLst>
          </p:cNvPr>
          <p:cNvSpPr>
            <a:spLocks noGrp="1"/>
          </p:cNvSpPr>
          <p:nvPr>
            <p:ph type="dt" sz="half" idx="10"/>
          </p:nvPr>
        </p:nvSpPr>
        <p:spPr/>
        <p:txBody>
          <a:bodyPr rtlCol="0"/>
          <a:lstStyle>
            <a:lvl1pPr lvl="0"/>
          </a:lstStyle>
          <a:p>
            <a:endParaRPr lang="en-US" dirty="0"/>
          </a:p>
        </p:txBody>
      </p:sp>
      <p:sp>
        <p:nvSpPr>
          <p:cNvPr id="6" name="Footer Placeholder 5">
            <a:extLst>
              <a:ext uri="{12E7AA13-3590-4004-BE15-10B5DDB040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776B20-4576-4C10-BB36-9CE9D8B8CF82}"/>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083AE229-0BD7-488C-955D-57F9E3689F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72D70F-A0BF-4BEB-B7D2-F04AFAC46E13}"/>
              </a:ext>
            </a:extLst>
          </p:cNvPr>
          <p:cNvSpPr>
            <a:spLocks noGrp="1"/>
          </p:cNvSpPr>
          <p:nvPr>
            <p:ph type="sldNum" sz="quarter" idx="12"/>
          </p:nvPr>
        </p:nvSpPr>
        <p:spPr/>
        <p:txBody>
          <a:bodyPr rtlCol="0"/>
          <a:lstStyle>
            <a:lvl1pPr lvl="0"/>
          </a:lstStyle>
          <a:p>
            <a:fld id="{397621E2-5912-44AA-B07E-64774CC9D418}" type="slidenum">
              <a:t>‹#›</a:t>
            </a:fld>
            <a:endParaRPr lang="en-US" dirty="0"/>
          </a:p>
        </p:txBody>
      </p:sp>
    </p:spTree>
    <p:extLst>
      <p:ext uri="{5115045D-5E60-4747-A9D9-0FBF59A0598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Layout5">
    <p:spTree>
      <p:nvGrpSpPr>
        <p:cNvPr id="1" name=""/>
        <p:cNvGrpSpPr/>
        <p:nvPr/>
      </p:nvGrpSpPr>
      <p:grpSpPr>
        <a:xfrm>
          <a:off x="0" y="0"/>
          <a:ext cx="0" cy="0"/>
          <a:chOff x="0" y="0"/>
          <a:chExt cx="0" cy="0"/>
        </a:xfrm>
      </p:grpSpPr>
      <p:sp>
        <p:nvSpPr>
          <p:cNvPr id="2" name="Title 1">
            <a:extLst>
              <a:ext uri="{24F127DB-0201-4A4A-8217-949916FBDD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8CCE6C-0D41-45A4-A017-99A0B57154C0}"/>
              </a:ext>
            </a:extLst>
          </p:cNvPr>
          <p:cNvSpPr>
            <a:spLocks noGrp="1"/>
          </p:cNvSpPr>
          <p:nvPr>
            <p:ph type="title"/>
          </p:nvPr>
        </p:nvSpPr>
        <p:spPr/>
        <p:txBody>
          <a:bodyPr rtlCol="0"/>
          <a:lstStyle>
            <a:lvl1pPr lvl="0"/>
          </a:lstStyle>
          <a:p>
            <a:r>
              <a:rPr lang="en-US"/>
              <a:t>Click to edit Master title style</a:t>
            </a:r>
            <a:endParaRPr lang="en-US" dirty="0"/>
          </a:p>
        </p:txBody>
      </p:sp>
      <p:sp>
        <p:nvSpPr>
          <p:cNvPr id="3" name="Text Placeholder 2">
            <a:extLst>
              <a:ext uri="{6E691D8E-08E3-4EF5-BA9F-F25A7823E3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6D496E-7F0F-449A-8340-D72EB584BC46}"/>
              </a:ext>
            </a:extLst>
          </p:cNvPr>
          <p:cNvSpPr>
            <a:spLocks noGrp="1"/>
          </p:cNvSpPr>
          <p:nvPr>
            <p:ph type="body" idx="1"/>
          </p:nvPr>
        </p:nvSpPr>
        <p:spPr>
          <a:xfrm>
            <a:off x="457200" y="1535113"/>
            <a:ext cx="4040187" cy="639762"/>
          </a:xfrm>
        </p:spPr>
        <p:txBody>
          <a:bodyPr vert="horz" rtlCol="0" anchor="b"/>
          <a:lstStyle>
            <a:lvl1pPr marL="0" lvl="0" indent="0">
              <a:buNone/>
              <a:defRPr lang="en-US" sz="3200" b="1" dirty="0"/>
            </a:lvl1pPr>
            <a:lvl2pPr marL="457200" lvl="1" indent="0">
              <a:buNone/>
              <a:defRPr lang="en-US" sz="2667" b="1" dirty="0"/>
            </a:lvl2pPr>
            <a:lvl3pPr marL="914400" lvl="2" indent="0">
              <a:buNone/>
              <a:defRPr lang="en-US" sz="2400" b="1" dirty="0"/>
            </a:lvl3pPr>
            <a:lvl4pPr marL="1371600" lvl="3" indent="0">
              <a:buNone/>
              <a:defRPr lang="en-US" sz="2133" b="1" dirty="0"/>
            </a:lvl4pPr>
            <a:lvl5pPr marL="1828800" lvl="4" indent="0">
              <a:buNone/>
              <a:defRPr lang="en-US" sz="2133" b="1" dirty="0"/>
            </a:lvl5pPr>
            <a:lvl6pPr marL="2286000" lvl="5" indent="0">
              <a:buNone/>
              <a:defRPr lang="en-US" sz="2133" b="1" dirty="0"/>
            </a:lvl6pPr>
            <a:lvl7pPr marL="2743200" lvl="6" indent="0">
              <a:buNone/>
              <a:defRPr lang="en-US" sz="2133" b="1" dirty="0"/>
            </a:lvl7pPr>
            <a:lvl8pPr marL="3200400" lvl="7" indent="0">
              <a:buNone/>
              <a:defRPr lang="en-US" sz="2133" b="1" dirty="0"/>
            </a:lvl8pPr>
            <a:lvl9pPr marL="3657600" lvl="8" indent="0">
              <a:buNone/>
              <a:defRPr lang="en-US" sz="2133" b="1" dirty="0"/>
            </a:lvl9pPr>
          </a:lstStyle>
          <a:p>
            <a:pPr lvl="0"/>
            <a:r>
              <a:rPr lang="en-US"/>
              <a:t>Click to edit Master text styles</a:t>
            </a:r>
          </a:p>
        </p:txBody>
      </p:sp>
      <p:sp>
        <p:nvSpPr>
          <p:cNvPr id="4" name="Content Placeholder 3">
            <a:extLst>
              <a:ext uri="{E7764B4F-2FB8-47A0-B847-77F67E8335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CEA7EC-DF1B-43DE-A1FC-B141FCFBC896}"/>
              </a:ext>
            </a:extLst>
          </p:cNvPr>
          <p:cNvSpPr>
            <a:spLocks noGrp="1"/>
          </p:cNvSpPr>
          <p:nvPr>
            <p:ph idx="2"/>
          </p:nvPr>
        </p:nvSpPr>
        <p:spPr>
          <a:xfrm>
            <a:off x="457200" y="2174875"/>
            <a:ext cx="4040187" cy="3951288"/>
          </a:xfrm>
        </p:spPr>
        <p:txBody>
          <a:bodyPr rtlCol="0"/>
          <a:lstStyle>
            <a:lvl1pPr lvl="0">
              <a:defRPr lang="en-US" sz="3200" dirty="0"/>
            </a:lvl1pPr>
            <a:lvl2pPr lvl="1">
              <a:defRPr lang="en-US" sz="2667" dirty="0"/>
            </a:lvl2pPr>
            <a:lvl3pPr lvl="2">
              <a:defRPr lang="en-US" sz="2400" dirty="0"/>
            </a:lvl3pPr>
            <a:lvl4pPr lvl="3">
              <a:defRPr lang="en-US" sz="2133" dirty="0"/>
            </a:lvl4pPr>
            <a:lvl5pPr lvl="4">
              <a:defRPr lang="en-US" sz="2133" dirty="0"/>
            </a:lvl5pPr>
            <a:lvl6pPr lvl="5">
              <a:defRPr lang="en-US" sz="2133" dirty="0"/>
            </a:lvl6pPr>
            <a:lvl7pPr lvl="6">
              <a:defRPr lang="en-US" sz="2133" dirty="0"/>
            </a:lvl7pPr>
            <a:lvl8pPr lvl="7">
              <a:defRPr lang="en-US" sz="2133" dirty="0"/>
            </a:lvl8pPr>
            <a:lvl9pPr lvl="8">
              <a:defRPr lang="en-US" sz="2133"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AAF0EEE4-1596-4C66-8EB2-F22F49BF05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9874D0-F51B-480F-8FF5-2E97AA6AB377}"/>
              </a:ext>
            </a:extLst>
          </p:cNvPr>
          <p:cNvSpPr>
            <a:spLocks noGrp="1"/>
          </p:cNvSpPr>
          <p:nvPr>
            <p:ph type="body" idx="3"/>
          </p:nvPr>
        </p:nvSpPr>
        <p:spPr>
          <a:xfrm>
            <a:off x="4645025" y="1535113"/>
            <a:ext cx="4041774" cy="639762"/>
          </a:xfrm>
        </p:spPr>
        <p:txBody>
          <a:bodyPr vert="horz" rtlCol="0" anchor="b"/>
          <a:lstStyle>
            <a:lvl1pPr marL="0" lvl="0" indent="0">
              <a:buNone/>
              <a:defRPr lang="en-US" sz="3200" b="1" dirty="0"/>
            </a:lvl1pPr>
            <a:lvl2pPr marL="457200" lvl="1" indent="0">
              <a:buNone/>
              <a:defRPr lang="en-US" sz="2667" b="1" dirty="0"/>
            </a:lvl2pPr>
            <a:lvl3pPr marL="914400" lvl="2" indent="0">
              <a:buNone/>
              <a:defRPr lang="en-US" sz="2400" b="1" dirty="0"/>
            </a:lvl3pPr>
            <a:lvl4pPr marL="1371600" lvl="3" indent="0">
              <a:buNone/>
              <a:defRPr lang="en-US" sz="2133" b="1" dirty="0"/>
            </a:lvl4pPr>
            <a:lvl5pPr marL="1828800" lvl="4" indent="0">
              <a:buNone/>
              <a:defRPr lang="en-US" sz="2133" b="1" dirty="0"/>
            </a:lvl5pPr>
            <a:lvl6pPr marL="2286000" lvl="5" indent="0">
              <a:buNone/>
              <a:defRPr lang="en-US" sz="2133" b="1" dirty="0"/>
            </a:lvl6pPr>
            <a:lvl7pPr marL="2743200" lvl="6" indent="0">
              <a:buNone/>
              <a:defRPr lang="en-US" sz="2133" b="1" dirty="0"/>
            </a:lvl7pPr>
            <a:lvl8pPr marL="3200400" lvl="7" indent="0">
              <a:buNone/>
              <a:defRPr lang="en-US" sz="2133" b="1" dirty="0"/>
            </a:lvl8pPr>
            <a:lvl9pPr marL="3657600" lvl="8" indent="0">
              <a:buNone/>
              <a:defRPr lang="en-US" sz="2133" b="1" dirty="0"/>
            </a:lvl9pPr>
          </a:lstStyle>
          <a:p>
            <a:pPr lvl="0"/>
            <a:r>
              <a:rPr lang="en-US"/>
              <a:t>Click to edit Master text styles</a:t>
            </a:r>
          </a:p>
        </p:txBody>
      </p:sp>
      <p:sp>
        <p:nvSpPr>
          <p:cNvPr id="6" name="Content Placeholder 5">
            <a:extLst>
              <a:ext uri="{5B76102B-A8C9-4991-9CF8-6226945A99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783A05-45A4-4B37-A2C1-39AE51D0AC83}"/>
              </a:ext>
            </a:extLst>
          </p:cNvPr>
          <p:cNvSpPr>
            <a:spLocks noGrp="1"/>
          </p:cNvSpPr>
          <p:nvPr>
            <p:ph idx="4"/>
          </p:nvPr>
        </p:nvSpPr>
        <p:spPr>
          <a:xfrm>
            <a:off x="4645025" y="2174875"/>
            <a:ext cx="4041774" cy="3951288"/>
          </a:xfrm>
        </p:spPr>
        <p:txBody>
          <a:bodyPr rtlCol="0"/>
          <a:lstStyle>
            <a:lvl1pPr lvl="0">
              <a:defRPr lang="en-US" sz="3200" dirty="0"/>
            </a:lvl1pPr>
            <a:lvl2pPr lvl="1">
              <a:defRPr lang="en-US" sz="2667" dirty="0"/>
            </a:lvl2pPr>
            <a:lvl3pPr lvl="2">
              <a:defRPr lang="en-US" sz="2400" dirty="0"/>
            </a:lvl3pPr>
            <a:lvl4pPr lvl="3">
              <a:defRPr lang="en-US" sz="2133" dirty="0"/>
            </a:lvl4pPr>
            <a:lvl5pPr lvl="4">
              <a:defRPr lang="en-US" sz="2133" dirty="0"/>
            </a:lvl5pPr>
            <a:lvl6pPr lvl="5">
              <a:defRPr lang="en-US" sz="2133" dirty="0"/>
            </a:lvl6pPr>
            <a:lvl7pPr lvl="6">
              <a:defRPr lang="en-US" sz="2133" dirty="0"/>
            </a:lvl7pPr>
            <a:lvl8pPr lvl="7">
              <a:defRPr lang="en-US" sz="2133" dirty="0"/>
            </a:lvl8pPr>
            <a:lvl9pPr lvl="8">
              <a:defRPr lang="en-US" sz="2133"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413A9556-A9DB-4AB8-93C3-A7573041DC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5A4763-8500-4786-A975-D92F10089E8E}"/>
              </a:ext>
            </a:extLst>
          </p:cNvPr>
          <p:cNvSpPr>
            <a:spLocks noGrp="1"/>
          </p:cNvSpPr>
          <p:nvPr>
            <p:ph type="dt" sz="half" idx="10"/>
          </p:nvPr>
        </p:nvSpPr>
        <p:spPr/>
        <p:txBody>
          <a:bodyPr rtlCol="0"/>
          <a:lstStyle>
            <a:lvl1pPr lvl="0"/>
          </a:lstStyle>
          <a:p>
            <a:endParaRPr lang="en-US" dirty="0"/>
          </a:p>
        </p:txBody>
      </p:sp>
      <p:sp>
        <p:nvSpPr>
          <p:cNvPr id="8" name="Footer Placeholder 7">
            <a:extLst>
              <a:ext uri="{B1BD44D8-D8D5-4F24-BC7E-7B922B5581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595E2B-A290-46D9-AF03-690F94F3996D}"/>
              </a:ext>
            </a:extLst>
          </p:cNvPr>
          <p:cNvSpPr>
            <a:spLocks noGrp="1"/>
          </p:cNvSpPr>
          <p:nvPr>
            <p:ph type="ftr" sz="quarter" idx="11"/>
          </p:nvPr>
        </p:nvSpPr>
        <p:spPr/>
        <p:txBody>
          <a:bodyPr rtlCol="0"/>
          <a:lstStyle>
            <a:lvl1pPr lvl="0"/>
          </a:lstStyle>
          <a:p>
            <a:endParaRPr lang="en-US" dirty="0"/>
          </a:p>
        </p:txBody>
      </p:sp>
      <p:sp>
        <p:nvSpPr>
          <p:cNvPr id="9" name="Slide Number Placeholder 8">
            <a:extLst>
              <a:ext uri="{5F3408CC-D7C6-48C6-BAEB-62946AF11D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A2E1DE-1D8D-453C-B687-1B294D1FC462}"/>
              </a:ext>
            </a:extLst>
          </p:cNvPr>
          <p:cNvSpPr>
            <a:spLocks noGrp="1"/>
          </p:cNvSpPr>
          <p:nvPr>
            <p:ph type="sldNum" sz="quarter" idx="12"/>
          </p:nvPr>
        </p:nvSpPr>
        <p:spPr/>
        <p:txBody>
          <a:bodyPr rtlCol="0"/>
          <a:lstStyle>
            <a:lvl1pPr lvl="0"/>
          </a:lstStyle>
          <a:p>
            <a:fld id="{8056DBC9-AF75-4083-8968-89E6615E5E00}" type="slidenum">
              <a:t>‹#›</a:t>
            </a:fld>
            <a:endParaRPr lang="en-US" dirty="0"/>
          </a:p>
        </p:txBody>
      </p:sp>
    </p:spTree>
    <p:extLst>
      <p:ext uri="{9FF0822B-F9C0-4269-B681-E5767F724A0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Layout6">
    <p:spTree>
      <p:nvGrpSpPr>
        <p:cNvPr id="1" name=""/>
        <p:cNvGrpSpPr/>
        <p:nvPr/>
      </p:nvGrpSpPr>
      <p:grpSpPr>
        <a:xfrm>
          <a:off x="0" y="0"/>
          <a:ext cx="0" cy="0"/>
          <a:chOff x="0" y="0"/>
          <a:chExt cx="0" cy="0"/>
        </a:xfrm>
      </p:grpSpPr>
      <p:sp>
        <p:nvSpPr>
          <p:cNvPr id="2" name="Title 1">
            <a:extLst>
              <a:ext uri="{2367691F-6E7F-44A3-8CCE-3D824665F5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D5C61-2BA1-4624-9722-381B99082D5E}"/>
              </a:ext>
            </a:extLst>
          </p:cNvPr>
          <p:cNvSpPr>
            <a:spLocks noGrp="1"/>
          </p:cNvSpPr>
          <p:nvPr>
            <p:ph type="title"/>
          </p:nvPr>
        </p:nvSpPr>
        <p:spPr/>
        <p:txBody>
          <a:bodyPr rtlCol="0"/>
          <a:lstStyle/>
          <a:p>
            <a:r>
              <a:rPr lang="en-US"/>
              <a:t>Click to edit Master title style</a:t>
            </a:r>
            <a:endParaRPr lang="en-US" dirty="0"/>
          </a:p>
        </p:txBody>
      </p:sp>
      <p:sp>
        <p:nvSpPr>
          <p:cNvPr id="3" name="Date Placeholder 2">
            <a:extLst>
              <a:ext uri="{DC2794E7-6C5F-4031-A510-01BA5E22D4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187C68-594A-482D-99D4-970C1639997D}"/>
              </a:ext>
            </a:extLst>
          </p:cNvPr>
          <p:cNvSpPr>
            <a:spLocks noGrp="1"/>
          </p:cNvSpPr>
          <p:nvPr>
            <p:ph type="dt" sz="half" idx="10"/>
          </p:nvPr>
        </p:nvSpPr>
        <p:spPr/>
        <p:txBody>
          <a:bodyPr rtlCol="0"/>
          <a:lstStyle>
            <a:lvl1pPr lvl="0"/>
          </a:lstStyle>
          <a:p>
            <a:endParaRPr lang="en-US" dirty="0"/>
          </a:p>
        </p:txBody>
      </p:sp>
      <p:sp>
        <p:nvSpPr>
          <p:cNvPr id="4" name="Footer Placeholder 3">
            <a:extLst>
              <a:ext uri="{0DEBFC0E-698D-4550-9FBA-5E9DF3ACE9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EC224B-75FB-465B-BF62-A4AB8923370D}"/>
              </a:ext>
            </a:extLst>
          </p:cNvPr>
          <p:cNvSpPr>
            <a:spLocks noGrp="1"/>
          </p:cNvSpPr>
          <p:nvPr>
            <p:ph type="ftr" sz="quarter" idx="11"/>
          </p:nvPr>
        </p:nvSpPr>
        <p:spPr/>
        <p:txBody>
          <a:bodyPr rtlCol="0"/>
          <a:lstStyle>
            <a:lvl1pPr lvl="0"/>
          </a:lstStyle>
          <a:p>
            <a:endParaRPr lang="en-US" dirty="0"/>
          </a:p>
        </p:txBody>
      </p:sp>
      <p:sp>
        <p:nvSpPr>
          <p:cNvPr id="5" name="Slide Number Placeholder 4">
            <a:extLst>
              <a:ext uri="{53DC5889-1814-4FF1-9344-DA28E5138A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C3F405-9A08-4969-9B77-4D455155E582}"/>
              </a:ext>
            </a:extLst>
          </p:cNvPr>
          <p:cNvSpPr>
            <a:spLocks noGrp="1"/>
          </p:cNvSpPr>
          <p:nvPr>
            <p:ph type="sldNum" sz="quarter" idx="12"/>
          </p:nvPr>
        </p:nvSpPr>
        <p:spPr/>
        <p:txBody>
          <a:bodyPr rtlCol="0"/>
          <a:lstStyle>
            <a:lvl1pPr lvl="0"/>
          </a:lstStyle>
          <a:p>
            <a:fld id="{0E7032DE-CCB4-46BC-B30B-A09C49A1505F}" type="slidenum">
              <a:t>‹#›</a:t>
            </a:fld>
            <a:endParaRPr lang="en-US" dirty="0"/>
          </a:p>
        </p:txBody>
      </p:sp>
    </p:spTree>
    <p:extLst>
      <p:ext uri="{E57E6558-C471-461C-8D95-7EFE83CEC59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Layout7">
    <p:spTree>
      <p:nvGrpSpPr>
        <p:cNvPr id="1" name=""/>
        <p:cNvGrpSpPr/>
        <p:nvPr/>
      </p:nvGrpSpPr>
      <p:grpSpPr>
        <a:xfrm>
          <a:off x="0" y="0"/>
          <a:ext cx="0" cy="0"/>
          <a:chOff x="0" y="0"/>
          <a:chExt cx="0" cy="0"/>
        </a:xfrm>
      </p:grpSpPr>
      <p:sp>
        <p:nvSpPr>
          <p:cNvPr id="2" name="Date Placeholder 1">
            <a:extLst>
              <a:ext uri="{0A3521DF-8CED-484D-9011-7D6E2A4B44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375CDA-DDA7-459A-B56A-D749DBA6D01C}"/>
              </a:ext>
            </a:extLst>
          </p:cNvPr>
          <p:cNvSpPr>
            <a:spLocks noGrp="1"/>
          </p:cNvSpPr>
          <p:nvPr>
            <p:ph type="dt" sz="half" idx="10"/>
          </p:nvPr>
        </p:nvSpPr>
        <p:spPr/>
        <p:txBody>
          <a:bodyPr rtlCol="0"/>
          <a:lstStyle>
            <a:lvl1pPr lvl="0"/>
          </a:lstStyle>
          <a:p>
            <a:endParaRPr lang="en-US" dirty="0"/>
          </a:p>
        </p:txBody>
      </p:sp>
      <p:sp>
        <p:nvSpPr>
          <p:cNvPr id="3" name="Footer Placeholder 2">
            <a:extLst>
              <a:ext uri="{3C93C5EE-E833-44FB-AEAA-0956571894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E8C9DA-D2C6-4B17-847C-14C56B29509A}"/>
              </a:ext>
            </a:extLst>
          </p:cNvPr>
          <p:cNvSpPr>
            <a:spLocks noGrp="1"/>
          </p:cNvSpPr>
          <p:nvPr>
            <p:ph type="ftr" sz="quarter" idx="11"/>
          </p:nvPr>
        </p:nvSpPr>
        <p:spPr/>
        <p:txBody>
          <a:bodyPr rtlCol="0"/>
          <a:lstStyle>
            <a:lvl1pPr lvl="0"/>
          </a:lstStyle>
          <a:p>
            <a:endParaRPr lang="en-US" dirty="0"/>
          </a:p>
        </p:txBody>
      </p:sp>
      <p:sp>
        <p:nvSpPr>
          <p:cNvPr id="4" name="Slide Number Placeholder 3">
            <a:extLst>
              <a:ext uri="{1B25485B-6F5A-425D-B492-049152B26E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DEC4E3-6FC6-44C4-A715-88C84CB16153}"/>
              </a:ext>
            </a:extLst>
          </p:cNvPr>
          <p:cNvSpPr>
            <a:spLocks noGrp="1"/>
          </p:cNvSpPr>
          <p:nvPr>
            <p:ph type="sldNum" sz="quarter" idx="12"/>
          </p:nvPr>
        </p:nvSpPr>
        <p:spPr/>
        <p:txBody>
          <a:bodyPr rtlCol="0"/>
          <a:lstStyle>
            <a:lvl1pPr lvl="0"/>
          </a:lstStyle>
          <a:p>
            <a:fld id="{737EC942-2C09-4E36-A685-E76958311EA1}" type="slidenum">
              <a:t>‹#›</a:t>
            </a:fld>
            <a:endParaRPr lang="en-US" dirty="0"/>
          </a:p>
        </p:txBody>
      </p:sp>
    </p:spTree>
    <p:extLst>
      <p:ext uri="{3BAA24CB-35AB-4E01-ADA9-73F80E0BE1A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Layout8">
    <p:spTree>
      <p:nvGrpSpPr>
        <p:cNvPr id="1" name=""/>
        <p:cNvGrpSpPr/>
        <p:nvPr/>
      </p:nvGrpSpPr>
      <p:grpSpPr>
        <a:xfrm>
          <a:off x="0" y="0"/>
          <a:ext cx="0" cy="0"/>
          <a:chOff x="0" y="0"/>
          <a:chExt cx="0" cy="0"/>
        </a:xfrm>
      </p:grpSpPr>
      <p:sp>
        <p:nvSpPr>
          <p:cNvPr id="2" name="Title 1">
            <a:extLst>
              <a:ext uri="{91B50CB7-88E3-4968-AFB6-D83AEED22BC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70155C-8C03-42B3-8E26-6CA035A458A1}"/>
              </a:ext>
            </a:extLst>
          </p:cNvPr>
          <p:cNvSpPr>
            <a:spLocks noGrp="1"/>
          </p:cNvSpPr>
          <p:nvPr>
            <p:ph type="title"/>
          </p:nvPr>
        </p:nvSpPr>
        <p:spPr>
          <a:xfrm>
            <a:off x="457200" y="273050"/>
            <a:ext cx="3008313" cy="1162050"/>
          </a:xfrm>
        </p:spPr>
        <p:txBody>
          <a:bodyPr vert="horz" rtlCol="0" anchor="b"/>
          <a:lstStyle>
            <a:lvl1pPr lvl="0" algn="l">
              <a:defRPr lang="en-US" sz="2667" b="1" dirty="0"/>
            </a:lvl1pPr>
          </a:lstStyle>
          <a:p>
            <a:r>
              <a:rPr lang="en-US"/>
              <a:t>Click to edit Master title style</a:t>
            </a:r>
            <a:endParaRPr lang="en-US" dirty="0"/>
          </a:p>
        </p:txBody>
      </p:sp>
      <p:sp>
        <p:nvSpPr>
          <p:cNvPr id="3" name="Content Placeholder 2">
            <a:extLst>
              <a:ext uri="{988BE634-6782-4FA2-9A43-9EA78EC6E6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942771-C706-459A-B262-84DC02B436FF}"/>
              </a:ext>
            </a:extLst>
          </p:cNvPr>
          <p:cNvSpPr>
            <a:spLocks noGrp="1"/>
          </p:cNvSpPr>
          <p:nvPr>
            <p:ph idx="1"/>
          </p:nvPr>
        </p:nvSpPr>
        <p:spPr>
          <a:xfrm>
            <a:off x="3575050" y="273050"/>
            <a:ext cx="5111749" cy="5853112"/>
          </a:xfrm>
        </p:spPr>
        <p:txBody>
          <a:bodyPr rtlCol="0"/>
          <a:lstStyle>
            <a:lvl1pPr lvl="0">
              <a:defRPr lang="en-US" sz="4267" dirty="0"/>
            </a:lvl1pPr>
            <a:lvl2pPr lvl="1">
              <a:defRPr lang="en-US" sz="3733" dirty="0"/>
            </a:lvl2pPr>
            <a:lvl3pPr lvl="2">
              <a:defRPr lang="en-US" sz="3200" dirty="0"/>
            </a:lvl3pPr>
            <a:lvl4pPr lvl="3">
              <a:defRPr lang="en-US" sz="2667" dirty="0"/>
            </a:lvl4pPr>
            <a:lvl5pPr lvl="4">
              <a:defRPr lang="en-US" sz="2667" dirty="0"/>
            </a:lvl5pPr>
            <a:lvl6pPr lvl="5">
              <a:defRPr lang="en-US" sz="2667" dirty="0"/>
            </a:lvl6pPr>
            <a:lvl7pPr lvl="6">
              <a:defRPr lang="en-US" sz="2667" dirty="0"/>
            </a:lvl7pPr>
            <a:lvl8pPr lvl="7">
              <a:defRPr lang="en-US" sz="2667" dirty="0"/>
            </a:lvl8pPr>
            <a:lvl9pPr lvl="8">
              <a:defRPr lang="en-US" sz="2667"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3E31577B-4925-4B76-A96B-EB34393B07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BA0B35-D7D0-463C-A6BD-43D5164CC480}"/>
              </a:ext>
            </a:extLst>
          </p:cNvPr>
          <p:cNvSpPr>
            <a:spLocks noGrp="1"/>
          </p:cNvSpPr>
          <p:nvPr>
            <p:ph type="body" idx="2"/>
          </p:nvPr>
        </p:nvSpPr>
        <p:spPr>
          <a:xfrm>
            <a:off x="457200" y="1435099"/>
            <a:ext cx="3008313" cy="4691063"/>
          </a:xfrm>
        </p:spPr>
        <p:txBody>
          <a:bodyPr rtlCol="0"/>
          <a:lstStyle>
            <a:lvl1pPr marL="0" lvl="0" indent="0">
              <a:buNone/>
              <a:defRPr lang="en-US" sz="1867" dirty="0"/>
            </a:lvl1pPr>
            <a:lvl2pPr marL="457200" lvl="1" indent="0">
              <a:buNone/>
              <a:defRPr lang="en-US" sz="1600" dirty="0"/>
            </a:lvl2pPr>
            <a:lvl3pPr marL="914400" lvl="2" indent="0">
              <a:buNone/>
              <a:defRPr lang="en-US" sz="1333" dirty="0"/>
            </a:lvl3pPr>
            <a:lvl4pPr marL="1371600" lvl="3" indent="0">
              <a:buNone/>
              <a:defRPr lang="en-US" sz="1200" dirty="0"/>
            </a:lvl4pPr>
            <a:lvl5pPr marL="1828800" lvl="4" indent="0">
              <a:buNone/>
              <a:defRPr lang="en-US" sz="1200" dirty="0"/>
            </a:lvl5pPr>
            <a:lvl6pPr marL="2286000" lvl="5" indent="0">
              <a:buNone/>
              <a:defRPr lang="en-US" sz="1200" dirty="0"/>
            </a:lvl6pPr>
            <a:lvl7pPr marL="2743200" lvl="6" indent="0">
              <a:buNone/>
              <a:defRPr lang="en-US" sz="1200" dirty="0"/>
            </a:lvl7pPr>
            <a:lvl8pPr marL="3200400" lvl="7" indent="0">
              <a:buNone/>
              <a:defRPr lang="en-US" sz="1200" dirty="0"/>
            </a:lvl8pPr>
            <a:lvl9pPr marL="3657600" lvl="8" indent="0">
              <a:buNone/>
              <a:defRPr lang="en-US" sz="1200" dirty="0"/>
            </a:lvl9pPr>
          </a:lstStyle>
          <a:p>
            <a:pPr lvl="0"/>
            <a:r>
              <a:rPr lang="en-US"/>
              <a:t>Click to edit Master text styles</a:t>
            </a:r>
          </a:p>
        </p:txBody>
      </p:sp>
      <p:sp>
        <p:nvSpPr>
          <p:cNvPr id="5" name="Date Placeholder 4">
            <a:extLst>
              <a:ext uri="{6F9BAA12-6C09-4843-92A7-6772BACEE5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5E5282-DF75-4E43-887A-82C87CB03263}"/>
              </a:ext>
            </a:extLst>
          </p:cNvPr>
          <p:cNvSpPr>
            <a:spLocks noGrp="1"/>
          </p:cNvSpPr>
          <p:nvPr>
            <p:ph type="dt" sz="half" idx="10"/>
          </p:nvPr>
        </p:nvSpPr>
        <p:spPr/>
        <p:txBody>
          <a:bodyPr rtlCol="0"/>
          <a:lstStyle>
            <a:lvl1pPr lvl="0"/>
          </a:lstStyle>
          <a:p>
            <a:endParaRPr lang="en-US" dirty="0"/>
          </a:p>
        </p:txBody>
      </p:sp>
      <p:sp>
        <p:nvSpPr>
          <p:cNvPr id="6" name="Footer Placeholder 5">
            <a:extLst>
              <a:ext uri="{B7BA1411-DDD8-49E9-BE1D-2B67CA47E6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937DC5-AEFF-406F-B597-384D69FDAC09}"/>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712CFD22-A635-441C-8C2B-BC48F69B66C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6FEF1C-8845-49CD-A6B5-6A42474DCEA0}"/>
              </a:ext>
            </a:extLst>
          </p:cNvPr>
          <p:cNvSpPr>
            <a:spLocks noGrp="1"/>
          </p:cNvSpPr>
          <p:nvPr>
            <p:ph type="sldNum" sz="quarter" idx="12"/>
          </p:nvPr>
        </p:nvSpPr>
        <p:spPr/>
        <p:txBody>
          <a:bodyPr rtlCol="0"/>
          <a:lstStyle>
            <a:lvl1pPr lvl="0"/>
          </a:lstStyle>
          <a:p>
            <a:fld id="{3CB623EF-1621-4A09-A535-FFEC0595FA44}" type="slidenum">
              <a:t>‹#›</a:t>
            </a:fld>
            <a:endParaRPr lang="en-US" dirty="0"/>
          </a:p>
        </p:txBody>
      </p:sp>
    </p:spTree>
    <p:extLst>
      <p:ext uri="{F3CED69F-565B-489D-8CF9-0D4EABE886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Layout9">
    <p:spTree>
      <p:nvGrpSpPr>
        <p:cNvPr id="1" name=""/>
        <p:cNvGrpSpPr/>
        <p:nvPr/>
      </p:nvGrpSpPr>
      <p:grpSpPr>
        <a:xfrm>
          <a:off x="0" y="0"/>
          <a:ext cx="0" cy="0"/>
          <a:chOff x="0" y="0"/>
          <a:chExt cx="0" cy="0"/>
        </a:xfrm>
      </p:grpSpPr>
      <p:sp>
        <p:nvSpPr>
          <p:cNvPr id="2" name="Title 1">
            <a:extLst>
              <a:ext uri="{E5C63BB3-C555-4730-BBC0-A19A845B27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5C23CE-292E-4DC4-A5B8-CAF655CDB7B0}"/>
              </a:ext>
            </a:extLst>
          </p:cNvPr>
          <p:cNvSpPr>
            <a:spLocks noGrp="1"/>
          </p:cNvSpPr>
          <p:nvPr>
            <p:ph type="title"/>
          </p:nvPr>
        </p:nvSpPr>
        <p:spPr>
          <a:xfrm>
            <a:off x="1792288" y="4800600"/>
            <a:ext cx="5486400" cy="566738"/>
          </a:xfrm>
        </p:spPr>
        <p:txBody>
          <a:bodyPr vert="horz" rtlCol="0" anchor="b"/>
          <a:lstStyle>
            <a:lvl1pPr lvl="0" algn="l">
              <a:defRPr lang="en-US" sz="2667" b="1" dirty="0"/>
            </a:lvl1pPr>
          </a:lstStyle>
          <a:p>
            <a:r>
              <a:rPr lang="en-US"/>
              <a:t>Click to edit Master title style</a:t>
            </a:r>
            <a:endParaRPr lang="en-US" dirty="0"/>
          </a:p>
        </p:txBody>
      </p:sp>
      <p:sp>
        <p:nvSpPr>
          <p:cNvPr id="4" name="Picture Placeholder 2">
            <a:extLst>
              <a:ext uri="{D18DC60C-0B52-4CDF-94EC-DCE31B4F3F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40A1EB-849B-4EF2-86D5-3CBD893BDDAE}"/>
              </a:ext>
            </a:extLst>
          </p:cNvPr>
          <p:cNvSpPr>
            <a:spLocks noGrp="1"/>
          </p:cNvSpPr>
          <p:nvPr>
            <p:ph type="pic" idx="1"/>
          </p:nvPr>
        </p:nvSpPr>
        <p:spPr>
          <a:xfrm>
            <a:off x="1792288" y="612775"/>
            <a:ext cx="5486400" cy="4114800"/>
          </a:xfrm>
        </p:spPr>
        <p:txBody>
          <a:bodyPr rtlCol="0"/>
          <a:lstStyle>
            <a:lvl1pPr marL="0" lvl="0" indent="0">
              <a:buNone/>
              <a:defRPr lang="en-US" sz="4267" dirty="0"/>
            </a:lvl1pPr>
            <a:lvl2pPr marL="457200" lvl="1" indent="0">
              <a:buNone/>
              <a:defRPr lang="en-US" sz="3733" dirty="0"/>
            </a:lvl2pPr>
            <a:lvl3pPr marL="914400" lvl="2" indent="0">
              <a:buNone/>
              <a:defRPr lang="en-US" sz="3200" dirty="0"/>
            </a:lvl3pPr>
            <a:lvl4pPr marL="1371600" lvl="3" indent="0">
              <a:buNone/>
              <a:defRPr lang="en-US" sz="2667" dirty="0"/>
            </a:lvl4pPr>
            <a:lvl5pPr marL="1828800" lvl="4" indent="0">
              <a:buNone/>
              <a:defRPr lang="en-US" sz="2667" dirty="0"/>
            </a:lvl5pPr>
            <a:lvl6pPr marL="2286000" lvl="5" indent="0">
              <a:buNone/>
              <a:defRPr lang="en-US" sz="2667" dirty="0"/>
            </a:lvl6pPr>
            <a:lvl7pPr marL="2743200" lvl="6" indent="0">
              <a:buNone/>
              <a:defRPr lang="en-US" sz="2667" dirty="0"/>
            </a:lvl7pPr>
            <a:lvl8pPr marL="3200400" lvl="7" indent="0">
              <a:buNone/>
              <a:defRPr lang="en-US" sz="2667" dirty="0"/>
            </a:lvl8pPr>
            <a:lvl9pPr marL="3657600" lvl="8" indent="0">
              <a:buNone/>
              <a:defRPr lang="en-US" sz="2667" dirty="0"/>
            </a:lvl9pPr>
          </a:lstStyle>
          <a:p>
            <a:r>
              <a:rPr lang="en-US"/>
              <a:t>Click icon to add picture</a:t>
            </a:r>
            <a:endParaRPr lang="en-US" dirty="0"/>
          </a:p>
        </p:txBody>
      </p:sp>
      <p:sp>
        <p:nvSpPr>
          <p:cNvPr id="3" name="Text Placeholder 3">
            <a:extLst>
              <a:ext uri="{BE298DB5-799B-488C-B7CB-E89016A2D7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A4858E-6604-41AD-8E4E-342EB265AD18}"/>
              </a:ext>
            </a:extLst>
          </p:cNvPr>
          <p:cNvSpPr>
            <a:spLocks noGrp="1"/>
          </p:cNvSpPr>
          <p:nvPr>
            <p:ph type="body" idx="2"/>
          </p:nvPr>
        </p:nvSpPr>
        <p:spPr>
          <a:xfrm>
            <a:off x="1792288" y="5367337"/>
            <a:ext cx="5486400" cy="804862"/>
          </a:xfrm>
        </p:spPr>
        <p:txBody>
          <a:bodyPr rtlCol="0"/>
          <a:lstStyle>
            <a:lvl1pPr marL="0" lvl="0" indent="0">
              <a:buNone/>
              <a:defRPr lang="en-US" sz="1867" dirty="0"/>
            </a:lvl1pPr>
            <a:lvl2pPr marL="457200" lvl="1" indent="0">
              <a:buNone/>
              <a:defRPr lang="en-US" sz="1600" dirty="0"/>
            </a:lvl2pPr>
            <a:lvl3pPr marL="914400" lvl="2" indent="0">
              <a:buNone/>
              <a:defRPr lang="en-US" sz="1333" dirty="0"/>
            </a:lvl3pPr>
            <a:lvl4pPr marL="1371600" lvl="3" indent="0">
              <a:buNone/>
              <a:defRPr lang="en-US" sz="1200" dirty="0"/>
            </a:lvl4pPr>
            <a:lvl5pPr marL="1828800" lvl="4" indent="0">
              <a:buNone/>
              <a:defRPr lang="en-US" sz="1200" dirty="0"/>
            </a:lvl5pPr>
            <a:lvl6pPr marL="2286000" lvl="5" indent="0">
              <a:buNone/>
              <a:defRPr lang="en-US" sz="1200" dirty="0"/>
            </a:lvl6pPr>
            <a:lvl7pPr marL="2743200" lvl="6" indent="0">
              <a:buNone/>
              <a:defRPr lang="en-US" sz="1200" dirty="0"/>
            </a:lvl7pPr>
            <a:lvl8pPr marL="3200400" lvl="7" indent="0">
              <a:buNone/>
              <a:defRPr lang="en-US" sz="1200" dirty="0"/>
            </a:lvl8pPr>
            <a:lvl9pPr marL="3657600" lvl="8" indent="0">
              <a:buNone/>
              <a:defRPr lang="en-US" sz="1200" dirty="0"/>
            </a:lvl9pPr>
          </a:lstStyle>
          <a:p>
            <a:pPr lvl="0"/>
            <a:r>
              <a:rPr lang="en-US"/>
              <a:t>Click to edit Master text styles</a:t>
            </a:r>
          </a:p>
        </p:txBody>
      </p:sp>
      <p:sp>
        <p:nvSpPr>
          <p:cNvPr id="5" name="Date Placeholder 4">
            <a:extLst>
              <a:ext uri="{D9099207-7623-41D4-BF34-AA3828AD01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60F421-23FC-43A7-A0EA-D1030E516111}"/>
              </a:ext>
            </a:extLst>
          </p:cNvPr>
          <p:cNvSpPr>
            <a:spLocks noGrp="1"/>
          </p:cNvSpPr>
          <p:nvPr>
            <p:ph type="dt" sz="half" idx="10"/>
          </p:nvPr>
        </p:nvSpPr>
        <p:spPr/>
        <p:txBody>
          <a:bodyPr rtlCol="0"/>
          <a:lstStyle>
            <a:lvl1pPr lvl="0"/>
          </a:lstStyle>
          <a:p>
            <a:endParaRPr lang="en-US" dirty="0"/>
          </a:p>
        </p:txBody>
      </p:sp>
      <p:sp>
        <p:nvSpPr>
          <p:cNvPr id="6" name="Footer Placeholder 5">
            <a:extLst>
              <a:ext uri="{B0D5A364-EB25-4503-A988-DE7D5C02A1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35BEB1-01EE-4FBA-926E-2B66706944CB}"/>
              </a:ext>
            </a:extLst>
          </p:cNvPr>
          <p:cNvSpPr>
            <a:spLocks noGrp="1"/>
          </p:cNvSpPr>
          <p:nvPr>
            <p:ph type="ftr" sz="quarter" idx="11"/>
          </p:nvPr>
        </p:nvSpPr>
        <p:spPr/>
        <p:txBody>
          <a:bodyPr rtlCol="0"/>
          <a:lstStyle>
            <a:lvl1pPr lvl="0"/>
          </a:lstStyle>
          <a:p>
            <a:endParaRPr lang="en-US" dirty="0"/>
          </a:p>
        </p:txBody>
      </p:sp>
      <p:sp>
        <p:nvSpPr>
          <p:cNvPr id="7" name="Slide Number Placeholder 6">
            <a:extLst>
              <a:ext uri="{639863E6-F27B-4351-AF33-8AA24CA1EF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A01A52-32F9-438E-965E-2451C93B6D6F}"/>
              </a:ext>
            </a:extLst>
          </p:cNvPr>
          <p:cNvSpPr>
            <a:spLocks noGrp="1"/>
          </p:cNvSpPr>
          <p:nvPr>
            <p:ph type="sldNum" sz="quarter" idx="12"/>
          </p:nvPr>
        </p:nvSpPr>
        <p:spPr/>
        <p:txBody>
          <a:bodyPr rtlCol="0"/>
          <a:lstStyle>
            <a:lvl1pPr lvl="0"/>
          </a:lstStyle>
          <a:p>
            <a:fld id="{6410D1A3-33BD-4AA9-8843-F35F0C6B672E}" type="slidenum">
              <a:t>‹#›</a:t>
            </a:fld>
            <a:endParaRPr lang="en-US" dirty="0"/>
          </a:p>
        </p:txBody>
      </p:sp>
    </p:spTree>
    <p:extLst>
      <p:ext uri="{7E7C5FB8-51F4-463C-B8B4-BA579F1B427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2091336D-18F7-4930-BA26-728BC81CAC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FCDCEF-7D92-4078-8BB0-276A64095564}"/>
              </a:ext>
            </a:extLst>
          </p:cNvPr>
          <p:cNvPicPr>
            <a:picLocks noGrp="1" noChangeAspect="1"/>
          </p:cNvPicPr>
          <p:nvPr/>
        </p:nvPicPr>
        <p:blipFill>
          <a:blip r:embed="rId11"/>
          <a:stretch>
            <a:fillRect/>
          </a:stretch>
        </p:blipFill>
        <p:spPr>
          <a:xfrm>
            <a:off x="0" y="5105400"/>
            <a:ext cx="10080625" cy="581025"/>
          </a:xfrm>
          <a:prstGeom prst="rect">
            <a:avLst/>
          </a:prstGeom>
          <a:noFill/>
          <a:ln>
            <a:noFill/>
          </a:ln>
        </p:spPr>
      </p:pic>
      <p:sp>
        <p:nvSpPr>
          <p:cNvPr id="3" name="Title Placeholder 2">
            <a:extLst>
              <a:ext uri="{B639FEF6-4075-4B1F-B7AB-502ACCDDB1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36C418-99F4-492A-935D-94EA8D9FF297}"/>
              </a:ext>
            </a:extLst>
          </p:cNvPr>
          <p:cNvSpPr>
            <a:spLocks noGrp="1"/>
          </p:cNvSpPr>
          <p:nvPr>
            <p:ph type="title"/>
          </p:nvPr>
        </p:nvSpPr>
        <p:spPr>
          <a:xfrm>
            <a:off x="0" y="647700"/>
            <a:ext cx="9069388" cy="2733675"/>
          </a:xfrm>
          <a:prstGeom prst="rect">
            <a:avLst/>
          </a:prstGeom>
          <a:solidFill>
            <a:srgbClr val="C7243A"/>
          </a:solidFill>
          <a:ln>
            <a:noFill/>
          </a:ln>
        </p:spPr>
        <p:txBody>
          <a:bodyPr vert="horz" wrap="square" lIns="72000" rtlCol="0" anchor="ctr">
            <a:normAutofit/>
          </a:bodyPr>
          <a:lstStyle/>
          <a:p>
            <a:pPr marL="0" lvl="0" indent="0" algn="l">
              <a:lnSpc>
                <a:spcPct val="93000"/>
              </a:lnSpc>
              <a:buNone/>
              <a:defRPr lang="en-US" dirty="0"/>
            </a:pPr>
            <a:r>
              <a:rPr lang="en-US" sz="4400" dirty="0">
                <a:solidFill>
                  <a:srgbClr val="FFFFFF"/>
                </a:solidFill>
                <a:latin typeface="Arial"/>
              </a:rPr>
              <a:t>Click to edit the title text format</a:t>
            </a:r>
          </a:p>
        </p:txBody>
      </p:sp>
      <p:sp>
        <p:nvSpPr>
          <p:cNvPr id="4" name="Text Placeholder 3">
            <a:extLst>
              <a:ext uri="{04187423-419E-42AC-8C49-3F5419FA8D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BE9CD2-39C7-48A1-BD45-F28E37A6D670}"/>
              </a:ext>
            </a:extLst>
          </p:cNvPr>
          <p:cNvSpPr>
            <a:spLocks noGrp="1"/>
          </p:cNvSpPr>
          <p:nvPr>
            <p:ph type="body" idx="1"/>
          </p:nvPr>
        </p:nvSpPr>
        <p:spPr>
          <a:xfrm>
            <a:off x="3816350" y="3600450"/>
            <a:ext cx="5254625" cy="1293812"/>
          </a:xfrm>
          <a:prstGeom prst="rect">
            <a:avLst/>
          </a:prstGeom>
          <a:noFill/>
          <a:ln>
            <a:noFill/>
          </a:ln>
        </p:spPr>
        <p:txBody>
          <a:bodyPr vert="horz" wrap="square" tIns="21168" rtlCol="0" anchor="t">
            <a:normAutofit/>
          </a:bodyPr>
          <a:lstStyle/>
          <a:p>
            <a:pPr marL="342900" lvl="0" indent="-342900" algn="l">
              <a:lnSpc>
                <a:spcPct val="93000"/>
              </a:lnSpc>
              <a:spcAft>
                <a:spcPts val="1062"/>
              </a:spcAft>
              <a:buNone/>
              <a:defRPr lang="en-US" dirty="0"/>
            </a:pPr>
            <a:r>
              <a:rPr lang="en-US" sz="2400" dirty="0">
                <a:solidFill>
                  <a:srgbClr val="000000"/>
                </a:solidFill>
                <a:latin typeface="Arial"/>
              </a:rPr>
              <a:t>Click to edit the outline text format</a:t>
            </a:r>
          </a:p>
          <a:p>
            <a:pPr marL="742950" lvl="1" indent="-285750" algn="l">
              <a:lnSpc>
                <a:spcPct val="93000"/>
              </a:lnSpc>
              <a:spcAft>
                <a:spcPts val="849"/>
              </a:spcAft>
              <a:buNone/>
              <a:defRPr lang="en-US" dirty="0"/>
            </a:pPr>
            <a:r>
              <a:rPr lang="en-US" sz="2100" dirty="0">
                <a:solidFill>
                  <a:srgbClr val="000000"/>
                </a:solidFill>
                <a:latin typeface="Arial"/>
              </a:rPr>
              <a:t>Second Outline Level</a:t>
            </a:r>
          </a:p>
          <a:p>
            <a:pPr marL="1143000" lvl="2" indent="-228600" algn="l">
              <a:lnSpc>
                <a:spcPct val="93000"/>
              </a:lnSpc>
              <a:spcAft>
                <a:spcPts val="637"/>
              </a:spcAft>
              <a:buNone/>
              <a:defRPr lang="en-US" dirty="0"/>
            </a:pPr>
            <a:r>
              <a:rPr lang="en-US" sz="1800" dirty="0">
                <a:solidFill>
                  <a:srgbClr val="000000"/>
                </a:solidFill>
                <a:latin typeface="Arial"/>
              </a:rPr>
              <a:t>Third Outline Level</a:t>
            </a:r>
          </a:p>
          <a:p>
            <a:pPr marL="1600200" lvl="3" indent="-228600" algn="l">
              <a:lnSpc>
                <a:spcPct val="93000"/>
              </a:lnSpc>
              <a:spcAft>
                <a:spcPts val="424"/>
              </a:spcAft>
              <a:buNone/>
              <a:defRPr lang="en-US" dirty="0"/>
            </a:pPr>
            <a:r>
              <a:rPr lang="en-US" sz="1500" dirty="0">
                <a:solidFill>
                  <a:srgbClr val="000000"/>
                </a:solidFill>
                <a:latin typeface="Arial"/>
              </a:rPr>
              <a:t>Fourth Outline Level</a:t>
            </a:r>
          </a:p>
          <a:p>
            <a:pPr marL="2057400" lvl="4" indent="-228600" algn="l">
              <a:lnSpc>
                <a:spcPct val="93000"/>
              </a:lnSpc>
              <a:spcAft>
                <a:spcPts val="212"/>
              </a:spcAft>
              <a:buNone/>
              <a:defRPr lang="en-US" dirty="0"/>
            </a:pPr>
            <a:r>
              <a:rPr lang="en-US" sz="1500" dirty="0">
                <a:solidFill>
                  <a:srgbClr val="000000"/>
                </a:solidFill>
                <a:latin typeface="Arial"/>
              </a:rPr>
              <a:t>Fifth Outline Level</a:t>
            </a:r>
          </a:p>
          <a:p>
            <a:pPr marL="2057400" lvl="5" indent="-228600" algn="l">
              <a:lnSpc>
                <a:spcPct val="93000"/>
              </a:lnSpc>
              <a:spcAft>
                <a:spcPts val="212"/>
              </a:spcAft>
              <a:buNone/>
              <a:defRPr lang="en-US" dirty="0"/>
            </a:pPr>
            <a:r>
              <a:rPr lang="en-US" sz="1500" dirty="0">
                <a:solidFill>
                  <a:srgbClr val="000000"/>
                </a:solidFill>
                <a:latin typeface="Arial"/>
              </a:rPr>
              <a:t>Sixth Outline Level</a:t>
            </a:r>
          </a:p>
          <a:p>
            <a:pPr marL="2057400" lvl="6" indent="-228600" algn="l">
              <a:lnSpc>
                <a:spcPct val="93000"/>
              </a:lnSpc>
              <a:spcAft>
                <a:spcPts val="212"/>
              </a:spcAft>
              <a:buNone/>
              <a:defRPr lang="en-US" dirty="0"/>
            </a:pPr>
            <a:r>
              <a:rPr lang="en-US" sz="1500" dirty="0">
                <a:solidFill>
                  <a:srgbClr val="000000"/>
                </a:solidFill>
                <a:latin typeface="Arial"/>
              </a:rPr>
              <a:t>Seventh Outline Level</a:t>
            </a:r>
          </a:p>
        </p:txBody>
      </p:sp>
      <p:sp>
        <p:nvSpPr>
          <p:cNvPr id="5" name="Date Placeholder 4">
            <a:extLst>
              <a:ext uri="{BADCE3E1-2B4F-495B-8D34-36A5BD221F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F20D95-EF7A-4E0D-BBA6-9B079B827423}"/>
              </a:ext>
            </a:extLst>
          </p:cNvPr>
          <p:cNvSpPr>
            <a:spLocks noGrp="1"/>
          </p:cNvSpPr>
          <p:nvPr>
            <p:ph type="dt" sz="half" idx="2"/>
          </p:nvPr>
        </p:nvSpPr>
        <p:spPr>
          <a:xfrm>
            <a:off x="1728787" y="5284787"/>
            <a:ext cx="2346325" cy="388937"/>
          </a:xfrm>
          <a:prstGeom prst="rect">
            <a:avLst/>
          </a:prstGeom>
          <a:noFill/>
          <a:ln>
            <a:noFill/>
          </a:ln>
        </p:spPr>
        <p:txBody>
          <a:bodyPr vert="horz" wrap="square" rtlCol="0" anchor="t">
            <a:normAutofit/>
          </a:bodyPr>
          <a:lstStyle>
            <a:lvl1pPr lvl="0" algn="l">
              <a:buNone/>
              <a:defRPr lang="en-US" sz="1600" dirty="0"/>
            </a:lvl1pPr>
          </a:lstStyle>
          <a:p>
            <a:endParaRPr lang="en-US" dirty="0"/>
          </a:p>
        </p:txBody>
      </p:sp>
      <p:sp>
        <p:nvSpPr>
          <p:cNvPr id="6" name="Footer Placeholder 5">
            <a:extLst>
              <a:ext uri="{86A70E30-3765-4679-9153-8759047426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DC89D1-993A-4A95-B068-75296B646790}"/>
              </a:ext>
            </a:extLst>
          </p:cNvPr>
          <p:cNvSpPr>
            <a:spLocks noGrp="1"/>
          </p:cNvSpPr>
          <p:nvPr>
            <p:ph type="ftr" sz="quarter" idx="3"/>
          </p:nvPr>
        </p:nvSpPr>
        <p:spPr>
          <a:xfrm>
            <a:off x="4221162" y="5272087"/>
            <a:ext cx="3194050" cy="388937"/>
          </a:xfrm>
          <a:prstGeom prst="rect">
            <a:avLst/>
          </a:prstGeom>
          <a:noFill/>
          <a:ln>
            <a:noFill/>
          </a:ln>
        </p:spPr>
        <p:txBody>
          <a:bodyPr vert="horz" wrap="square" rtlCol="0" anchor="t">
            <a:normAutofit/>
          </a:bodyPr>
          <a:lstStyle>
            <a:lvl1pPr lvl="0" algn="ctr">
              <a:buNone/>
              <a:defRPr lang="en-US" sz="1600" dirty="0"/>
            </a:lvl1pPr>
          </a:lstStyle>
          <a:p>
            <a:endParaRPr lang="en-US" dirty="0"/>
          </a:p>
        </p:txBody>
      </p:sp>
      <p:sp>
        <p:nvSpPr>
          <p:cNvPr id="7" name="Slide Number Placeholder 6">
            <a:extLst>
              <a:ext uri="{C9928F67-26F1-4965-AED4-9CE7AEB90B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604099-58A2-468C-8598-0F72EBF83367}"/>
              </a:ext>
            </a:extLst>
          </p:cNvPr>
          <p:cNvSpPr>
            <a:spLocks noGrp="1"/>
          </p:cNvSpPr>
          <p:nvPr>
            <p:ph type="sldNum" sz="quarter" idx="4"/>
          </p:nvPr>
        </p:nvSpPr>
        <p:spPr>
          <a:xfrm>
            <a:off x="7632700" y="5272087"/>
            <a:ext cx="2346325" cy="388937"/>
          </a:xfrm>
          <a:prstGeom prst="rect">
            <a:avLst/>
          </a:prstGeom>
          <a:noFill/>
          <a:ln>
            <a:noFill/>
          </a:ln>
        </p:spPr>
        <p:txBody>
          <a:bodyPr vert="horz" wrap="square" rtlCol="0" anchor="t">
            <a:normAutofit/>
          </a:bodyPr>
          <a:lstStyle>
            <a:lvl1pPr lvl="0" algn="r">
              <a:buNone/>
              <a:defRPr lang="en-US" sz="1600" dirty="0"/>
            </a:lvl1pPr>
          </a:lstStyle>
          <a:p>
            <a:fld id="{CAFD808D-77AB-4288-BFD4-9A58D531000D}" type="slidenum">
              <a:t>‹#›</a:t>
            </a:fld>
            <a:endParaRPr lang="en-US" dirty="0"/>
          </a:p>
        </p:txBody>
      </p:sp>
      <p:pic>
        <p:nvPicPr>
          <p:cNvPr id="8" name="Picture 7">
            <a:extLst>
              <a:ext uri="{E102C440-FD1A-4351-A122-F5B8EFD9C7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676588-4211-4B10-A610-EFF645251BC8}"/>
              </a:ext>
            </a:extLst>
          </p:cNvPr>
          <p:cNvPicPr>
            <a:picLocks noGrp="1" noChangeAspect="1"/>
          </p:cNvPicPr>
          <p:nvPr/>
        </p:nvPicPr>
        <p:blipFill>
          <a:blip r:embed="rId12"/>
          <a:stretch>
            <a:fillRect/>
          </a:stretch>
        </p:blipFill>
        <p:spPr>
          <a:xfrm>
            <a:off x="0" y="0"/>
            <a:ext cx="10080625" cy="32385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0" lvl="0" indent="0" algn="l" eaLnBrk="1" hangingPunct="1">
        <a:lnSpc>
          <a:spcPct val="93000"/>
        </a:lnSpc>
        <a:buNone/>
        <a:defRPr lang="en-US" sz="4400" dirty="0">
          <a:solidFill>
            <a:srgbClr val="FFFFFF"/>
          </a:solidFill>
          <a:latin typeface="Arial"/>
        </a:defRPr>
      </a:lvl1pPr>
    </p:titleStyle>
    <p:bodyStyle>
      <a:lvl1pPr marL="342900" lvl="0" indent="-342900" algn="l" eaLnBrk="1" hangingPunct="1">
        <a:lnSpc>
          <a:spcPct val="93000"/>
        </a:lnSpc>
        <a:spcAft>
          <a:spcPts val="1062"/>
        </a:spcAft>
        <a:buFont typeface="Arial"/>
        <a:buNone/>
        <a:defRPr lang="en-US" sz="2400" dirty="0">
          <a:solidFill>
            <a:srgbClr val="000000"/>
          </a:solidFill>
          <a:latin typeface="Arial"/>
        </a:defRPr>
      </a:lvl1pPr>
      <a:lvl2pPr marL="742950" lvl="1" indent="-285750" algn="l" eaLnBrk="1" hangingPunct="1">
        <a:lnSpc>
          <a:spcPct val="93000"/>
        </a:lnSpc>
        <a:spcAft>
          <a:spcPts val="849"/>
        </a:spcAft>
        <a:buFont typeface="Arial"/>
        <a:buNone/>
        <a:defRPr lang="en-US" sz="2100" dirty="0">
          <a:solidFill>
            <a:srgbClr val="000000"/>
          </a:solidFill>
          <a:latin typeface="Arial"/>
        </a:defRPr>
      </a:lvl2pPr>
      <a:lvl3pPr marL="1143000" lvl="2" indent="-228600" algn="l" eaLnBrk="1" hangingPunct="1">
        <a:lnSpc>
          <a:spcPct val="93000"/>
        </a:lnSpc>
        <a:spcAft>
          <a:spcPts val="637"/>
        </a:spcAft>
        <a:buFont typeface="Arial"/>
        <a:buNone/>
        <a:defRPr lang="en-US" sz="1800" dirty="0">
          <a:solidFill>
            <a:srgbClr val="000000"/>
          </a:solidFill>
          <a:latin typeface="Arial"/>
        </a:defRPr>
      </a:lvl3pPr>
      <a:lvl4pPr marL="1600200" lvl="3" indent="-228600" algn="l" eaLnBrk="1" hangingPunct="1">
        <a:lnSpc>
          <a:spcPct val="93000"/>
        </a:lnSpc>
        <a:spcAft>
          <a:spcPts val="424"/>
        </a:spcAft>
        <a:buFont typeface="Arial"/>
        <a:buNone/>
        <a:defRPr lang="en-US" sz="1500" dirty="0">
          <a:solidFill>
            <a:srgbClr val="000000"/>
          </a:solidFill>
          <a:latin typeface="Arial"/>
        </a:defRPr>
      </a:lvl4pPr>
      <a:lvl5pPr marL="2057400" lvl="4" indent="-228600" algn="l" eaLnBrk="1" hangingPunct="1">
        <a:lnSpc>
          <a:spcPct val="93000"/>
        </a:lnSpc>
        <a:spcAft>
          <a:spcPts val="212"/>
        </a:spcAft>
        <a:buFont typeface="Arial"/>
        <a:buNone/>
        <a:defRPr lang="en-US" sz="1500" dirty="0">
          <a:solidFill>
            <a:srgbClr val="000000"/>
          </a:solidFill>
          <a:latin typeface="Arial"/>
        </a:defRPr>
      </a:lvl5pPr>
      <a:lvl6pPr marL="2057400" lvl="5" indent="-228600" algn="l" eaLnBrk="1" hangingPunct="1">
        <a:lnSpc>
          <a:spcPct val="93000"/>
        </a:lnSpc>
        <a:spcAft>
          <a:spcPts val="212"/>
        </a:spcAft>
        <a:buFont typeface="Arial"/>
        <a:buNone/>
        <a:defRPr lang="en-US" sz="1500" dirty="0">
          <a:solidFill>
            <a:srgbClr val="000000"/>
          </a:solidFill>
          <a:latin typeface="Arial"/>
        </a:defRPr>
      </a:lvl6pPr>
      <a:lvl7pPr marL="2057400" lvl="6" indent="-228600" algn="l" eaLnBrk="1" hangingPunct="1">
        <a:lnSpc>
          <a:spcPct val="93000"/>
        </a:lnSpc>
        <a:spcAft>
          <a:spcPts val="212"/>
        </a:spcAft>
        <a:buFont typeface="Arial"/>
        <a:buNone/>
        <a:defRPr lang="en-US" sz="1500" dirty="0">
          <a:solidFill>
            <a:srgbClr val="000000"/>
          </a:solidFill>
          <a:latin typeface="Arial"/>
        </a:defRPr>
      </a:lvl7pPr>
    </p:bodyStyle>
    <p:otherStyle>
      <a:lvl1pPr marL="342900" lvl="0" indent="-342900" algn="l" eaLnBrk="1" hangingPunct="1">
        <a:lnSpc>
          <a:spcPct val="93000"/>
        </a:lnSpc>
        <a:spcAft>
          <a:spcPts val="1062"/>
        </a:spcAft>
        <a:defRPr lang="en-US" sz="2400" dirty="0">
          <a:solidFill>
            <a:srgbClr val="000000"/>
          </a:solidFill>
          <a:latin typeface="Arial"/>
        </a:defRPr>
      </a:lvl1pPr>
      <a:lvl2pPr marL="742950" lvl="1" indent="-285750" algn="l" eaLnBrk="1" hangingPunct="1">
        <a:lnSpc>
          <a:spcPct val="93000"/>
        </a:lnSpc>
        <a:spcAft>
          <a:spcPts val="849"/>
        </a:spcAft>
        <a:defRPr lang="en-US" sz="2100" dirty="0">
          <a:solidFill>
            <a:srgbClr val="000000"/>
          </a:solidFill>
          <a:latin typeface="Arial"/>
        </a:defRPr>
      </a:lvl2pPr>
      <a:lvl3pPr marL="1143000" lvl="2" indent="-228600" algn="l" eaLnBrk="1" hangingPunct="1">
        <a:lnSpc>
          <a:spcPct val="93000"/>
        </a:lnSpc>
        <a:spcAft>
          <a:spcPts val="637"/>
        </a:spcAft>
        <a:defRPr lang="en-US" sz="1800" dirty="0">
          <a:solidFill>
            <a:srgbClr val="000000"/>
          </a:solidFill>
          <a:latin typeface="Arial"/>
        </a:defRPr>
      </a:lvl3pPr>
      <a:lvl4pPr marL="1600200" lvl="3" indent="-228600" algn="l" eaLnBrk="1" hangingPunct="1">
        <a:lnSpc>
          <a:spcPct val="93000"/>
        </a:lnSpc>
        <a:spcAft>
          <a:spcPts val="424"/>
        </a:spcAft>
        <a:defRPr lang="en-US" sz="1500" dirty="0">
          <a:solidFill>
            <a:srgbClr val="000000"/>
          </a:solidFill>
          <a:latin typeface="Arial"/>
        </a:defRPr>
      </a:lvl4pPr>
      <a:lvl5pPr marL="2057400" lvl="4" indent="-228600" algn="l" eaLnBrk="1" hangingPunct="1">
        <a:lnSpc>
          <a:spcPct val="93000"/>
        </a:lnSpc>
        <a:spcAft>
          <a:spcPts val="212"/>
        </a:spcAft>
        <a:defRPr lang="en-US" sz="1500" dirty="0">
          <a:solidFill>
            <a:srgbClr val="000000"/>
          </a:solidFill>
          <a:latin typeface="Arial"/>
        </a:defRPr>
      </a:lvl5pPr>
      <a:lvl6pPr marL="2057400" lvl="5" indent="-228600" algn="l" eaLnBrk="1" hangingPunct="1">
        <a:lnSpc>
          <a:spcPct val="93000"/>
        </a:lnSpc>
        <a:spcAft>
          <a:spcPts val="212"/>
        </a:spcAft>
        <a:defRPr lang="en-US" sz="1500" dirty="0">
          <a:solidFill>
            <a:srgbClr val="000000"/>
          </a:solidFill>
          <a:latin typeface="Arial"/>
        </a:defRPr>
      </a:lvl6pPr>
      <a:lvl7pPr marL="2057400" lvl="6" indent="-228600" algn="l" eaLnBrk="1" hangingPunct="1">
        <a:lnSpc>
          <a:spcPct val="93000"/>
        </a:lnSpc>
        <a:spcAft>
          <a:spcPts val="212"/>
        </a:spcAft>
        <a:defRPr lang="en-US" sz="1500" dirty="0">
          <a:solidFill>
            <a:srgbClr val="000000"/>
          </a:solidFill>
          <a:latin typeface="Arial"/>
        </a:defRPr>
      </a:lvl7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A62F7215-DBC4-48E6-A52A-62BA9573A7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EC104F-A002-4164-9A19-0633F9D6C0F9}"/>
              </a:ext>
            </a:extLst>
          </p:cNvPr>
          <p:cNvPicPr>
            <a:picLocks noGrp="1" noChangeAspect="1"/>
          </p:cNvPicPr>
          <p:nvPr/>
        </p:nvPicPr>
        <p:blipFill>
          <a:blip r:embed="rId11"/>
          <a:stretch>
            <a:fillRect/>
          </a:stretch>
        </p:blipFill>
        <p:spPr>
          <a:xfrm>
            <a:off x="6350" y="0"/>
            <a:ext cx="10080625" cy="323850"/>
          </a:xfrm>
          <a:prstGeom prst="rect">
            <a:avLst/>
          </a:prstGeom>
          <a:noFill/>
          <a:ln>
            <a:noFill/>
          </a:ln>
        </p:spPr>
      </p:pic>
      <p:pic>
        <p:nvPicPr>
          <p:cNvPr id="3" name="Picture 2">
            <a:extLst>
              <a:ext uri="{2D2A127A-F862-4947-812D-D0AAB13394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F6CBAA-F367-445F-8D65-112C75E2612B}"/>
              </a:ext>
            </a:extLst>
          </p:cNvPr>
          <p:cNvPicPr>
            <a:picLocks noGrp="1" noChangeAspect="1"/>
          </p:cNvPicPr>
          <p:nvPr/>
        </p:nvPicPr>
        <p:blipFill>
          <a:blip r:embed="rId11"/>
          <a:stretch>
            <a:fillRect/>
          </a:stretch>
        </p:blipFill>
        <p:spPr>
          <a:xfrm>
            <a:off x="6350" y="5357812"/>
            <a:ext cx="10080625" cy="323850"/>
          </a:xfrm>
          <a:prstGeom prst="rect">
            <a:avLst/>
          </a:prstGeom>
          <a:noFill/>
          <a:ln>
            <a:noFill/>
          </a:ln>
        </p:spPr>
      </p:pic>
      <p:sp>
        <p:nvSpPr>
          <p:cNvPr id="4" name="Title Placeholder 3">
            <a:extLst>
              <a:ext uri="{19C42275-42F1-4B80-8670-08DC880EAB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A37425-02A1-408D-B488-286A3C911A4D}"/>
              </a:ext>
            </a:extLst>
          </p:cNvPr>
          <p:cNvSpPr>
            <a:spLocks noGrp="1"/>
          </p:cNvSpPr>
          <p:nvPr>
            <p:ph type="title"/>
          </p:nvPr>
        </p:nvSpPr>
        <p:spPr>
          <a:xfrm>
            <a:off x="503237" y="565150"/>
            <a:ext cx="9069388" cy="944562"/>
          </a:xfrm>
          <a:prstGeom prst="rect">
            <a:avLst/>
          </a:prstGeom>
          <a:noFill/>
          <a:ln>
            <a:noFill/>
          </a:ln>
        </p:spPr>
        <p:txBody>
          <a:bodyPr vert="horz" wrap="square" rtlCol="0" anchor="ctr">
            <a:normAutofit/>
          </a:bodyPr>
          <a:lstStyle/>
          <a:p>
            <a:pPr marL="0" lvl="0" indent="0" algn="l">
              <a:lnSpc>
                <a:spcPct val="93000"/>
              </a:lnSpc>
              <a:buNone/>
              <a:defRPr lang="en-US" dirty="0"/>
            </a:pPr>
            <a:r>
              <a:rPr lang="en-US" sz="4400" dirty="0">
                <a:solidFill>
                  <a:srgbClr val="C7243A"/>
                </a:solidFill>
                <a:latin typeface="Arial"/>
              </a:rPr>
              <a:t>Click to edit the title text format</a:t>
            </a:r>
          </a:p>
        </p:txBody>
      </p:sp>
      <p:sp>
        <p:nvSpPr>
          <p:cNvPr id="5" name="Text Placeholder 4">
            <a:extLst>
              <a:ext uri="{89DA248B-781C-4044-BD54-48A1877234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3536C5-0E0E-4AAF-839D-15CFFD1339C5}"/>
              </a:ext>
            </a:extLst>
          </p:cNvPr>
          <p:cNvSpPr>
            <a:spLocks noGrp="1"/>
          </p:cNvSpPr>
          <p:nvPr>
            <p:ph type="body" idx="1"/>
          </p:nvPr>
        </p:nvSpPr>
        <p:spPr>
          <a:xfrm>
            <a:off x="503237" y="1655762"/>
            <a:ext cx="9069388" cy="2957512"/>
          </a:xfrm>
          <a:prstGeom prst="rect">
            <a:avLst/>
          </a:prstGeom>
          <a:noFill/>
          <a:ln>
            <a:noFill/>
          </a:ln>
        </p:spPr>
        <p:txBody>
          <a:bodyPr vert="horz" wrap="square" tIns="28224" rtlCol="0" anchor="t">
            <a:normAutofit/>
          </a:bodyPr>
          <a:lstStyle/>
          <a:p>
            <a:pPr marL="342900" lvl="0" indent="-342900" algn="l">
              <a:lnSpc>
                <a:spcPct val="93000"/>
              </a:lnSpc>
              <a:spcAft>
                <a:spcPts val="1412"/>
              </a:spcAft>
              <a:buNone/>
              <a:defRPr lang="en-US" dirty="0"/>
            </a:pPr>
            <a:r>
              <a:rPr lang="en-US" sz="3200" dirty="0">
                <a:solidFill>
                  <a:srgbClr val="000000"/>
                </a:solidFill>
                <a:latin typeface="Arial"/>
              </a:rPr>
              <a:t>Click to edit the outline text format</a:t>
            </a:r>
          </a:p>
          <a:p>
            <a:pPr marL="742950" lvl="1" indent="-285750" algn="l">
              <a:lnSpc>
                <a:spcPct val="93000"/>
              </a:lnSpc>
              <a:spcAft>
                <a:spcPts val="1137"/>
              </a:spcAft>
              <a:buNone/>
              <a:defRPr lang="en-US" dirty="0"/>
            </a:pPr>
            <a:r>
              <a:rPr lang="en-US" sz="2800" dirty="0">
                <a:solidFill>
                  <a:srgbClr val="000000"/>
                </a:solidFill>
                <a:latin typeface="Arial"/>
              </a:rPr>
              <a:t>Second Outline Level</a:t>
            </a:r>
          </a:p>
          <a:p>
            <a:pPr marL="1143000" lvl="2" indent="-228600" algn="l">
              <a:lnSpc>
                <a:spcPct val="93000"/>
              </a:lnSpc>
              <a:spcAft>
                <a:spcPts val="849"/>
              </a:spcAft>
              <a:buNone/>
              <a:defRPr lang="en-US" dirty="0"/>
            </a:pPr>
            <a:r>
              <a:rPr lang="en-US" sz="2400" dirty="0">
                <a:solidFill>
                  <a:srgbClr val="000000"/>
                </a:solidFill>
                <a:latin typeface="Arial"/>
              </a:rPr>
              <a:t>Third Outline Level</a:t>
            </a:r>
          </a:p>
          <a:p>
            <a:pPr marL="1600200" lvl="3" indent="-228600" algn="l">
              <a:lnSpc>
                <a:spcPct val="93000"/>
              </a:lnSpc>
              <a:spcAft>
                <a:spcPts val="574"/>
              </a:spcAft>
              <a:buNone/>
              <a:defRPr lang="en-US" dirty="0"/>
            </a:pPr>
            <a:r>
              <a:rPr lang="en-US" sz="2000" dirty="0">
                <a:solidFill>
                  <a:srgbClr val="000000"/>
                </a:solidFill>
                <a:latin typeface="Arial"/>
              </a:rPr>
              <a:t>Fourth Outline Level</a:t>
            </a:r>
          </a:p>
          <a:p>
            <a:pPr marL="2057400" lvl="4" indent="-228600" algn="l">
              <a:lnSpc>
                <a:spcPct val="93000"/>
              </a:lnSpc>
              <a:spcAft>
                <a:spcPts val="287"/>
              </a:spcAft>
              <a:buNone/>
              <a:defRPr lang="en-US" dirty="0"/>
            </a:pPr>
            <a:r>
              <a:rPr lang="en-US" sz="2000" dirty="0">
                <a:solidFill>
                  <a:srgbClr val="000000"/>
                </a:solidFill>
                <a:latin typeface="Arial"/>
              </a:rPr>
              <a:t>Fifth Outline Level</a:t>
            </a:r>
          </a:p>
          <a:p>
            <a:pPr marL="2057400" lvl="5" indent="-228600" algn="l">
              <a:lnSpc>
                <a:spcPct val="93000"/>
              </a:lnSpc>
              <a:spcAft>
                <a:spcPts val="287"/>
              </a:spcAft>
              <a:buNone/>
              <a:defRPr lang="en-US" dirty="0"/>
            </a:pPr>
            <a:r>
              <a:rPr lang="en-US" sz="2000" dirty="0">
                <a:solidFill>
                  <a:srgbClr val="000000"/>
                </a:solidFill>
                <a:latin typeface="Arial"/>
              </a:rPr>
              <a:t>Sixth Outline Level</a:t>
            </a:r>
          </a:p>
          <a:p>
            <a:pPr marL="2057400" lvl="6" indent="-228600" algn="l">
              <a:lnSpc>
                <a:spcPct val="93000"/>
              </a:lnSpc>
              <a:spcAft>
                <a:spcPts val="287"/>
              </a:spcAft>
              <a:buNone/>
              <a:defRPr lang="en-US" dirty="0"/>
            </a:pPr>
            <a:r>
              <a:rPr lang="en-US" sz="2000" dirty="0">
                <a:solidFill>
                  <a:srgbClr val="000000"/>
                </a:solidFill>
                <a:latin typeface="Arial"/>
              </a:rPr>
              <a:t>Seventh Outline Level</a:t>
            </a:r>
          </a:p>
        </p:txBody>
      </p:sp>
      <p:sp>
        <p:nvSpPr>
          <p:cNvPr id="6" name="Date Placeholder 5">
            <a:extLst>
              <a:ext uri="{D4FDFD8A-D39A-46B0-A9E7-BF3AAF8EBA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6F7741-F295-4DE3-8C27-3D5E1AC7F5B8}"/>
              </a:ext>
            </a:extLst>
          </p:cNvPr>
          <p:cNvSpPr>
            <a:spLocks noGrp="1"/>
          </p:cNvSpPr>
          <p:nvPr>
            <p:ph type="dt" sz="half" idx="2"/>
          </p:nvPr>
        </p:nvSpPr>
        <p:spPr>
          <a:xfrm>
            <a:off x="1008062" y="5400675"/>
            <a:ext cx="2238375" cy="388937"/>
          </a:xfrm>
          <a:prstGeom prst="rect">
            <a:avLst/>
          </a:prstGeom>
          <a:noFill/>
          <a:ln>
            <a:noFill/>
          </a:ln>
        </p:spPr>
        <p:txBody>
          <a:bodyPr vert="horz" wrap="square" rtlCol="0" anchor="t">
            <a:normAutofit/>
          </a:bodyPr>
          <a:lstStyle>
            <a:lvl1pPr lvl="0" algn="l">
              <a:buNone/>
              <a:defRPr lang="en-US" sz="1600" dirty="0"/>
            </a:lvl1pPr>
          </a:lstStyle>
          <a:p>
            <a:endParaRPr lang="en-US" dirty="0"/>
          </a:p>
        </p:txBody>
      </p:sp>
      <p:sp>
        <p:nvSpPr>
          <p:cNvPr id="7" name="Date Placeholder 6">
            <a:extLst>
              <a:ext uri="{CEF24081-613D-46E3-B9CD-C7FA396155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59F997-4286-4B9E-8C79-6A695AC2EB67}"/>
              </a:ext>
            </a:extLst>
          </p:cNvPr>
          <p:cNvSpPr>
            <a:spLocks noGrp="1"/>
          </p:cNvSpPr>
          <p:nvPr>
            <p:ph type="dt" sz="half" idx="2"/>
          </p:nvPr>
        </p:nvSpPr>
        <p:spPr>
          <a:xfrm>
            <a:off x="1728787" y="5400675"/>
            <a:ext cx="2347912" cy="390525"/>
          </a:xfrm>
          <a:prstGeom prst="rect">
            <a:avLst/>
          </a:prstGeom>
          <a:noFill/>
          <a:ln>
            <a:noFill/>
          </a:ln>
        </p:spPr>
        <p:txBody>
          <a:bodyPr vert="horz" wrap="square" tIns="12347" rtlCol="0" anchor="t">
            <a:normAutofit/>
          </a:bodyPr>
          <a:lstStyle>
            <a:lvl1pPr lvl="0" algn="l">
              <a:buNone/>
              <a:defRPr lang="en-US" sz="1600" dirty="0"/>
            </a:lvl1pPr>
          </a:lstStyle>
          <a:p>
            <a:endParaRPr lang="en-US" dirty="0"/>
          </a:p>
        </p:txBody>
      </p:sp>
      <p:sp>
        <p:nvSpPr>
          <p:cNvPr id="8" name="Footer Placeholder 7">
            <a:extLst>
              <a:ext uri="{BFB5CECC-73A2-4746-B122-6A8458568C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5E35AA-FBE2-46AE-9955-45209BD3650E}"/>
              </a:ext>
            </a:extLst>
          </p:cNvPr>
          <p:cNvSpPr>
            <a:spLocks noGrp="1"/>
          </p:cNvSpPr>
          <p:nvPr>
            <p:ph type="ftr" sz="quarter" idx="3"/>
          </p:nvPr>
        </p:nvSpPr>
        <p:spPr>
          <a:xfrm>
            <a:off x="4221162" y="5400675"/>
            <a:ext cx="3195637" cy="390525"/>
          </a:xfrm>
          <a:prstGeom prst="rect">
            <a:avLst/>
          </a:prstGeom>
          <a:noFill/>
          <a:ln>
            <a:noFill/>
          </a:ln>
        </p:spPr>
        <p:txBody>
          <a:bodyPr vert="horz" wrap="square" tIns="12347" rtlCol="0" anchor="t">
            <a:normAutofit/>
          </a:bodyPr>
          <a:lstStyle>
            <a:lvl1pPr lvl="0" algn="ctr">
              <a:buNone/>
              <a:defRPr lang="en-US" sz="1600" dirty="0"/>
            </a:lvl1pPr>
          </a:lstStyle>
          <a:p>
            <a:endParaRPr lang="en-US" dirty="0"/>
          </a:p>
        </p:txBody>
      </p:sp>
      <p:sp>
        <p:nvSpPr>
          <p:cNvPr id="9" name="Slide Number Placeholder 8">
            <a:extLst>
              <a:ext uri="{422F4EBC-ADA2-49DD-A045-1D411BC748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B35829-6F98-40BF-B776-34EF4E99A06E}"/>
              </a:ext>
            </a:extLst>
          </p:cNvPr>
          <p:cNvSpPr>
            <a:spLocks noGrp="1"/>
          </p:cNvSpPr>
          <p:nvPr>
            <p:ph type="sldNum" sz="quarter" idx="4"/>
          </p:nvPr>
        </p:nvSpPr>
        <p:spPr>
          <a:xfrm>
            <a:off x="7659688" y="5400675"/>
            <a:ext cx="2347912" cy="390525"/>
          </a:xfrm>
          <a:prstGeom prst="rect">
            <a:avLst/>
          </a:prstGeom>
          <a:noFill/>
          <a:ln>
            <a:noFill/>
          </a:ln>
        </p:spPr>
        <p:txBody>
          <a:bodyPr vert="horz" wrap="square" tIns="12347" rtlCol="0" anchor="t">
            <a:normAutofit/>
          </a:bodyPr>
          <a:lstStyle>
            <a:lvl1pPr lvl="0" algn="r">
              <a:buNone/>
              <a:defRPr lang="en-US" sz="1600" dirty="0"/>
            </a:lvl1pPr>
          </a:lstStyle>
          <a:p>
            <a:fld id="{064AF215-FD86-463A-880D-7EB00E242408}" type="slidenum">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marL="0" lvl="0" indent="0" algn="l">
        <a:lnSpc>
          <a:spcPct val="93000"/>
        </a:lnSpc>
        <a:buNone/>
        <a:defRPr lang="en-US" sz="4400" dirty="0">
          <a:solidFill>
            <a:srgbClr val="C7243A"/>
          </a:solidFill>
          <a:latin typeface="Arial"/>
        </a:defRPr>
      </a:lvl1pPr>
    </p:titleStyle>
    <p:bodyStyle>
      <a:lvl1pPr marL="342900" lvl="0" indent="-342900" algn="l">
        <a:lnSpc>
          <a:spcPct val="93000"/>
        </a:lnSpc>
        <a:spcAft>
          <a:spcPts val="1412"/>
        </a:spcAft>
        <a:buFont typeface="Arial"/>
        <a:buNone/>
        <a:defRPr lang="en-US" sz="3200" dirty="0">
          <a:solidFill>
            <a:srgbClr val="000000"/>
          </a:solidFill>
          <a:latin typeface="Arial"/>
        </a:defRPr>
      </a:lvl1pPr>
      <a:lvl2pPr marL="742950" lvl="1" indent="-285750" algn="l">
        <a:lnSpc>
          <a:spcPct val="93000"/>
        </a:lnSpc>
        <a:spcAft>
          <a:spcPts val="1137"/>
        </a:spcAft>
        <a:buFont typeface="Arial"/>
        <a:buNone/>
        <a:defRPr lang="en-US" sz="2800" dirty="0">
          <a:solidFill>
            <a:srgbClr val="000000"/>
          </a:solidFill>
          <a:latin typeface="Arial"/>
        </a:defRPr>
      </a:lvl2pPr>
      <a:lvl3pPr marL="1143000" lvl="2" indent="-228600" algn="l">
        <a:lnSpc>
          <a:spcPct val="93000"/>
        </a:lnSpc>
        <a:spcAft>
          <a:spcPts val="849"/>
        </a:spcAft>
        <a:buFont typeface="Arial"/>
        <a:buNone/>
        <a:defRPr lang="en-US" sz="2400" dirty="0">
          <a:solidFill>
            <a:srgbClr val="000000"/>
          </a:solidFill>
          <a:latin typeface="Arial"/>
        </a:defRPr>
      </a:lvl3pPr>
      <a:lvl4pPr marL="1600200" lvl="3" indent="-228600" algn="l">
        <a:lnSpc>
          <a:spcPct val="93000"/>
        </a:lnSpc>
        <a:spcAft>
          <a:spcPts val="574"/>
        </a:spcAft>
        <a:buFont typeface="Arial"/>
        <a:buNone/>
        <a:defRPr lang="en-US" sz="2000" dirty="0">
          <a:solidFill>
            <a:srgbClr val="000000"/>
          </a:solidFill>
          <a:latin typeface="Arial"/>
        </a:defRPr>
      </a:lvl4pPr>
      <a:lvl5pPr marL="2057400" lvl="4" indent="-228600" algn="l">
        <a:lnSpc>
          <a:spcPct val="93000"/>
        </a:lnSpc>
        <a:spcAft>
          <a:spcPts val="287"/>
        </a:spcAft>
        <a:buFont typeface="Arial"/>
        <a:buNone/>
        <a:defRPr lang="en-US" sz="2000" dirty="0">
          <a:solidFill>
            <a:srgbClr val="000000"/>
          </a:solidFill>
          <a:latin typeface="Arial"/>
        </a:defRPr>
      </a:lvl5pPr>
      <a:lvl6pPr marL="2057400" lvl="5" indent="-228600" algn="l">
        <a:lnSpc>
          <a:spcPct val="93000"/>
        </a:lnSpc>
        <a:spcAft>
          <a:spcPts val="287"/>
        </a:spcAft>
        <a:buFont typeface="Arial"/>
        <a:buNone/>
        <a:defRPr lang="en-US" sz="2000" dirty="0">
          <a:solidFill>
            <a:srgbClr val="000000"/>
          </a:solidFill>
          <a:latin typeface="Arial"/>
        </a:defRPr>
      </a:lvl6pPr>
      <a:lvl7pPr marL="2057400" lvl="6" indent="-228600" algn="l">
        <a:lnSpc>
          <a:spcPct val="93000"/>
        </a:lnSpc>
        <a:spcAft>
          <a:spcPts val="287"/>
        </a:spcAft>
        <a:buFont typeface="Arial"/>
        <a:buNone/>
        <a:defRPr lang="en-US" sz="2000" dirty="0">
          <a:solidFill>
            <a:srgbClr val="000000"/>
          </a:solidFill>
          <a:latin typeface="Arial"/>
        </a:defRPr>
      </a:lvl7pPr>
    </p:bodyStyle>
    <p:otherStyle>
      <a:lvl1pPr marL="342900" lvl="0" indent="-342900" algn="l">
        <a:lnSpc>
          <a:spcPct val="93000"/>
        </a:lnSpc>
        <a:spcAft>
          <a:spcPts val="1412"/>
        </a:spcAft>
        <a:defRPr lang="en-US" sz="3200" dirty="0">
          <a:solidFill>
            <a:srgbClr val="000000"/>
          </a:solidFill>
          <a:latin typeface="Arial"/>
        </a:defRPr>
      </a:lvl1pPr>
      <a:lvl2pPr marL="742950" lvl="1" indent="-285750" algn="l">
        <a:lnSpc>
          <a:spcPct val="93000"/>
        </a:lnSpc>
        <a:spcAft>
          <a:spcPts val="1137"/>
        </a:spcAft>
        <a:defRPr lang="en-US" sz="2800" dirty="0">
          <a:solidFill>
            <a:srgbClr val="000000"/>
          </a:solidFill>
          <a:latin typeface="Arial"/>
        </a:defRPr>
      </a:lvl2pPr>
      <a:lvl3pPr marL="1143000" lvl="2" indent="-228600" algn="l">
        <a:lnSpc>
          <a:spcPct val="93000"/>
        </a:lnSpc>
        <a:spcAft>
          <a:spcPts val="849"/>
        </a:spcAft>
        <a:defRPr lang="en-US" sz="2400" dirty="0">
          <a:solidFill>
            <a:srgbClr val="000000"/>
          </a:solidFill>
          <a:latin typeface="Arial"/>
        </a:defRPr>
      </a:lvl3pPr>
      <a:lvl4pPr marL="1600200" lvl="3" indent="-228600" algn="l">
        <a:lnSpc>
          <a:spcPct val="93000"/>
        </a:lnSpc>
        <a:spcAft>
          <a:spcPts val="574"/>
        </a:spcAft>
        <a:defRPr lang="en-US" sz="2000" dirty="0">
          <a:solidFill>
            <a:srgbClr val="000000"/>
          </a:solidFill>
          <a:latin typeface="Arial"/>
        </a:defRPr>
      </a:lvl4pPr>
      <a:lvl5pPr marL="2057400" lvl="4" indent="-228600" algn="l">
        <a:lnSpc>
          <a:spcPct val="93000"/>
        </a:lnSpc>
        <a:spcAft>
          <a:spcPts val="287"/>
        </a:spcAft>
        <a:defRPr lang="en-US" sz="2000" dirty="0">
          <a:solidFill>
            <a:srgbClr val="000000"/>
          </a:solidFill>
          <a:latin typeface="Arial"/>
        </a:defRPr>
      </a:lvl5pPr>
      <a:lvl6pPr marL="2057400" lvl="5" indent="-228600" algn="l">
        <a:lnSpc>
          <a:spcPct val="93000"/>
        </a:lnSpc>
        <a:spcAft>
          <a:spcPts val="287"/>
        </a:spcAft>
        <a:defRPr lang="en-US" sz="2000" dirty="0">
          <a:solidFill>
            <a:srgbClr val="000000"/>
          </a:solidFill>
          <a:latin typeface="Arial"/>
        </a:defRPr>
      </a:lvl6pPr>
      <a:lvl7pPr marL="2057400" lvl="6" indent="-228600" algn="l">
        <a:lnSpc>
          <a:spcPct val="93000"/>
        </a:lnSpc>
        <a:spcAft>
          <a:spcPts val="287"/>
        </a:spcAft>
        <a:defRPr lang="en-US" sz="2000" dirty="0">
          <a:solidFill>
            <a:srgbClr val="000000"/>
          </a:solidFill>
          <a:latin typeface="Arial"/>
        </a:defRPr>
      </a:lvl7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35EB6253-CF96-4461-97E7-7D3D7637C7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05AE7A-65FE-44BF-A9BF-40EB75E15C92}"/>
              </a:ext>
            </a:extLst>
          </p:cNvPr>
          <p:cNvSpPr>
            <a:spLocks noGrp="1"/>
          </p:cNvSpPr>
          <p:nvPr>
            <p:ph/>
          </p:nvPr>
        </p:nvSpPr>
        <p:spPr>
          <a:xfrm>
            <a:off x="7937" y="647700"/>
            <a:ext cx="9070975" cy="2735262"/>
          </a:xfrm>
          <a:prstGeom prst="rect">
            <a:avLst/>
          </a:prstGeom>
          <a:solidFill>
            <a:srgbClr val="C7243A"/>
          </a:solidFill>
          <a:ln>
            <a:noFill/>
          </a:ln>
        </p:spPr>
        <p:txBody>
          <a:bodyPr vert="horz" wrap="square" lIns="72000" tIns="28224" rtlCol="0" anchor="ctr">
            <a:normAutofit/>
          </a:bodyPr>
          <a:lstStyle/>
          <a:p>
            <a:pPr marL="0" lvl="0" indent="0" algn="l">
              <a:lnSpc>
                <a:spcPct val="93000"/>
              </a:lnSpc>
              <a:buNone/>
              <a:defRPr lang="en-US" dirty="0"/>
            </a:pPr>
            <a:r>
              <a:rPr lang="en-US" sz="3200" dirty="0">
                <a:solidFill>
                  <a:srgbClr val="FFFFFF"/>
                </a:solidFill>
                <a:latin typeface="Arial"/>
              </a:rPr>
              <a:t>                        </a:t>
            </a:r>
            <a:r>
              <a:rPr lang="en-US" sz="4000" dirty="0">
                <a:solidFill>
                  <a:srgbClr val="FFFFFF"/>
                </a:solidFill>
                <a:latin typeface="Arial"/>
              </a:rPr>
              <a:t>CASE STUDY</a:t>
            </a:r>
            <a:br>
              <a:rPr lang="en-US" sz="4000" dirty="0">
                <a:solidFill>
                  <a:srgbClr val="FFFFFF"/>
                </a:solidFill>
                <a:latin typeface="Arial"/>
              </a:rPr>
            </a:br>
            <a:br>
              <a:rPr lang="en-US" sz="4000" dirty="0">
                <a:solidFill>
                  <a:srgbClr val="FFFFFF"/>
                </a:solidFill>
                <a:latin typeface="Arial"/>
              </a:rPr>
            </a:br>
            <a:r>
              <a:rPr lang="en-US" sz="3200" dirty="0">
                <a:solidFill>
                  <a:srgbClr val="FFFFFF"/>
                </a:solidFill>
                <a:latin typeface="Arial"/>
              </a:rPr>
              <a:t>   Bank Direct Marketing Classification Problem</a:t>
            </a:r>
          </a:p>
        </p:txBody>
      </p:sp>
      <p:sp>
        <p:nvSpPr>
          <p:cNvPr id="3" name="Subtitle 2">
            <a:extLst>
              <a:ext uri="{5737A2E1-CE63-4627-966C-741A7077E3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20E69F-A9CA-45D3-BF8F-251F27897E8B}"/>
              </a:ext>
            </a:extLst>
          </p:cNvPr>
          <p:cNvSpPr>
            <a:spLocks noGrp="1"/>
          </p:cNvSpPr>
          <p:nvPr>
            <p:ph type="subTitle" idx="1"/>
          </p:nvPr>
        </p:nvSpPr>
        <p:spPr>
          <a:xfrm>
            <a:off x="6352698" y="3545338"/>
            <a:ext cx="3547233" cy="1416996"/>
          </a:xfrm>
          <a:prstGeom prst="rect">
            <a:avLst/>
          </a:prstGeom>
          <a:noFill/>
          <a:ln>
            <a:noFill/>
          </a:ln>
        </p:spPr>
        <p:txBody>
          <a:bodyPr vert="horz" wrap="square" tIns="28224" rtlCol="0" anchor="t">
            <a:normAutofit/>
          </a:bodyPr>
          <a:lstStyle/>
          <a:p>
            <a:pPr marL="0" lvl="0" indent="0" algn="ctr">
              <a:lnSpc>
                <a:spcPct val="93000"/>
              </a:lnSpc>
              <a:buNone/>
              <a:defRPr lang="en-US" dirty="0"/>
            </a:pPr>
            <a:r>
              <a:rPr lang="en-US" sz="1400" dirty="0">
                <a:solidFill>
                  <a:srgbClr val="000000"/>
                </a:solidFill>
                <a:latin typeface="Arial"/>
              </a:rPr>
              <a:t>20261A3235</a:t>
            </a:r>
          </a:p>
          <a:p>
            <a:pPr marL="0" lvl="0" indent="0" algn="ctr">
              <a:lnSpc>
                <a:spcPct val="93000"/>
              </a:lnSpc>
              <a:buNone/>
              <a:defRPr lang="en-US" dirty="0"/>
            </a:pPr>
            <a:r>
              <a:rPr lang="en-US" sz="1400" dirty="0">
                <a:solidFill>
                  <a:srgbClr val="000000"/>
                </a:solidFill>
                <a:latin typeface="Arial"/>
              </a:rPr>
              <a:t>20261A3243</a:t>
            </a:r>
          </a:p>
          <a:p>
            <a:pPr marL="0" lvl="0" indent="0" algn="ctr">
              <a:lnSpc>
                <a:spcPct val="93000"/>
              </a:lnSpc>
              <a:buNone/>
              <a:defRPr lang="en-US" dirty="0"/>
            </a:pPr>
            <a:r>
              <a:rPr lang="en-US" sz="1400" dirty="0">
                <a:solidFill>
                  <a:srgbClr val="000000"/>
                </a:solidFill>
                <a:latin typeface="Arial"/>
              </a:rPr>
              <a:t>20261A3244</a:t>
            </a:r>
          </a:p>
          <a:p>
            <a:pPr marL="0" lvl="0" indent="0" algn="ctr">
              <a:lnSpc>
                <a:spcPct val="93000"/>
              </a:lnSpc>
              <a:buNone/>
              <a:defRPr lang="en-US" dirty="0"/>
            </a:pPr>
            <a:r>
              <a:rPr lang="en-US" sz="1400" dirty="0">
                <a:solidFill>
                  <a:srgbClr val="000000"/>
                </a:solidFill>
                <a:latin typeface="Arial"/>
              </a:rPr>
              <a:t>20261A3253</a:t>
            </a:r>
          </a:p>
        </p:txBody>
      </p:sp>
      <p:sp>
        <p:nvSpPr>
          <p:cNvPr id="4" name="Footer Placeholder 3" hidden="1">
            <a:extLst>
              <a:ext uri="{7D3DFA2A-77E0-4555-9142-07802D0F6D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4417D0-D400-4D8E-9F1D-3388285CF2C2}"/>
              </a:ext>
            </a:extLst>
          </p:cNvPr>
          <p:cNvSpPr>
            <a:spLocks noGrp="1"/>
          </p:cNvSpPr>
          <p:nvPr>
            <p:ph type="ftr" sz="quarter"/>
          </p:nvPr>
        </p:nvSpPr>
        <p:spPr/>
        <p:txBody>
          <a:bodyPr rtlCol="0"/>
          <a:lstStyle/>
          <a:p>
            <a:endParaRPr lang="en-US" dirty="0"/>
          </a:p>
        </p:txBody>
      </p:sp>
    </p:spTree>
    <p:extLst>
      <p:ext uri="{1B7E0904-7B02-42F0-B41B-3A9E3AB31C6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5564503-18B1-3AEF-FC64-B8D7830BA829}"/>
              </a:ext>
            </a:extLst>
          </p:cNvPr>
          <p:cNvSpPr>
            <a:spLocks noGrp="1"/>
          </p:cNvSpPr>
          <p:nvPr>
            <p:ph idx="1"/>
          </p:nvPr>
        </p:nvSpPr>
        <p:spPr>
          <a:xfrm>
            <a:off x="503237" y="387003"/>
            <a:ext cx="9069388" cy="4896544"/>
          </a:xfrm>
        </p:spPr>
        <p:txBody>
          <a:bodyPr>
            <a:normAutofit/>
          </a:bodyPr>
          <a:lstStyle/>
          <a:p>
            <a:r>
              <a:rPr lang="en-GB" sz="2000" dirty="0"/>
              <a:t>1</a:t>
            </a:r>
            <a:r>
              <a:rPr lang="en-IN" sz="2000" dirty="0"/>
              <a:t>.Job</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1600" dirty="0"/>
              <a:t>More job types are admin, Technicians, and blue-collar and it mean bank targeting high salaried people.</a:t>
            </a:r>
            <a:endParaRPr lang="en-GB" sz="1600" dirty="0"/>
          </a:p>
        </p:txBody>
      </p:sp>
      <p:pic>
        <p:nvPicPr>
          <p:cNvPr id="12" name="Picture 4">
            <a:extLst>
              <a:ext uri="{FF2B5EF4-FFF2-40B4-BE49-F238E27FC236}">
                <a16:creationId xmlns:a16="http://schemas.microsoft.com/office/drawing/2014/main" id="{C3F4E61E-BE2D-4267-0336-7662018AE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44" y="819050"/>
            <a:ext cx="6480720" cy="353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6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DA2EC-7080-8799-DC23-354FBD49FB77}"/>
              </a:ext>
            </a:extLst>
          </p:cNvPr>
          <p:cNvSpPr>
            <a:spLocks noGrp="1"/>
          </p:cNvSpPr>
          <p:nvPr>
            <p:ph idx="1"/>
          </p:nvPr>
        </p:nvSpPr>
        <p:spPr>
          <a:xfrm>
            <a:off x="413171" y="367451"/>
            <a:ext cx="9069388" cy="4916095"/>
          </a:xfrm>
        </p:spPr>
        <p:txBody>
          <a:bodyPr>
            <a:normAutofit/>
          </a:bodyPr>
          <a:lstStyle/>
          <a:p>
            <a:r>
              <a:rPr lang="en-GB" sz="2000" dirty="0"/>
              <a:t>2.Marital Status</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IN" sz="1600" dirty="0"/>
              <a:t>Married people are more likely to subscribe to a term deposit compared to singles and divorced people.</a:t>
            </a:r>
            <a:endParaRPr lang="en-GB" sz="1600" dirty="0"/>
          </a:p>
        </p:txBody>
      </p:sp>
      <p:pic>
        <p:nvPicPr>
          <p:cNvPr id="2052" name="Picture 4">
            <a:extLst>
              <a:ext uri="{FF2B5EF4-FFF2-40B4-BE49-F238E27FC236}">
                <a16:creationId xmlns:a16="http://schemas.microsoft.com/office/drawing/2014/main" id="{1CA32D61-E5F8-D2BA-815D-D291A3F4B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12" y="675035"/>
            <a:ext cx="7490420"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8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69D5D3-917C-DACD-EE15-A8D8B3D62308}"/>
              </a:ext>
            </a:extLst>
          </p:cNvPr>
          <p:cNvSpPr>
            <a:spLocks noGrp="1"/>
          </p:cNvSpPr>
          <p:nvPr>
            <p:ph idx="1"/>
          </p:nvPr>
        </p:nvSpPr>
        <p:spPr>
          <a:xfrm>
            <a:off x="195317" y="387003"/>
            <a:ext cx="9405604" cy="5284644"/>
          </a:xfrm>
        </p:spPr>
        <p:txBody>
          <a:bodyPr>
            <a:normAutofit/>
          </a:bodyPr>
          <a:lstStyle/>
          <a:p>
            <a:r>
              <a:rPr lang="en-GB" sz="2000" dirty="0"/>
              <a:t> 3.Education</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1600" dirty="0"/>
              <a:t>More count in university . Degree people , of course , High salaried people should have university degrees expected. And the illiterate count is very less.</a:t>
            </a:r>
          </a:p>
        </p:txBody>
      </p:sp>
      <p:pic>
        <p:nvPicPr>
          <p:cNvPr id="3076" name="Picture 4">
            <a:extLst>
              <a:ext uri="{FF2B5EF4-FFF2-40B4-BE49-F238E27FC236}">
                <a16:creationId xmlns:a16="http://schemas.microsoft.com/office/drawing/2014/main" id="{D5C150CF-658C-986E-4FA5-C78C0473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747043"/>
            <a:ext cx="7563720"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1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2529A-8AEF-3AD4-D87F-CD6084A66607}"/>
              </a:ext>
            </a:extLst>
          </p:cNvPr>
          <p:cNvSpPr>
            <a:spLocks noGrp="1"/>
          </p:cNvSpPr>
          <p:nvPr>
            <p:ph idx="1"/>
          </p:nvPr>
        </p:nvSpPr>
        <p:spPr>
          <a:xfrm>
            <a:off x="246463" y="387002"/>
            <a:ext cx="9326162" cy="5007723"/>
          </a:xfrm>
        </p:spPr>
        <p:txBody>
          <a:bodyPr>
            <a:normAutofit/>
          </a:bodyPr>
          <a:lstStyle/>
          <a:p>
            <a:r>
              <a:rPr lang="en-GB" sz="2000" dirty="0"/>
              <a:t>4.Housing</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1600" dirty="0"/>
              <a:t>We have to give more importance to people who have not taken any housing loan.</a:t>
            </a:r>
          </a:p>
        </p:txBody>
      </p:sp>
      <p:pic>
        <p:nvPicPr>
          <p:cNvPr id="4098" name="Picture 2">
            <a:extLst>
              <a:ext uri="{FF2B5EF4-FFF2-40B4-BE49-F238E27FC236}">
                <a16:creationId xmlns:a16="http://schemas.microsoft.com/office/drawing/2014/main" id="{4852A08C-0C56-54BD-EC9F-3AF91C18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858" y="963067"/>
            <a:ext cx="7562738" cy="335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8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F6BD9-BBB3-A876-11A8-7AC4D2063B23}"/>
              </a:ext>
            </a:extLst>
          </p:cNvPr>
          <p:cNvSpPr>
            <a:spLocks noGrp="1"/>
          </p:cNvSpPr>
          <p:nvPr>
            <p:ph idx="1"/>
          </p:nvPr>
        </p:nvSpPr>
        <p:spPr>
          <a:xfrm>
            <a:off x="430980" y="387004"/>
            <a:ext cx="8104551" cy="4968552"/>
          </a:xfrm>
        </p:spPr>
        <p:txBody>
          <a:bodyPr>
            <a:normAutofit/>
          </a:bodyPr>
          <a:lstStyle/>
          <a:p>
            <a:r>
              <a:rPr lang="en-GB" sz="2000" dirty="0"/>
              <a:t>5.Age</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1600" dirty="0"/>
              <a:t>People around 30-40(</a:t>
            </a:r>
            <a:r>
              <a:rPr lang="en-GB" sz="1600" dirty="0" err="1"/>
              <a:t>i.e</a:t>
            </a:r>
            <a:r>
              <a:rPr lang="en-GB" sz="1600" dirty="0"/>
              <a:t> middle age) are given more priority,40-50 comes next. Then people &lt;30 years old are taken.</a:t>
            </a:r>
          </a:p>
        </p:txBody>
      </p:sp>
      <p:pic>
        <p:nvPicPr>
          <p:cNvPr id="5122" name="Picture 2">
            <a:extLst>
              <a:ext uri="{FF2B5EF4-FFF2-40B4-BE49-F238E27FC236}">
                <a16:creationId xmlns:a16="http://schemas.microsoft.com/office/drawing/2014/main" id="{B29853F3-D04A-8757-3263-9D27B2EB9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891059"/>
            <a:ext cx="8755154" cy="35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6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1E25F-FD31-D04C-F1E7-078597F29E77}"/>
              </a:ext>
            </a:extLst>
          </p:cNvPr>
          <p:cNvSpPr>
            <a:spLocks noGrp="1"/>
          </p:cNvSpPr>
          <p:nvPr>
            <p:ph idx="1"/>
          </p:nvPr>
        </p:nvSpPr>
        <p:spPr>
          <a:xfrm>
            <a:off x="270469" y="387003"/>
            <a:ext cx="9069388" cy="4896544"/>
          </a:xfrm>
        </p:spPr>
        <p:txBody>
          <a:bodyPr>
            <a:normAutofit/>
          </a:bodyPr>
          <a:lstStyle/>
          <a:p>
            <a:r>
              <a:rPr lang="en-GB" sz="2000" dirty="0"/>
              <a:t>6.Contact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1600" dirty="0"/>
              <a:t>More preference is for cellular users rather than telephone users. </a:t>
            </a:r>
          </a:p>
          <a:p>
            <a:endParaRPr lang="en-GB" sz="2000" dirty="0"/>
          </a:p>
          <a:p>
            <a:endParaRPr lang="en-IN" sz="2000" dirty="0"/>
          </a:p>
        </p:txBody>
      </p:sp>
      <p:pic>
        <p:nvPicPr>
          <p:cNvPr id="6146" name="Picture 2">
            <a:extLst>
              <a:ext uri="{FF2B5EF4-FFF2-40B4-BE49-F238E27FC236}">
                <a16:creationId xmlns:a16="http://schemas.microsoft.com/office/drawing/2014/main" id="{406E0AA2-E1DA-E423-6938-06253E236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968" y="819051"/>
            <a:ext cx="3820397"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0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AF668-C3A8-F5DA-5766-71BBC02771EC}"/>
              </a:ext>
            </a:extLst>
          </p:cNvPr>
          <p:cNvSpPr>
            <a:spLocks noGrp="1"/>
          </p:cNvSpPr>
          <p:nvPr>
            <p:ph idx="1"/>
          </p:nvPr>
        </p:nvSpPr>
        <p:spPr>
          <a:xfrm>
            <a:off x="431801" y="387003"/>
            <a:ext cx="9140824" cy="4896544"/>
          </a:xfrm>
        </p:spPr>
        <p:txBody>
          <a:bodyPr>
            <a:normAutofit/>
          </a:bodyPr>
          <a:lstStyle/>
          <a:p>
            <a:r>
              <a:rPr lang="en-GB" sz="2000" dirty="0"/>
              <a:t>7.Month</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1600" dirty="0"/>
              <a:t>During May month there is high chance of getting term deposits. Jul, </a:t>
            </a:r>
            <a:r>
              <a:rPr lang="en-GB" sz="1600" dirty="0" err="1"/>
              <a:t>aug</a:t>
            </a:r>
            <a:r>
              <a:rPr lang="en-GB" sz="1600" dirty="0"/>
              <a:t>, </a:t>
            </a:r>
            <a:r>
              <a:rPr lang="en-GB" sz="1600" dirty="0" err="1"/>
              <a:t>jun</a:t>
            </a:r>
            <a:r>
              <a:rPr lang="en-GB" sz="1600" dirty="0"/>
              <a:t>, </a:t>
            </a:r>
            <a:r>
              <a:rPr lang="en-GB" sz="1600" dirty="0" err="1"/>
              <a:t>nov</a:t>
            </a:r>
            <a:r>
              <a:rPr lang="en-GB" sz="1600" dirty="0"/>
              <a:t> have next prior chances.</a:t>
            </a:r>
          </a:p>
          <a:p>
            <a:endParaRPr lang="en-GB" sz="1600" dirty="0"/>
          </a:p>
          <a:p>
            <a:endParaRPr lang="en-GB" sz="2000" dirty="0"/>
          </a:p>
          <a:p>
            <a:endParaRPr lang="en-IN" sz="2000" dirty="0"/>
          </a:p>
        </p:txBody>
      </p:sp>
      <p:pic>
        <p:nvPicPr>
          <p:cNvPr id="7170" name="Picture 2">
            <a:extLst>
              <a:ext uri="{FF2B5EF4-FFF2-40B4-BE49-F238E27FC236}">
                <a16:creationId xmlns:a16="http://schemas.microsoft.com/office/drawing/2014/main" id="{B59B8ED0-C9A8-9890-71B0-C561E67D7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024" y="531019"/>
            <a:ext cx="4357663" cy="412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25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F1FC9-8EF0-F3AB-BCE2-F15AE585CC9A}"/>
              </a:ext>
            </a:extLst>
          </p:cNvPr>
          <p:cNvSpPr>
            <a:spLocks noGrp="1"/>
          </p:cNvSpPr>
          <p:nvPr>
            <p:ph idx="1"/>
          </p:nvPr>
        </p:nvSpPr>
        <p:spPr>
          <a:xfrm>
            <a:off x="425548" y="502097"/>
            <a:ext cx="9079260" cy="4781450"/>
          </a:xfrm>
        </p:spPr>
        <p:txBody>
          <a:bodyPr>
            <a:normAutofit fontScale="77500" lnSpcReduction="20000"/>
          </a:bodyPr>
          <a:lstStyle/>
          <a:p>
            <a:r>
              <a:rPr lang="en-GB" sz="2000" dirty="0"/>
              <a:t>8.Week</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1600" dirty="0"/>
          </a:p>
          <a:p>
            <a:endParaRPr lang="en-GB" sz="1600" dirty="0"/>
          </a:p>
          <a:p>
            <a:endParaRPr lang="en-GB" sz="1600" dirty="0"/>
          </a:p>
          <a:p>
            <a:r>
              <a:rPr lang="en-GB" sz="2100" dirty="0"/>
              <a:t>Every day of week except weekend have equal chances for client to subscribe a term deposit or not.</a:t>
            </a:r>
          </a:p>
          <a:p>
            <a:endParaRPr lang="en-IN" sz="2000" dirty="0"/>
          </a:p>
        </p:txBody>
      </p:sp>
      <p:pic>
        <p:nvPicPr>
          <p:cNvPr id="8194" name="Picture 2">
            <a:extLst>
              <a:ext uri="{FF2B5EF4-FFF2-40B4-BE49-F238E27FC236}">
                <a16:creationId xmlns:a16="http://schemas.microsoft.com/office/drawing/2014/main" id="{8C1748FC-2E9A-41B0-58E1-7517EDD1C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08" y="503122"/>
            <a:ext cx="4320480" cy="415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AE92A-D398-CE3C-B12F-8DC4172D1AE2}"/>
              </a:ext>
            </a:extLst>
          </p:cNvPr>
          <p:cNvSpPr>
            <a:spLocks noGrp="1"/>
          </p:cNvSpPr>
          <p:nvPr>
            <p:ph idx="1"/>
          </p:nvPr>
        </p:nvSpPr>
        <p:spPr>
          <a:xfrm>
            <a:off x="505618" y="434975"/>
            <a:ext cx="9069388" cy="4800600"/>
          </a:xfrm>
        </p:spPr>
        <p:txBody>
          <a:bodyPr/>
          <a:lstStyle/>
          <a:p>
            <a:r>
              <a:rPr lang="en-GB" sz="2800" dirty="0">
                <a:solidFill>
                  <a:schemeClr val="accent3"/>
                </a:solidFill>
              </a:rPr>
              <a:t>Prediction</a:t>
            </a:r>
          </a:p>
          <a:p>
            <a:r>
              <a:rPr lang="en-GB" sz="1600" dirty="0"/>
              <a:t>Logistic Regression is used when the dependent variable(target) is categorical.</a:t>
            </a:r>
            <a:r>
              <a:rPr lang="en-GB" sz="1600" dirty="0">
                <a:solidFill>
                  <a:schemeClr val="tx2"/>
                </a:solidFill>
              </a:rPr>
              <a:t> Bank Direct Marketing classification data can be easily predicted using Logistic Regression Algorithm. There are many</a:t>
            </a:r>
            <a:r>
              <a:rPr lang="en-GB" sz="1600" dirty="0">
                <a:solidFill>
                  <a:srgbClr val="292929"/>
                </a:solidFill>
                <a:latin typeface="source-serif-pro"/>
              </a:rPr>
              <a:t> </a:t>
            </a:r>
            <a:r>
              <a:rPr lang="en-GB" sz="1600" dirty="0">
                <a:solidFill>
                  <a:srgbClr val="292929"/>
                </a:solidFill>
                <a:latin typeface="Arial" panose="020B0604020202020204" pitchFamily="34" charset="0"/>
                <a:cs typeface="Arial" panose="020B0604020202020204" pitchFamily="34" charset="0"/>
              </a:rPr>
              <a:t>categorical columns such as Job, Marital status, education, Housing, loan, campaign which is used to predict if a person will subscribe to term deposit or not using </a:t>
            </a:r>
            <a:r>
              <a:rPr lang="en-GB" sz="1600" dirty="0" err="1">
                <a:solidFill>
                  <a:srgbClr val="292929"/>
                </a:solidFill>
                <a:latin typeface="Arial" panose="020B0604020202020204" pitchFamily="34" charset="0"/>
                <a:cs typeface="Arial" panose="020B0604020202020204" pitchFamily="34" charset="0"/>
              </a:rPr>
              <a:t>barplot</a:t>
            </a:r>
            <a:r>
              <a:rPr lang="en-GB" sz="1600" dirty="0">
                <a:solidFill>
                  <a:srgbClr val="292929"/>
                </a:solidFill>
                <a:latin typeface="Arial" panose="020B0604020202020204" pitchFamily="34" charset="0"/>
                <a:cs typeface="Arial" panose="020B0604020202020204" pitchFamily="34" charset="0"/>
              </a:rPr>
              <a:t> function.</a:t>
            </a:r>
            <a:endParaRPr lang="en-GB" sz="1600" dirty="0">
              <a:solidFill>
                <a:schemeClr val="tx2"/>
              </a:solidFill>
            </a:endParaRPr>
          </a:p>
          <a:p>
            <a:r>
              <a:rPr lang="en-GB" sz="1600" i="0" dirty="0">
                <a:solidFill>
                  <a:srgbClr val="202124"/>
                </a:solidFill>
                <a:effectLst/>
                <a:latin typeface="arial" panose="020B0604020202020204" pitchFamily="34" charset="0"/>
              </a:rPr>
              <a:t>Linear</a:t>
            </a:r>
            <a:r>
              <a:rPr lang="en-GB" sz="1600" b="1" i="0" dirty="0">
                <a:solidFill>
                  <a:srgbClr val="202124"/>
                </a:solidFill>
                <a:effectLst/>
                <a:latin typeface="arial" panose="020B0604020202020204" pitchFamily="34" charset="0"/>
              </a:rPr>
              <a:t> </a:t>
            </a:r>
            <a:r>
              <a:rPr lang="en-GB" sz="1600" i="0" dirty="0">
                <a:solidFill>
                  <a:srgbClr val="202124"/>
                </a:solidFill>
                <a:effectLst/>
                <a:latin typeface="arial" panose="020B0604020202020204" pitchFamily="34" charset="0"/>
              </a:rPr>
              <a:t>Regression deals with continuous values whereas classification problems mandate discrete values. Hence </a:t>
            </a:r>
            <a:r>
              <a:rPr lang="en-GB" sz="1600" dirty="0">
                <a:solidFill>
                  <a:srgbClr val="202124"/>
                </a:solidFill>
                <a:latin typeface="arial" panose="020B0604020202020204" pitchFamily="34" charset="0"/>
              </a:rPr>
              <a:t>linear regression is not used.</a:t>
            </a:r>
          </a:p>
          <a:p>
            <a:r>
              <a:rPr lang="en-GB" sz="1600" dirty="0">
                <a:solidFill>
                  <a:srgbClr val="202124"/>
                </a:solidFill>
                <a:latin typeface="arial" panose="020B0604020202020204" pitchFamily="34" charset="0"/>
              </a:rPr>
              <a:t>K</a:t>
            </a:r>
            <a:r>
              <a:rPr lang="en-GB" sz="1600" i="0" dirty="0">
                <a:solidFill>
                  <a:srgbClr val="202124"/>
                </a:solidFill>
                <a:effectLst/>
                <a:latin typeface="arial" panose="020B0604020202020204" pitchFamily="34" charset="0"/>
              </a:rPr>
              <a:t>NN doesn't work great in general when features are on different scales</a:t>
            </a:r>
            <a:r>
              <a:rPr lang="en-GB" sz="1600" b="0" i="0" dirty="0">
                <a:solidFill>
                  <a:srgbClr val="202124"/>
                </a:solidFill>
                <a:effectLst/>
                <a:latin typeface="arial" panose="020B0604020202020204" pitchFamily="34" charset="0"/>
              </a:rPr>
              <a:t>. This is especially true when one of the 'scales' is a category label. Thus It is not used.</a:t>
            </a:r>
          </a:p>
          <a:p>
            <a:r>
              <a:rPr lang="en-GB" sz="1600" b="0" i="0" dirty="0">
                <a:solidFill>
                  <a:srgbClr val="202124"/>
                </a:solidFill>
                <a:effectLst/>
                <a:latin typeface="arial" panose="020B0604020202020204" pitchFamily="34" charset="0"/>
              </a:rPr>
              <a:t>The k-Means algorithm is not applicable to categorical data, as </a:t>
            </a:r>
            <a:r>
              <a:rPr lang="en-GB" sz="1600" i="0" dirty="0">
                <a:solidFill>
                  <a:srgbClr val="202124"/>
                </a:solidFill>
                <a:effectLst/>
                <a:latin typeface="arial" panose="020B0604020202020204" pitchFamily="34" charset="0"/>
              </a:rPr>
              <a:t>categorical variables are discrete and do not have any natural origin</a:t>
            </a:r>
            <a:r>
              <a:rPr lang="en-GB" sz="1600" b="0" i="0" dirty="0">
                <a:solidFill>
                  <a:srgbClr val="202124"/>
                </a:solidFill>
                <a:effectLst/>
                <a:latin typeface="arial" panose="020B0604020202020204" pitchFamily="34" charset="0"/>
              </a:rPr>
              <a:t>. So computing </a:t>
            </a:r>
            <a:r>
              <a:rPr lang="en-GB" sz="1600" b="0" i="0" dirty="0" err="1">
                <a:solidFill>
                  <a:srgbClr val="202124"/>
                </a:solidFill>
                <a:effectLst/>
                <a:latin typeface="arial" panose="020B0604020202020204" pitchFamily="34" charset="0"/>
              </a:rPr>
              <a:t>euclidean</a:t>
            </a:r>
            <a:r>
              <a:rPr lang="en-GB" sz="1600" b="0" i="0" dirty="0">
                <a:solidFill>
                  <a:srgbClr val="202124"/>
                </a:solidFill>
                <a:effectLst/>
                <a:latin typeface="arial" panose="020B0604020202020204" pitchFamily="34" charset="0"/>
              </a:rPr>
              <a:t> distance for such as space is not meaningful. So k-Means is not used.</a:t>
            </a:r>
            <a:endParaRPr lang="en-GB" sz="1600" dirty="0">
              <a:solidFill>
                <a:schemeClr val="tx2"/>
              </a:solidFill>
            </a:endParaRPr>
          </a:p>
        </p:txBody>
      </p:sp>
      <p:sp>
        <p:nvSpPr>
          <p:cNvPr id="5" name="Oval 4">
            <a:extLst>
              <a:ext uri="{FF2B5EF4-FFF2-40B4-BE49-F238E27FC236}">
                <a16:creationId xmlns:a16="http://schemas.microsoft.com/office/drawing/2014/main" id="{889A0F27-D91D-C377-05AC-DB5A2FE9043E}"/>
              </a:ext>
            </a:extLst>
          </p:cNvPr>
          <p:cNvSpPr/>
          <p:nvPr/>
        </p:nvSpPr>
        <p:spPr>
          <a:xfrm flipH="1" flipV="1">
            <a:off x="428623" y="1107083"/>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ln w="0"/>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62506585-10C1-0DE5-5887-35C6B3A43D07}"/>
              </a:ext>
            </a:extLst>
          </p:cNvPr>
          <p:cNvSpPr/>
          <p:nvPr/>
        </p:nvSpPr>
        <p:spPr>
          <a:xfrm flipH="1" flipV="1">
            <a:off x="428623" y="2464508"/>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ln w="0"/>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C9E67C01-785C-1134-5A0A-6A667C82A429}"/>
              </a:ext>
            </a:extLst>
          </p:cNvPr>
          <p:cNvSpPr/>
          <p:nvPr/>
        </p:nvSpPr>
        <p:spPr>
          <a:xfrm flipH="1" flipV="1">
            <a:off x="440650" y="3699371"/>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ln w="0"/>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45309B59-6837-ECAF-ED37-C72E8706ED1D}"/>
              </a:ext>
            </a:extLst>
          </p:cNvPr>
          <p:cNvSpPr/>
          <p:nvPr/>
        </p:nvSpPr>
        <p:spPr>
          <a:xfrm flipH="1" flipV="1">
            <a:off x="421402" y="3051299"/>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084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408D4A18-B332-4C00-8802-2E9B1FAD34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A7479A-0802-4C0D-8C28-696E77AE53E0}"/>
              </a:ext>
            </a:extLst>
          </p:cNvPr>
          <p:cNvSpPr>
            <a:spLocks noGrp="1"/>
          </p:cNvSpPr>
          <p:nvPr>
            <p:ph idx="1"/>
          </p:nvPr>
        </p:nvSpPr>
        <p:spPr>
          <a:xfrm>
            <a:off x="647700" y="503237"/>
            <a:ext cx="9359900" cy="4751387"/>
          </a:xfrm>
          <a:prstGeom prst="rect">
            <a:avLst/>
          </a:prstGeom>
          <a:noFill/>
          <a:ln>
            <a:noFill/>
          </a:ln>
        </p:spPr>
        <p:txBody>
          <a:bodyPr vert="horz" wrap="square" tIns="28224" rtlCol="0" anchor="t">
            <a:normAutofit/>
          </a:bodyPr>
          <a:lstStyle/>
          <a:p>
            <a:pPr marL="431800" lvl="0" indent="-323850" algn="l">
              <a:lnSpc>
                <a:spcPct val="93000"/>
              </a:lnSpc>
              <a:spcAft>
                <a:spcPts val="1412"/>
              </a:spcAft>
              <a:buNone/>
              <a:defRPr lang="en-US" dirty="0"/>
            </a:pPr>
            <a:r>
              <a:rPr lang="en-US" sz="3200" dirty="0">
                <a:solidFill>
                  <a:srgbClr val="000000"/>
                </a:solidFill>
                <a:latin typeface="Arial"/>
              </a:rPr>
              <a:t>                   </a:t>
            </a:r>
            <a:r>
              <a:rPr lang="en-US" sz="3200" dirty="0">
                <a:solidFill>
                  <a:srgbClr val="FF0000"/>
                </a:solidFill>
                <a:latin typeface="Arial"/>
              </a:rPr>
              <a:t>Data Science Process</a:t>
            </a:r>
          </a:p>
        </p:txBody>
      </p:sp>
      <p:pic>
        <p:nvPicPr>
          <p:cNvPr id="3" name="Picture 2">
            <a:extLst>
              <a:ext uri="{810CD2A6-19D6-432B-85FC-69D344B68B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2B570B-7EDB-49B6-B1F8-F8816CB8058B}"/>
              </a:ext>
            </a:extLst>
          </p:cNvPr>
          <p:cNvPicPr>
            <a:picLocks noGrp="1" noChangeAspect="1"/>
          </p:cNvPicPr>
          <p:nvPr/>
        </p:nvPicPr>
        <p:blipFill>
          <a:blip r:embed="rId3"/>
          <a:stretch>
            <a:fillRect/>
          </a:stretch>
        </p:blipFill>
        <p:spPr>
          <a:xfrm>
            <a:off x="1871662" y="1200150"/>
            <a:ext cx="6553200" cy="3983037"/>
          </a:xfrm>
          <a:prstGeom prst="rect">
            <a:avLst/>
          </a:prstGeom>
          <a:noFill/>
          <a:ln>
            <a:noFill/>
          </a:ln>
        </p:spPr>
      </p:pic>
      <p:sp>
        <p:nvSpPr>
          <p:cNvPr id="4" name="Footer Placeholder 3" hidden="1">
            <a:extLst>
              <a:ext uri="{C86E9502-A7F7-4E71-A693-89702CADCD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D7EBAD0-6B46-4F07-880A-266653A719A1}"/>
              </a:ext>
            </a:extLst>
          </p:cNvPr>
          <p:cNvSpPr>
            <a:spLocks noGrp="1"/>
          </p:cNvSpPr>
          <p:nvPr>
            <p:ph type="ftr" sz="quarter" idx="11"/>
          </p:nvPr>
        </p:nvSpPr>
        <p:spPr/>
        <p:txBody>
          <a:bodyPr rtlCol="0"/>
          <a:lstStyle/>
          <a:p>
            <a:endParaRPr lang="en-US" dirty="0"/>
          </a:p>
        </p:txBody>
      </p:sp>
    </p:spTree>
    <p:extLst>
      <p:ext uri="{A0D49FCF-E9BE-45C0-8D35-7E20E88DC77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8B7038D9-EFD4-4CED-8851-B6DA8DD58D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00A2766-C3C4-46C7-8D8C-EB451A87D841}"/>
              </a:ext>
            </a:extLst>
          </p:cNvPr>
          <p:cNvSpPr>
            <a:spLocks noGrp="1"/>
          </p:cNvSpPr>
          <p:nvPr>
            <p:ph idx="1"/>
          </p:nvPr>
        </p:nvSpPr>
        <p:spPr>
          <a:xfrm>
            <a:off x="503237" y="565150"/>
            <a:ext cx="9070975" cy="946150"/>
          </a:xfrm>
          <a:prstGeom prst="rect">
            <a:avLst/>
          </a:prstGeom>
          <a:noFill/>
          <a:ln>
            <a:noFill/>
          </a:ln>
        </p:spPr>
        <p:txBody>
          <a:bodyPr vert="horz" wrap="square" tIns="38808" rtlCol="0" anchor="ctr">
            <a:normAutofit/>
          </a:bodyPr>
          <a:lstStyle/>
          <a:p>
            <a:pPr marL="0" lvl="0" indent="0" algn="l">
              <a:lnSpc>
                <a:spcPct val="93000"/>
              </a:lnSpc>
              <a:buNone/>
              <a:defRPr lang="en-US" dirty="0"/>
            </a:pPr>
            <a:r>
              <a:rPr lang="en-US" sz="4400" dirty="0">
                <a:solidFill>
                  <a:srgbClr val="C7243A"/>
                </a:solidFill>
                <a:latin typeface="Arial"/>
              </a:rPr>
              <a:t>Case Study </a:t>
            </a:r>
          </a:p>
        </p:txBody>
      </p:sp>
      <p:sp>
        <p:nvSpPr>
          <p:cNvPr id="3" name="Content Placeholder 2">
            <a:extLst>
              <a:ext uri="{EE2EC3D0-28A5-4D77-88E1-0A5EAB39CB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886081-244D-4B06-8DB1-FA57729483AA}"/>
              </a:ext>
            </a:extLst>
          </p:cNvPr>
          <p:cNvSpPr>
            <a:spLocks noGrp="1"/>
          </p:cNvSpPr>
          <p:nvPr>
            <p:ph idx="1"/>
          </p:nvPr>
        </p:nvSpPr>
        <p:spPr>
          <a:xfrm>
            <a:off x="503237" y="1655762"/>
            <a:ext cx="9070975" cy="3527425"/>
          </a:xfrm>
          <a:prstGeom prst="rect">
            <a:avLst/>
          </a:prstGeom>
          <a:noFill/>
          <a:ln>
            <a:noFill/>
          </a:ln>
        </p:spPr>
        <p:txBody>
          <a:bodyPr vert="horz" wrap="square" tIns="19404" rtlCol="0" anchor="t">
            <a:normAutofit lnSpcReduction="10000"/>
          </a:bodyPr>
          <a:lstStyle/>
          <a:p>
            <a:pPr marL="431800" lvl="0" indent="-323850" algn="l">
              <a:lnSpc>
                <a:spcPct val="93000"/>
              </a:lnSpc>
              <a:spcAft>
                <a:spcPts val="1412"/>
              </a:spcAft>
              <a:buClr>
                <a:srgbClr val="000000"/>
              </a:buClr>
              <a:buSzPct val="45000"/>
              <a:buFont typeface="Wingdings"/>
              <a:buChar char=""/>
              <a:defRPr lang="en-US" dirty="0"/>
            </a:pPr>
            <a:r>
              <a:rPr lang="en-US" sz="2200" dirty="0">
                <a:solidFill>
                  <a:srgbClr val="000000"/>
                </a:solidFill>
                <a:latin typeface="Arial"/>
              </a:rPr>
              <a:t>Title-Bank</a:t>
            </a:r>
            <a:r>
              <a:rPr lang="en-US" sz="3200" dirty="0">
                <a:solidFill>
                  <a:srgbClr val="000000"/>
                </a:solidFill>
                <a:latin typeface="Arial"/>
              </a:rPr>
              <a:t> </a:t>
            </a:r>
            <a:r>
              <a:rPr lang="en-US" sz="2200" dirty="0">
                <a:solidFill>
                  <a:srgbClr val="000000"/>
                </a:solidFill>
                <a:latin typeface="Arial"/>
              </a:rPr>
              <a:t>Direct</a:t>
            </a:r>
            <a:r>
              <a:rPr lang="en-US" sz="3200" dirty="0">
                <a:solidFill>
                  <a:srgbClr val="000000"/>
                </a:solidFill>
                <a:latin typeface="Arial"/>
              </a:rPr>
              <a:t> </a:t>
            </a:r>
            <a:r>
              <a:rPr lang="en-US" sz="2200" dirty="0">
                <a:solidFill>
                  <a:srgbClr val="000000"/>
                </a:solidFill>
                <a:latin typeface="Arial"/>
              </a:rPr>
              <a:t>Marketing</a:t>
            </a:r>
            <a:r>
              <a:rPr lang="en-US" sz="3200" dirty="0">
                <a:solidFill>
                  <a:srgbClr val="000000"/>
                </a:solidFill>
                <a:latin typeface="Arial"/>
              </a:rPr>
              <a:t> </a:t>
            </a:r>
            <a:r>
              <a:rPr lang="en-US" sz="2200" dirty="0">
                <a:solidFill>
                  <a:srgbClr val="000000"/>
                </a:solidFill>
                <a:latin typeface="Arial"/>
              </a:rPr>
              <a:t>Campaigns</a:t>
            </a:r>
          </a:p>
          <a:p>
            <a:pPr marL="431800" lvl="0" indent="-323850" algn="l">
              <a:lnSpc>
                <a:spcPct val="93000"/>
              </a:lnSpc>
              <a:spcAft>
                <a:spcPts val="1412"/>
              </a:spcAft>
              <a:buClr>
                <a:srgbClr val="000000"/>
              </a:buClr>
              <a:buSzPct val="45000"/>
              <a:buFont typeface="Wingdings"/>
              <a:buChar char=""/>
              <a:defRPr lang="en-US" dirty="0"/>
            </a:pPr>
            <a:r>
              <a:rPr lang="en-US" sz="2200" dirty="0">
                <a:solidFill>
                  <a:srgbClr val="000000"/>
                </a:solidFill>
                <a:latin typeface="Arial"/>
              </a:rPr>
              <a:t>Problem Statement-The data is related with direct marketing campaigns (phone calls) of a Portuguese banking institution. The classification goal is to predict if the client will subscribe a term deposit (variable y).</a:t>
            </a:r>
          </a:p>
          <a:p>
            <a:pPr marL="431800" lvl="0" indent="-323850" algn="l">
              <a:lnSpc>
                <a:spcPct val="93000"/>
              </a:lnSpc>
              <a:spcAft>
                <a:spcPts val="1412"/>
              </a:spcAft>
              <a:buClr>
                <a:srgbClr val="000000"/>
              </a:buClr>
              <a:buSzPct val="45000"/>
              <a:buFont typeface="Wingdings"/>
              <a:buChar char=""/>
              <a:defRPr lang="en-US" dirty="0"/>
            </a:pPr>
            <a:r>
              <a:rPr lang="en-US" sz="2200" dirty="0">
                <a:solidFill>
                  <a:srgbClr val="000000"/>
                </a:solidFill>
                <a:latin typeface="Arial"/>
              </a:rPr>
              <a:t>There are 20 columns in a Bank Direct Marketing classification.Each columns are described as follows.</a:t>
            </a:r>
          </a:p>
          <a:p>
            <a:pPr marL="431800" lvl="0" indent="-323850" algn="l">
              <a:lnSpc>
                <a:spcPct val="93000"/>
              </a:lnSpc>
              <a:spcAft>
                <a:spcPts val="1412"/>
              </a:spcAft>
              <a:buClr>
                <a:srgbClr val="000000"/>
              </a:buClr>
              <a:buSzPct val="45000"/>
              <a:buFont typeface="Wingdings"/>
              <a:buChar char=""/>
              <a:defRPr lang="en-US" dirty="0"/>
            </a:pPr>
            <a:r>
              <a:rPr lang="en-US" sz="2200" dirty="0">
                <a:solidFill>
                  <a:srgbClr val="000000"/>
                </a:solidFill>
                <a:latin typeface="Arial"/>
              </a:rPr>
              <a:t>The data set consist of 41929 rows and 12 columns which is concised into 2500 rows and 12 columns</a:t>
            </a:r>
          </a:p>
        </p:txBody>
      </p:sp>
      <p:sp>
        <p:nvSpPr>
          <p:cNvPr id="4" name="Footer Placeholder 3" hidden="1">
            <a:extLst>
              <a:ext uri="{66142FE4-21EC-410F-9B06-BC4EE0FEA0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31545A-EA85-4833-9F3B-EFF4C59CEBF5}"/>
              </a:ext>
            </a:extLst>
          </p:cNvPr>
          <p:cNvSpPr>
            <a:spLocks noGrp="1"/>
          </p:cNvSpPr>
          <p:nvPr>
            <p:ph type="ftr" sz="quarter" idx="11"/>
          </p:nvPr>
        </p:nvSpPr>
        <p:spPr/>
        <p:txBody>
          <a:bodyPr rtlCol="0"/>
          <a:lstStyle/>
          <a:p>
            <a:endParaRPr lang="en-US" dirty="0"/>
          </a:p>
        </p:txBody>
      </p:sp>
    </p:spTree>
    <p:extLst>
      <p:ext uri="{B41F13B7-578E-428B-8241-FCD08E264E6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1BE77C38-0A57-48F8-8265-AC745BCF57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AE490A2-C3B8-4066-8641-4BF8A7153851}"/>
              </a:ext>
            </a:extLst>
          </p:cNvPr>
          <p:cNvSpPr>
            <a:spLocks noGrp="1"/>
          </p:cNvSpPr>
          <p:nvPr>
            <p:ph idx="1"/>
          </p:nvPr>
        </p:nvSpPr>
        <p:spPr>
          <a:xfrm>
            <a:off x="503237" y="431800"/>
            <a:ext cx="9144000" cy="4824412"/>
          </a:xfrm>
          <a:prstGeom prst="rect">
            <a:avLst/>
          </a:prstGeom>
          <a:noFill/>
          <a:ln>
            <a:noFill/>
          </a:ln>
        </p:spPr>
        <p:txBody>
          <a:bodyPr vert="horz" wrap="square" tIns="28224" rtlCol="0" anchor="t">
            <a:normAutofit fontScale="92500" lnSpcReduction="10000"/>
          </a:bodyPr>
          <a:lstStyle/>
          <a:p>
            <a:pPr marL="431800" lvl="0" indent="-323850" algn="l">
              <a:lnSpc>
                <a:spcPct val="93000"/>
              </a:lnSpc>
              <a:spcAft>
                <a:spcPts val="1412"/>
              </a:spcAft>
              <a:buClr>
                <a:srgbClr val="000000"/>
              </a:buClr>
              <a:buSzPct val="45000"/>
              <a:buFont typeface="Wingdings"/>
              <a:buChar char=""/>
              <a:defRPr lang="en-US" dirty="0"/>
            </a:pPr>
            <a:r>
              <a:rPr lang="en-US" sz="3200" dirty="0">
                <a:solidFill>
                  <a:srgbClr val="000000"/>
                </a:solidFill>
                <a:latin typeface="Arial"/>
              </a:rPr>
              <a:t>Description of columns:</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Age (numeric)</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Job : type of job (categorical: 'admin.', 'blue-collar', 'entrepreneur', 'housemaid', 'management', 'retired', 'self-employed', 'services', 'student', 'technician', 'unemployed', 'unknown')</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Marital : marital status (categorical: 'divorced', 'married', 'single', 'unknown' ; note: 'divorced' means divorced or widowed)</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Education (categorical: 'basic.4y', 'basic.6y', 'basic.9y', 'high.school', 'illiterate', 'professional.course', 'university.degree', 'unknown')</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Default: has credit in default? (categorical: 'no', 'yes', 'unknown')</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Housing: has housing loan? (categorical: 'no', 'yes', 'unknown')</a:t>
            </a:r>
          </a:p>
          <a:p>
            <a:pPr marL="431800" lvl="0" indent="-323850" algn="l">
              <a:lnSpc>
                <a:spcPct val="93000"/>
              </a:lnSpc>
              <a:spcAft>
                <a:spcPts val="1412"/>
              </a:spcAft>
              <a:buClr>
                <a:srgbClr val="000000"/>
              </a:buClr>
              <a:buSzPct val="45000"/>
              <a:buFont typeface="Wingdings"/>
              <a:buChar char=""/>
              <a:defRPr lang="en-US" dirty="0"/>
            </a:pPr>
            <a:r>
              <a:rPr lang="en-US" sz="1400" dirty="0">
                <a:solidFill>
                  <a:srgbClr val="000000"/>
                </a:solidFill>
                <a:latin typeface="Arial"/>
              </a:rPr>
              <a:t>Loan: has personal loan? (categorical: 'no', 'yes', 'unknown’)</a:t>
            </a:r>
          </a:p>
          <a:p>
            <a:pPr marL="431800" indent="-323850">
              <a:buClr>
                <a:srgbClr val="000000"/>
              </a:buClr>
              <a:buSzPct val="45000"/>
              <a:buFont typeface="Wingdings"/>
              <a:buChar char=""/>
              <a:defRPr lang="en-US" dirty="0"/>
            </a:pPr>
            <a:r>
              <a:rPr lang="en-US" sz="1400" dirty="0">
                <a:solidFill>
                  <a:srgbClr val="000000"/>
                </a:solidFill>
                <a:latin typeface="Arial"/>
              </a:rPr>
              <a:t>Contact: contact communication type (categorical: '</a:t>
            </a:r>
            <a:r>
              <a:rPr lang="en-US" sz="1400" dirty="0" err="1">
                <a:solidFill>
                  <a:srgbClr val="000000"/>
                </a:solidFill>
                <a:latin typeface="Arial"/>
              </a:rPr>
              <a:t>cellular','telephone</a:t>
            </a:r>
            <a:r>
              <a:rPr lang="en-US" sz="1400" dirty="0">
                <a:solidFill>
                  <a:srgbClr val="000000"/>
                </a:solidFill>
                <a:latin typeface="Arial"/>
              </a:rPr>
              <a:t>')</a:t>
            </a:r>
          </a:p>
          <a:p>
            <a:pPr marL="431800" indent="-323850">
              <a:buClr>
                <a:srgbClr val="000000"/>
              </a:buClr>
              <a:buSzPct val="45000"/>
              <a:buFont typeface="Wingdings"/>
              <a:buChar char=""/>
              <a:defRPr lang="en-US" dirty="0"/>
            </a:pPr>
            <a:r>
              <a:rPr lang="en-US" sz="1400" dirty="0">
                <a:solidFill>
                  <a:srgbClr val="000000"/>
                </a:solidFill>
                <a:latin typeface="Arial"/>
              </a:rPr>
              <a:t>Month: last contact month (categorical: '</a:t>
            </a:r>
            <a:r>
              <a:rPr lang="en-US" sz="1400" dirty="0" err="1">
                <a:solidFill>
                  <a:srgbClr val="000000"/>
                </a:solidFill>
                <a:latin typeface="Arial"/>
              </a:rPr>
              <a:t>jan</a:t>
            </a:r>
            <a:r>
              <a:rPr lang="en-US" sz="1400" dirty="0">
                <a:solidFill>
                  <a:srgbClr val="000000"/>
                </a:solidFill>
                <a:latin typeface="Arial"/>
              </a:rPr>
              <a:t>', '</a:t>
            </a:r>
            <a:r>
              <a:rPr lang="en-US" sz="1400" dirty="0" err="1">
                <a:solidFill>
                  <a:srgbClr val="000000"/>
                </a:solidFill>
                <a:latin typeface="Arial"/>
              </a:rPr>
              <a:t>feb</a:t>
            </a:r>
            <a:r>
              <a:rPr lang="en-US" sz="1400" dirty="0">
                <a:solidFill>
                  <a:srgbClr val="000000"/>
                </a:solidFill>
                <a:latin typeface="Arial"/>
              </a:rPr>
              <a:t>', 'mar', ..., '</a:t>
            </a:r>
            <a:r>
              <a:rPr lang="en-US" sz="1400" dirty="0" err="1">
                <a:solidFill>
                  <a:srgbClr val="000000"/>
                </a:solidFill>
                <a:latin typeface="Arial"/>
              </a:rPr>
              <a:t>nov</a:t>
            </a:r>
            <a:r>
              <a:rPr lang="en-US" sz="1400" dirty="0">
                <a:solidFill>
                  <a:srgbClr val="000000"/>
                </a:solidFill>
                <a:latin typeface="Arial"/>
              </a:rPr>
              <a:t>', 'dec')</a:t>
            </a:r>
          </a:p>
          <a:p>
            <a:pPr marL="431800" indent="-323850">
              <a:buClr>
                <a:srgbClr val="000000"/>
              </a:buClr>
              <a:buSzPct val="45000"/>
              <a:buFont typeface="Wingdings"/>
              <a:buChar char=""/>
              <a:defRPr lang="en-US" dirty="0"/>
            </a:pPr>
            <a:r>
              <a:rPr lang="en-US" sz="1400" dirty="0" err="1">
                <a:solidFill>
                  <a:srgbClr val="000000"/>
                </a:solidFill>
                <a:latin typeface="Arial"/>
              </a:rPr>
              <a:t>Day_of_week</a:t>
            </a:r>
            <a:r>
              <a:rPr lang="en-US" sz="1400" dirty="0">
                <a:solidFill>
                  <a:srgbClr val="000000"/>
                </a:solidFill>
                <a:latin typeface="Arial"/>
              </a:rPr>
              <a:t>: last contact day of the week (categorical: '</a:t>
            </a:r>
            <a:r>
              <a:rPr lang="en-US" sz="1400" dirty="0" err="1">
                <a:solidFill>
                  <a:srgbClr val="000000"/>
                </a:solidFill>
                <a:latin typeface="Arial"/>
              </a:rPr>
              <a:t>mon</a:t>
            </a:r>
            <a:r>
              <a:rPr lang="en-US" sz="1400" dirty="0">
                <a:solidFill>
                  <a:srgbClr val="000000"/>
                </a:solidFill>
                <a:latin typeface="Arial"/>
              </a:rPr>
              <a:t>','</a:t>
            </a:r>
            <a:r>
              <a:rPr lang="en-US" sz="1400" dirty="0" err="1">
                <a:solidFill>
                  <a:srgbClr val="000000"/>
                </a:solidFill>
                <a:latin typeface="Arial"/>
              </a:rPr>
              <a:t>tue</a:t>
            </a:r>
            <a:r>
              <a:rPr lang="en-US" sz="1400" dirty="0">
                <a:solidFill>
                  <a:srgbClr val="000000"/>
                </a:solidFill>
                <a:latin typeface="Arial"/>
              </a:rPr>
              <a:t>','wed','</a:t>
            </a:r>
            <a:r>
              <a:rPr lang="en-US" sz="1400" dirty="0" err="1">
                <a:solidFill>
                  <a:srgbClr val="000000"/>
                </a:solidFill>
                <a:latin typeface="Arial"/>
              </a:rPr>
              <a:t>thu</a:t>
            </a:r>
            <a:r>
              <a:rPr lang="en-US" sz="1400" dirty="0">
                <a:solidFill>
                  <a:srgbClr val="000000"/>
                </a:solidFill>
                <a:latin typeface="Arial"/>
              </a:rPr>
              <a:t>','</a:t>
            </a:r>
            <a:r>
              <a:rPr lang="en-US" sz="1400" dirty="0" err="1">
                <a:solidFill>
                  <a:srgbClr val="000000"/>
                </a:solidFill>
                <a:latin typeface="Arial"/>
              </a:rPr>
              <a:t>fri</a:t>
            </a:r>
            <a:r>
              <a:rPr lang="en-US" sz="1400" dirty="0">
                <a:solidFill>
                  <a:srgbClr val="000000"/>
                </a:solidFill>
                <a:latin typeface="Arial"/>
              </a:rPr>
              <a:t>')</a:t>
            </a:r>
          </a:p>
          <a:p>
            <a:pPr marL="431800" indent="-323850">
              <a:buClr>
                <a:srgbClr val="000000"/>
              </a:buClr>
              <a:buSzPct val="45000"/>
              <a:buFont typeface="Wingdings"/>
              <a:buChar char=""/>
              <a:defRPr lang="en-US" dirty="0"/>
            </a:pPr>
            <a:r>
              <a:rPr lang="en-US" sz="1400" dirty="0">
                <a:solidFill>
                  <a:srgbClr val="000000"/>
                </a:solidFill>
                <a:latin typeface="Arial"/>
              </a:rPr>
              <a:t>Campaign: number of contacts performed during this campaign and for this client (numeric, includes last contact)</a:t>
            </a:r>
          </a:p>
        </p:txBody>
      </p:sp>
      <p:sp>
        <p:nvSpPr>
          <p:cNvPr id="3" name="Footer Placeholder 2" hidden="1">
            <a:extLst>
              <a:ext uri="{F82521BF-5429-4502-80B0-D13157E91C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34079-BD46-46A6-B246-1C9DD43FD684}"/>
              </a:ext>
            </a:extLst>
          </p:cNvPr>
          <p:cNvSpPr>
            <a:spLocks noGrp="1"/>
          </p:cNvSpPr>
          <p:nvPr>
            <p:ph type="ftr" sz="quarter" idx="11"/>
          </p:nvPr>
        </p:nvSpPr>
        <p:spPr/>
        <p:txBody>
          <a:bodyPr rtlCol="0"/>
          <a:lstStyle/>
          <a:p>
            <a:endParaRPr lang="en-US" dirty="0"/>
          </a:p>
        </p:txBody>
      </p:sp>
    </p:spTree>
    <p:extLst>
      <p:ext uri="{01FC691A-03AA-4470-86A3-795B884299D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293D5B0F-59B4-4A32-BE40-85C4F03371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7B1194-1010-4F73-A757-2577B7674955}"/>
              </a:ext>
            </a:extLst>
          </p:cNvPr>
          <p:cNvSpPr>
            <a:spLocks noGrp="1"/>
          </p:cNvSpPr>
          <p:nvPr>
            <p:ph idx="1"/>
          </p:nvPr>
        </p:nvSpPr>
        <p:spPr>
          <a:xfrm>
            <a:off x="503234" y="445065"/>
            <a:ext cx="9069391" cy="4479226"/>
          </a:xfrm>
        </p:spPr>
        <p:txBody>
          <a:bodyPr vert="horz" rtlCol="0">
            <a:normAutofit/>
          </a:bodyPr>
          <a:lstStyle/>
          <a:p>
            <a:r>
              <a:rPr lang="en-US" dirty="0">
                <a:solidFill>
                  <a:schemeClr val="accent3"/>
                </a:solidFill>
              </a:rPr>
              <a:t>         Analysis from </a:t>
            </a:r>
            <a:r>
              <a:rPr lang="en-US" sz="3200" dirty="0">
                <a:solidFill>
                  <a:schemeClr val="accent3"/>
                </a:solidFill>
                <a:latin typeface="Arial"/>
              </a:rPr>
              <a:t>Bank Direct Marketing</a:t>
            </a:r>
          </a:p>
          <a:p>
            <a:r>
              <a:rPr lang="en-US" sz="3200" dirty="0">
                <a:solidFill>
                  <a:schemeClr val="accent3"/>
                </a:solidFill>
                <a:latin typeface="Arial"/>
              </a:rPr>
              <a:t>                   Classification Data set </a:t>
            </a:r>
          </a:p>
          <a:p>
            <a:r>
              <a:rPr lang="en-US" sz="2000" dirty="0">
                <a:solidFill>
                  <a:schemeClr val="tx2"/>
                </a:solidFill>
                <a:latin typeface="Arial"/>
              </a:rPr>
              <a:t>1.Predict if the client will subscribe a term deposit (variable y).</a:t>
            </a:r>
          </a:p>
          <a:p>
            <a:r>
              <a:rPr lang="en-US" sz="2000" dirty="0">
                <a:solidFill>
                  <a:schemeClr val="tx2"/>
                </a:solidFill>
                <a:latin typeface="Arial"/>
              </a:rPr>
              <a:t>2.Which category of customers are most likely to do a term deposit.</a:t>
            </a:r>
          </a:p>
          <a:p>
            <a:r>
              <a:rPr lang="en-US" sz="2000" dirty="0">
                <a:solidFill>
                  <a:schemeClr val="tx2"/>
                </a:solidFill>
                <a:latin typeface="Arial"/>
              </a:rPr>
              <a:t>3.I</a:t>
            </a:r>
            <a:r>
              <a:rPr lang="en-US" sz="2000" b="0" dirty="0">
                <a:solidFill>
                  <a:schemeClr val="tx2"/>
                </a:solidFill>
                <a:latin typeface="Arial"/>
              </a:rPr>
              <a:t>f number of term deposits are more, </a:t>
            </a:r>
            <a:r>
              <a:rPr lang="en-US" sz="2000" dirty="0">
                <a:solidFill>
                  <a:schemeClr val="tx2"/>
                </a:solidFill>
                <a:latin typeface="Arial"/>
              </a:rPr>
              <a:t>I</a:t>
            </a:r>
            <a:r>
              <a:rPr lang="en-US" sz="2000" b="0" dirty="0">
                <a:solidFill>
                  <a:schemeClr val="tx2"/>
                </a:solidFill>
                <a:latin typeface="Arial"/>
              </a:rPr>
              <a:t>t can increase its operational risk by having </a:t>
            </a:r>
            <a:r>
              <a:rPr lang="en-US" sz="2000" dirty="0">
                <a:solidFill>
                  <a:schemeClr val="tx2"/>
                </a:solidFill>
              </a:rPr>
              <a:t>less</a:t>
            </a:r>
            <a:r>
              <a:rPr lang="en-US" sz="2000" b="0" dirty="0">
                <a:solidFill>
                  <a:schemeClr val="tx2"/>
                </a:solidFill>
                <a:latin typeface="Arial"/>
              </a:rPr>
              <a:t> staff to serve customers. How that has to be managed properly?</a:t>
            </a:r>
          </a:p>
          <a:p>
            <a:r>
              <a:rPr lang="en-US" sz="2000" b="0" dirty="0">
                <a:solidFill>
                  <a:schemeClr val="tx2"/>
                </a:solidFill>
                <a:latin typeface="Arial"/>
              </a:rPr>
              <a:t>4.How campaigning can influence client?</a:t>
            </a:r>
          </a:p>
          <a:p>
            <a:r>
              <a:rPr lang="en-US" sz="2000" b="1" dirty="0">
                <a:solidFill>
                  <a:schemeClr val="tx2"/>
                </a:solidFill>
                <a:latin typeface="Arial"/>
              </a:rPr>
              <a:t> </a:t>
            </a:r>
          </a:p>
          <a:p>
            <a:r>
              <a:rPr lang="en-US" sz="3200" dirty="0">
                <a:solidFill>
                  <a:schemeClr val="accent3"/>
                </a:solidFill>
                <a:latin typeface="Arial"/>
              </a:rPr>
              <a:t>              </a:t>
            </a:r>
          </a:p>
        </p:txBody>
      </p:sp>
    </p:spTree>
    <p:extLst>
      <p:ext uri="{7CB9FAD6-8A00-4163-AB23-4D121A7EF19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E146B143-E8A8-489C-AD81-423D2D4BB7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566465-33E4-4F33-9DA3-522F635BC67B}"/>
              </a:ext>
            </a:extLst>
          </p:cNvPr>
          <p:cNvSpPr>
            <a:spLocks noGrp="1"/>
          </p:cNvSpPr>
          <p:nvPr>
            <p:ph idx="1"/>
          </p:nvPr>
        </p:nvSpPr>
        <p:spPr>
          <a:xfrm>
            <a:off x="576262" y="625475"/>
            <a:ext cx="9359900" cy="4557712"/>
          </a:xfrm>
          <a:prstGeom prst="rect">
            <a:avLst/>
          </a:prstGeom>
          <a:noFill/>
          <a:ln>
            <a:noFill/>
          </a:ln>
        </p:spPr>
        <p:txBody>
          <a:bodyPr vert="horz" wrap="square" tIns="28224" rtlCol="0" anchor="t">
            <a:normAutofit/>
          </a:bodyPr>
          <a:lstStyle/>
          <a:p>
            <a:pPr marL="431800" lvl="0" indent="-323850" algn="l">
              <a:lnSpc>
                <a:spcPct val="93000"/>
              </a:lnSpc>
              <a:spcAft>
                <a:spcPts val="1412"/>
              </a:spcAft>
              <a:buNone/>
              <a:defRPr lang="en-US" dirty="0"/>
            </a:pPr>
            <a:r>
              <a:rPr lang="en-US" sz="3200" dirty="0">
                <a:solidFill>
                  <a:schemeClr val="tx2"/>
                </a:solidFill>
                <a:latin typeface="Arial"/>
              </a:rPr>
              <a:t>                    Cleaning Data Set</a:t>
            </a:r>
          </a:p>
          <a:p>
            <a:pPr marL="431800" lvl="0" indent="-323850" algn="l">
              <a:lnSpc>
                <a:spcPct val="93000"/>
              </a:lnSpc>
              <a:spcAft>
                <a:spcPts val="1412"/>
              </a:spcAft>
              <a:buNone/>
              <a:defRPr lang="en-US" dirty="0"/>
            </a:pPr>
            <a:r>
              <a:rPr lang="en-US" sz="2000" b="0" dirty="0">
                <a:solidFill>
                  <a:schemeClr val="tx2"/>
                </a:solidFill>
                <a:latin typeface="Arial"/>
              </a:rPr>
              <a:t>1.Remove duplicate or irrelevant observations from data set.</a:t>
            </a:r>
          </a:p>
          <a:p>
            <a:pPr marL="431800" lvl="0" indent="-323850" algn="l">
              <a:lnSpc>
                <a:spcPct val="93000"/>
              </a:lnSpc>
              <a:spcAft>
                <a:spcPts val="1412"/>
              </a:spcAft>
              <a:buNone/>
              <a:defRPr lang="en-US" dirty="0"/>
            </a:pPr>
            <a:r>
              <a:rPr lang="en-US" sz="2000" b="0" dirty="0">
                <a:solidFill>
                  <a:srgbClr val="000000"/>
                </a:solidFill>
                <a:latin typeface="Arial"/>
              </a:rPr>
              <a:t>2.Fix structural errors and unnecessary expressions.</a:t>
            </a:r>
          </a:p>
          <a:p>
            <a:pPr marL="431800" lvl="0" indent="-323850" algn="l">
              <a:lnSpc>
                <a:spcPct val="93000"/>
              </a:lnSpc>
              <a:spcAft>
                <a:spcPts val="1412"/>
              </a:spcAft>
              <a:buNone/>
              <a:defRPr lang="en-US" dirty="0"/>
            </a:pPr>
            <a:r>
              <a:rPr lang="en-US" sz="2000" b="0" dirty="0">
                <a:solidFill>
                  <a:srgbClr val="000000"/>
                </a:solidFill>
                <a:latin typeface="Arial"/>
              </a:rPr>
              <a:t>3.Filter unwanted outliers in data set.</a:t>
            </a:r>
          </a:p>
          <a:p>
            <a:pPr marL="431800" lvl="0" indent="-323850" algn="l">
              <a:lnSpc>
                <a:spcPct val="93000"/>
              </a:lnSpc>
              <a:spcAft>
                <a:spcPts val="1412"/>
              </a:spcAft>
              <a:buNone/>
              <a:defRPr lang="en-US" dirty="0"/>
            </a:pPr>
            <a:r>
              <a:rPr lang="en-US" sz="2000" b="0" dirty="0">
                <a:solidFill>
                  <a:srgbClr val="000000"/>
                </a:solidFill>
                <a:latin typeface="Arial"/>
              </a:rPr>
              <a:t>4.Handle missing data.</a:t>
            </a:r>
          </a:p>
          <a:p>
            <a:pPr marL="431800" lvl="0" indent="-323850" algn="l">
              <a:lnSpc>
                <a:spcPct val="93000"/>
              </a:lnSpc>
              <a:spcAft>
                <a:spcPts val="1412"/>
              </a:spcAft>
              <a:buNone/>
              <a:defRPr lang="en-US" dirty="0"/>
            </a:pPr>
            <a:r>
              <a:rPr lang="en-US" sz="2000" b="0" dirty="0">
                <a:solidFill>
                  <a:srgbClr val="000000"/>
                </a:solidFill>
                <a:latin typeface="Arial"/>
              </a:rPr>
              <a:t>5.Validate and QA.</a:t>
            </a:r>
          </a:p>
          <a:p>
            <a:pPr marL="431800" lvl="0" indent="-323850" algn="l">
              <a:lnSpc>
                <a:spcPct val="93000"/>
              </a:lnSpc>
              <a:spcAft>
                <a:spcPts val="1412"/>
              </a:spcAft>
              <a:buNone/>
              <a:defRPr lang="en-US" dirty="0"/>
            </a:pPr>
            <a:r>
              <a:rPr lang="en-US" sz="2000" dirty="0"/>
              <a:t>Cleaning data can be done through</a:t>
            </a:r>
          </a:p>
          <a:p>
            <a:pPr marL="431800" lvl="0" indent="-323850" algn="l">
              <a:lnSpc>
                <a:spcPct val="93000"/>
              </a:lnSpc>
              <a:spcAft>
                <a:spcPts val="1412"/>
              </a:spcAft>
              <a:buNone/>
              <a:defRPr lang="en-US" dirty="0"/>
            </a:pPr>
            <a:r>
              <a:rPr lang="en-US" sz="2000" dirty="0" err="1"/>
              <a:t>Data.isnull</a:t>
            </a:r>
            <a:r>
              <a:rPr lang="en-US" sz="2000" dirty="0"/>
              <a:t>()</a:t>
            </a:r>
          </a:p>
          <a:p>
            <a:pPr marL="431800" lvl="0" indent="-323850" algn="l">
              <a:lnSpc>
                <a:spcPct val="93000"/>
              </a:lnSpc>
              <a:spcAft>
                <a:spcPts val="1412"/>
              </a:spcAft>
              <a:buNone/>
              <a:defRPr lang="en-US" dirty="0"/>
            </a:pPr>
            <a:r>
              <a:rPr lang="en-US" sz="2000" dirty="0" err="1"/>
              <a:t>Data.isna</a:t>
            </a:r>
            <a:r>
              <a:rPr lang="en-US" sz="2000" dirty="0"/>
              <a:t>().any().sum()</a:t>
            </a:r>
          </a:p>
          <a:p>
            <a:pPr marL="431800" lvl="0" indent="-323850" algn="l">
              <a:lnSpc>
                <a:spcPct val="93000"/>
              </a:lnSpc>
              <a:spcAft>
                <a:spcPts val="1412"/>
              </a:spcAft>
              <a:buNone/>
              <a:defRPr lang="en-US" dirty="0"/>
            </a:pPr>
            <a:endParaRPr lang="en-US" sz="2000" dirty="0"/>
          </a:p>
          <a:p>
            <a:pPr marL="431800" lvl="0" indent="-323850" algn="l">
              <a:lnSpc>
                <a:spcPct val="93000"/>
              </a:lnSpc>
              <a:spcAft>
                <a:spcPts val="1412"/>
              </a:spcAft>
              <a:buNone/>
              <a:defRPr lang="en-US" dirty="0"/>
            </a:pPr>
            <a:endParaRPr lang="en-US" sz="2000" dirty="0"/>
          </a:p>
          <a:p>
            <a:pPr marL="431800" lvl="0" indent="-323850" algn="l">
              <a:lnSpc>
                <a:spcPct val="93000"/>
              </a:lnSpc>
              <a:spcAft>
                <a:spcPts val="1412"/>
              </a:spcAft>
              <a:buNone/>
              <a:defRPr lang="en-US" dirty="0"/>
            </a:pPr>
            <a:endParaRPr lang="en-US" sz="2000" b="0" dirty="0">
              <a:solidFill>
                <a:srgbClr val="000000"/>
              </a:solidFill>
              <a:latin typeface="Arial"/>
            </a:endParaRPr>
          </a:p>
          <a:p>
            <a:pPr marL="431800" lvl="0" indent="-323850" algn="l">
              <a:lnSpc>
                <a:spcPct val="93000"/>
              </a:lnSpc>
              <a:spcAft>
                <a:spcPts val="1412"/>
              </a:spcAft>
              <a:buNone/>
              <a:defRPr lang="en-US" dirty="0"/>
            </a:pPr>
            <a:endParaRPr lang="en-US" sz="2000" b="0" dirty="0">
              <a:solidFill>
                <a:srgbClr val="000000"/>
              </a:solidFill>
              <a:latin typeface="Arial"/>
            </a:endParaRPr>
          </a:p>
        </p:txBody>
      </p:sp>
      <p:sp>
        <p:nvSpPr>
          <p:cNvPr id="3" name="Footer Placeholder 2" hidden="1">
            <a:extLst>
              <a:ext uri="{5AC5AB63-DDE1-4D85-9C37-8A7495F66F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677EAB-3B0A-4E35-93C2-886512D808F7}"/>
              </a:ext>
            </a:extLst>
          </p:cNvPr>
          <p:cNvSpPr>
            <a:spLocks noGrp="1"/>
          </p:cNvSpPr>
          <p:nvPr>
            <p:ph type="ftr" sz="quarter" idx="11"/>
          </p:nvPr>
        </p:nvSpPr>
        <p:spPr/>
        <p:txBody>
          <a:bodyPr rtlCol="0"/>
          <a:lstStyle/>
          <a:p>
            <a:endParaRPr lang="en-US" dirty="0"/>
          </a:p>
        </p:txBody>
      </p:sp>
      <p:sp>
        <p:nvSpPr>
          <p:cNvPr id="4" name="Rectangle 1">
            <a:extLst>
              <a:ext uri="{FF2B5EF4-FFF2-40B4-BE49-F238E27FC236}">
                <a16:creationId xmlns:a16="http://schemas.microsoft.com/office/drawing/2014/main" id="{B5C4A8E5-B938-9852-01D1-0A71FB974D49}"/>
              </a:ext>
            </a:extLst>
          </p:cNvPr>
          <p:cNvSpPr>
            <a:spLocks noChangeArrowheads="1"/>
          </p:cNvSpPr>
          <p:nvPr/>
        </p:nvSpPr>
        <p:spPr bwMode="auto">
          <a:xfrm>
            <a:off x="0" y="-82535"/>
            <a:ext cx="65" cy="622269"/>
          </a:xfrm>
          <a:prstGeom prst="rect">
            <a:avLst/>
          </a:prstGeom>
          <a:solidFill>
            <a:srgbClr val="2C2C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237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222222"/>
                </a:solidFill>
                <a:effectLst/>
                <a:latin typeface="Lato"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028E69F-E0EA-DD72-0E6B-8004FFA2BF5C}"/>
              </a:ext>
            </a:extLst>
          </p:cNvPr>
          <p:cNvSpPr>
            <a:spLocks noChangeArrowheads="1"/>
          </p:cNvSpPr>
          <p:nvPr/>
        </p:nvSpPr>
        <p:spPr bwMode="auto">
          <a:xfrm>
            <a:off x="0" y="-52372"/>
            <a:ext cx="65" cy="622269"/>
          </a:xfrm>
          <a:prstGeom prst="rect">
            <a:avLst/>
          </a:prstGeom>
          <a:solidFill>
            <a:srgbClr val="2C2C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237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222222"/>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4CFE073C-E18B-7C6D-4E66-31E0635A0EDB}"/>
              </a:ext>
            </a:extLst>
          </p:cNvPr>
          <p:cNvSpPr/>
          <p:nvPr/>
        </p:nvSpPr>
        <p:spPr>
          <a:xfrm>
            <a:off x="647824" y="4131419"/>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p>
        </p:txBody>
      </p:sp>
      <p:sp>
        <p:nvSpPr>
          <p:cNvPr id="7" name="Oval 6">
            <a:extLst>
              <a:ext uri="{FF2B5EF4-FFF2-40B4-BE49-F238E27FC236}">
                <a16:creationId xmlns:a16="http://schemas.microsoft.com/office/drawing/2014/main" id="{37BE765D-CA49-1AF5-5C35-26F717901914}"/>
              </a:ext>
            </a:extLst>
          </p:cNvPr>
          <p:cNvSpPr/>
          <p:nvPr/>
        </p:nvSpPr>
        <p:spPr>
          <a:xfrm>
            <a:off x="624964" y="4635475"/>
            <a:ext cx="45719" cy="45719"/>
          </a:xfrm>
          <a:prstGeom prst="ellipse">
            <a:avLst/>
          </a:prstGeom>
          <a:solidFill>
            <a:schemeClr val="tx2"/>
          </a:solidFill>
          <a:ln>
            <a:solidFill>
              <a:schemeClr val="tx2"/>
            </a:solidFill>
          </a:ln>
        </p:spPr>
        <p:style>
          <a:lnRef idx="0">
            <a:schemeClr val="accent1"/>
          </a:lnRef>
          <a:fillRef idx="1">
            <a:schemeClr val="accent1"/>
          </a:fillRef>
          <a:effectRef idx="0">
            <a:schemeClr val="accent1"/>
          </a:effectRef>
          <a:fontRef idx="none"/>
        </p:style>
        <p:txBody>
          <a:bodyPr vert="horz" rtlCol="0" anchor="ctr"/>
          <a:lstStyle/>
          <a:p>
            <a:pPr algn="ctr"/>
            <a:endParaRPr lang="en-IN">
              <a:ln>
                <a:solidFill>
                  <a:schemeClr val="tx2"/>
                </a:solidFill>
              </a:ln>
              <a:solidFill>
                <a:schemeClr val="tx2"/>
              </a:solidFill>
            </a:endParaRPr>
          </a:p>
        </p:txBody>
      </p:sp>
    </p:spTree>
    <p:extLst>
      <p:ext uri="{F7B943F5-F881-45C3-AA91-A00800325A5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41DD18DA-D78E-43F6-A5B0-331F443AD2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28161-ACE9-44B3-93B2-364A8085C565}"/>
              </a:ext>
            </a:extLst>
          </p:cNvPr>
          <p:cNvSpPr>
            <a:spLocks noGrp="1"/>
          </p:cNvSpPr>
          <p:nvPr>
            <p:ph type="title"/>
          </p:nvPr>
        </p:nvSpPr>
        <p:spPr>
          <a:xfrm>
            <a:off x="505615" y="346414"/>
            <a:ext cx="9069388" cy="944562"/>
          </a:xfrm>
        </p:spPr>
        <p:txBody>
          <a:bodyPr vert="horz" rtlCol="0">
            <a:normAutofit/>
          </a:bodyPr>
          <a:lstStyle/>
          <a:p>
            <a:r>
              <a:rPr lang="en-US" dirty="0"/>
              <a:t>          </a:t>
            </a:r>
            <a:r>
              <a:rPr lang="en-US" sz="3200" dirty="0">
                <a:solidFill>
                  <a:schemeClr val="tx2"/>
                </a:solidFill>
              </a:rPr>
              <a:t>Exploratory Data Analysis(EDA)</a:t>
            </a:r>
          </a:p>
        </p:txBody>
      </p:sp>
      <p:sp>
        <p:nvSpPr>
          <p:cNvPr id="3" name="Content Placeholder 2">
            <a:extLst>
              <a:ext uri="{E89CE289-8DC8-4B9C-90FD-DD35B31D62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A63802-91FD-4CC1-AA13-BB7C8A2EE18E}"/>
              </a:ext>
            </a:extLst>
          </p:cNvPr>
          <p:cNvSpPr>
            <a:spLocks noGrp="1"/>
          </p:cNvSpPr>
          <p:nvPr>
            <p:ph idx="1"/>
          </p:nvPr>
        </p:nvSpPr>
        <p:spPr>
          <a:xfrm>
            <a:off x="503234" y="1110767"/>
            <a:ext cx="9069391" cy="3502504"/>
          </a:xfrm>
        </p:spPr>
        <p:txBody>
          <a:bodyPr rtlCol="0"/>
          <a:lstStyle/>
          <a:p>
            <a:r>
              <a:rPr lang="en-US" sz="1600" dirty="0">
                <a:latin typeface="arial"/>
              </a:rPr>
              <a:t>EDA is </a:t>
            </a:r>
            <a:r>
              <a:rPr lang="en-US" sz="1600" b="1" dirty="0">
                <a:latin typeface="arial"/>
              </a:rPr>
              <a:t>a statistical approach or technique for analyzing data sets in order to summarize their important and main characteristics generally by using some visual aids</a:t>
            </a:r>
            <a:r>
              <a:rPr lang="en-US" sz="1600" dirty="0">
                <a:latin typeface="arial"/>
              </a:rPr>
              <a:t>.</a:t>
            </a:r>
          </a:p>
          <a:p>
            <a:endParaRPr lang="en-US" sz="1600" dirty="0">
              <a:latin typeface="arial"/>
            </a:endParaRPr>
          </a:p>
          <a:p>
            <a:r>
              <a:rPr lang="en-US" sz="1600" b="1" dirty="0">
                <a:latin typeface="arial"/>
              </a:rPr>
              <a:t>1.Summarize the Data</a:t>
            </a:r>
          </a:p>
          <a:p>
            <a:r>
              <a:rPr lang="en-US" sz="1600" dirty="0">
                <a:latin typeface="arial"/>
              </a:rPr>
              <a:t>We can use the </a:t>
            </a:r>
            <a:r>
              <a:rPr lang="en-US" sz="1600" b="1" dirty="0">
                <a:latin typeface="arial"/>
              </a:rPr>
              <a:t>summary()</a:t>
            </a:r>
            <a:r>
              <a:rPr lang="en-US" sz="1600" dirty="0">
                <a:latin typeface="arial"/>
              </a:rPr>
              <a:t> function to quickly summarize each variable in the dataset:</a:t>
            </a:r>
          </a:p>
        </p:txBody>
      </p:sp>
      <p:pic>
        <p:nvPicPr>
          <p:cNvPr id="4" name="Picture 3">
            <a:extLst>
              <a:ext uri="{7DF00E37-359E-4BE7-8DD1-2FAA3EE6C2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2316C4-010D-4739-BC23-BF48AC5E87BE}"/>
              </a:ext>
            </a:extLst>
          </p:cNvPr>
          <p:cNvPicPr>
            <a:picLocks noChangeAspect="1"/>
          </p:cNvPicPr>
          <p:nvPr/>
        </p:nvPicPr>
        <p:blipFill>
          <a:blip r:embed="rId2"/>
          <a:stretch>
            <a:fillRect/>
          </a:stretch>
        </p:blipFill>
        <p:spPr>
          <a:xfrm>
            <a:off x="310791" y="3064802"/>
            <a:ext cx="4950590" cy="2201846"/>
          </a:xfrm>
          <a:prstGeom prst="rect">
            <a:avLst/>
          </a:prstGeom>
          <a:noFill/>
        </p:spPr>
      </p:pic>
      <p:pic>
        <p:nvPicPr>
          <p:cNvPr id="5" name="Picture 4">
            <a:extLst>
              <a:ext uri="{5600CBCE-1305-4F44-BE92-8D40A4689C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10F9C4-29DD-474F-B8CB-8ADC01B48B51}"/>
              </a:ext>
            </a:extLst>
          </p:cNvPr>
          <p:cNvPicPr>
            <a:picLocks noChangeAspect="1"/>
          </p:cNvPicPr>
          <p:nvPr/>
        </p:nvPicPr>
        <p:blipFill>
          <a:blip r:embed="rId3"/>
          <a:stretch>
            <a:fillRect/>
          </a:stretch>
        </p:blipFill>
        <p:spPr>
          <a:xfrm>
            <a:off x="5539730" y="3009328"/>
            <a:ext cx="4417266" cy="2312793"/>
          </a:xfrm>
          <a:prstGeom prst="rect">
            <a:avLst/>
          </a:prstGeom>
          <a:noFill/>
        </p:spPr>
      </p:pic>
    </p:spTree>
    <p:extLst>
      <p:ext uri="{E3490BCA-0C31-4058-A635-96B925C8FCB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3A5A5-1776-84CC-AD9A-FFD382FD3008}"/>
              </a:ext>
            </a:extLst>
          </p:cNvPr>
          <p:cNvSpPr>
            <a:spLocks noGrp="1"/>
          </p:cNvSpPr>
          <p:nvPr>
            <p:ph idx="1"/>
          </p:nvPr>
        </p:nvSpPr>
        <p:spPr>
          <a:xfrm>
            <a:off x="503237" y="396875"/>
            <a:ext cx="9069388" cy="4876800"/>
          </a:xfrm>
        </p:spPr>
        <p:txBody>
          <a:bodyPr>
            <a:normAutofit/>
          </a:bodyPr>
          <a:lstStyle/>
          <a:p>
            <a:r>
              <a:rPr lang="en-GB" sz="2000" b="1" dirty="0">
                <a:latin typeface="Bold"/>
              </a:rPr>
              <a:t>2.</a:t>
            </a:r>
            <a:r>
              <a:rPr lang="en-GB" sz="1600" b="1" dirty="0">
                <a:latin typeface="Arial" panose="020B0604020202020204" pitchFamily="34" charset="0"/>
                <a:cs typeface="Arial" panose="020B0604020202020204" pitchFamily="34" charset="0"/>
              </a:rPr>
              <a:t>Structure</a:t>
            </a:r>
            <a:r>
              <a:rPr lang="en-GB" sz="2000" b="1" dirty="0">
                <a:latin typeface="Bold"/>
              </a:rPr>
              <a:t> of data</a:t>
            </a:r>
          </a:p>
          <a:p>
            <a:r>
              <a:rPr lang="en-US" sz="1600" dirty="0">
                <a:latin typeface="arial"/>
              </a:rPr>
              <a:t>We can use the str</a:t>
            </a:r>
            <a:r>
              <a:rPr lang="en-US" sz="1600" b="1" dirty="0">
                <a:latin typeface="arial"/>
              </a:rPr>
              <a:t>()</a:t>
            </a:r>
            <a:r>
              <a:rPr lang="en-US" sz="1600" dirty="0">
                <a:latin typeface="arial"/>
              </a:rPr>
              <a:t> function to quickly </a:t>
            </a:r>
            <a:r>
              <a:rPr lang="en-GB" sz="1600" i="0" dirty="0">
                <a:solidFill>
                  <a:srgbClr val="202124"/>
                </a:solidFill>
                <a:effectLst/>
                <a:latin typeface="arial" panose="020B0604020202020204" pitchFamily="34" charset="0"/>
              </a:rPr>
              <a:t>compactly displaying the internal structure of a R object</a:t>
            </a:r>
            <a:endParaRPr lang="en-GB" sz="1600" dirty="0">
              <a:latin typeface="Bold"/>
            </a:endParaRPr>
          </a:p>
          <a:p>
            <a:r>
              <a:rPr lang="en-IN" sz="1050" b="1" i="0" dirty="0">
                <a:solidFill>
                  <a:srgbClr val="292929"/>
                </a:solidFill>
                <a:effectLst/>
                <a:latin typeface="sohne"/>
              </a:rPr>
              <a:t> </a:t>
            </a:r>
            <a:r>
              <a:rPr lang="en-IN" sz="1600" b="1" i="0" dirty="0">
                <a:solidFill>
                  <a:srgbClr val="292929"/>
                </a:solidFill>
                <a:effectLst/>
                <a:latin typeface="Arial" panose="020B0604020202020204" pitchFamily="34" charset="0"/>
                <a:cs typeface="Arial" panose="020B0604020202020204" pitchFamily="34" charset="0"/>
              </a:rPr>
              <a:t>3.Analyzing relationships between variables</a:t>
            </a:r>
          </a:p>
          <a:p>
            <a:r>
              <a:rPr lang="en-IN" sz="1600" dirty="0">
                <a:solidFill>
                  <a:srgbClr val="292929"/>
                </a:solidFill>
                <a:latin typeface="Arial" panose="020B0604020202020204" pitchFamily="34" charset="0"/>
                <a:cs typeface="Arial" panose="020B0604020202020204" pitchFamily="34" charset="0"/>
              </a:rPr>
              <a:t>We can </a:t>
            </a:r>
            <a:r>
              <a:rPr lang="en-IN" sz="1600" dirty="0" err="1">
                <a:solidFill>
                  <a:srgbClr val="292929"/>
                </a:solidFill>
                <a:latin typeface="Arial" panose="020B0604020202020204" pitchFamily="34" charset="0"/>
                <a:cs typeface="Arial" panose="020B0604020202020204" pitchFamily="34" charset="0"/>
              </a:rPr>
              <a:t>analyze</a:t>
            </a:r>
            <a:r>
              <a:rPr lang="en-IN" sz="1600" dirty="0">
                <a:solidFill>
                  <a:srgbClr val="292929"/>
                </a:solidFill>
                <a:latin typeface="Arial" panose="020B0604020202020204" pitchFamily="34" charset="0"/>
                <a:cs typeface="Arial" panose="020B0604020202020204" pitchFamily="34" charset="0"/>
              </a:rPr>
              <a:t> using</a:t>
            </a:r>
          </a:p>
          <a:p>
            <a:r>
              <a:rPr lang="en-IN" sz="2000" i="0" dirty="0">
                <a:solidFill>
                  <a:srgbClr val="292929"/>
                </a:solidFill>
                <a:effectLst/>
                <a:latin typeface="Arial" panose="020B0604020202020204" pitchFamily="34" charset="0"/>
                <a:cs typeface="Arial" panose="020B0604020202020204" pitchFamily="34" charset="0"/>
              </a:rPr>
              <a:t> </a:t>
            </a:r>
            <a:r>
              <a:rPr lang="en-GB" sz="1600" b="0" i="0" dirty="0" err="1">
                <a:solidFill>
                  <a:srgbClr val="202124"/>
                </a:solidFill>
                <a:effectLst/>
                <a:latin typeface="arial" panose="020B0604020202020204" pitchFamily="34" charset="0"/>
              </a:rPr>
              <a:t>cor</a:t>
            </a:r>
            <a:r>
              <a:rPr lang="en-GB" sz="1600" b="0" i="0" dirty="0">
                <a:solidFill>
                  <a:srgbClr val="202124"/>
                </a:solidFill>
                <a:effectLst/>
                <a:latin typeface="arial" panose="020B0604020202020204" pitchFamily="34" charset="0"/>
              </a:rPr>
              <a:t>(x, y, method) Parameters: x, y: Data vectors. method: Type of method to be used,</a:t>
            </a:r>
          </a:p>
          <a:p>
            <a:r>
              <a:rPr lang="en-GB" sz="1600" dirty="0">
                <a:solidFill>
                  <a:srgbClr val="202124"/>
                </a:solidFill>
                <a:latin typeface="arial" panose="020B0604020202020204" pitchFamily="34" charset="0"/>
              </a:rPr>
              <a:t> </a:t>
            </a:r>
            <a:r>
              <a:rPr lang="en-GB" sz="1600" b="0" i="0" dirty="0" err="1">
                <a:solidFill>
                  <a:srgbClr val="202124"/>
                </a:solidFill>
                <a:effectLst/>
                <a:latin typeface="arial" panose="020B0604020202020204" pitchFamily="34" charset="0"/>
              </a:rPr>
              <a:t>cov</a:t>
            </a:r>
            <a:r>
              <a:rPr lang="en-GB" sz="1600" b="0" i="0" dirty="0">
                <a:solidFill>
                  <a:srgbClr val="202124"/>
                </a:solidFill>
                <a:effectLst/>
                <a:latin typeface="arial" panose="020B0604020202020204" pitchFamily="34" charset="0"/>
              </a:rPr>
              <a:t>(x, y, method) Parameters: x, y: Data vectors. method: Type of method to be used </a:t>
            </a:r>
            <a:r>
              <a:rPr lang="en-GB" sz="1600" dirty="0">
                <a:solidFill>
                  <a:srgbClr val="202124"/>
                </a:solidFill>
                <a:latin typeface="arial" panose="020B0604020202020204" pitchFamily="34" charset="0"/>
              </a:rPr>
              <a:t>functions.</a:t>
            </a:r>
          </a:p>
        </p:txBody>
      </p:sp>
    </p:spTree>
    <p:extLst>
      <p:ext uri="{BB962C8B-B14F-4D97-AF65-F5344CB8AC3E}">
        <p14:creationId xmlns:p14="http://schemas.microsoft.com/office/powerpoint/2010/main" val="75943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BA7E8F58-1C48-4B2C-A7BA-96C8729FD2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C4814C-706F-4A21-A67C-92055CB1AD6A}"/>
              </a:ext>
            </a:extLst>
          </p:cNvPr>
          <p:cNvSpPr>
            <a:spLocks noGrp="1"/>
          </p:cNvSpPr>
          <p:nvPr>
            <p:ph idx="1"/>
          </p:nvPr>
        </p:nvSpPr>
        <p:spPr>
          <a:xfrm>
            <a:off x="505616" y="401158"/>
            <a:ext cx="9069391" cy="4168206"/>
          </a:xfrm>
        </p:spPr>
        <p:txBody>
          <a:bodyPr rtlCol="0"/>
          <a:lstStyle/>
          <a:p>
            <a:r>
              <a:rPr lang="en-GB" sz="2000" b="1" dirty="0">
                <a:solidFill>
                  <a:srgbClr val="202124"/>
                </a:solidFill>
                <a:latin typeface="arial" panose="020B0604020202020204" pitchFamily="34" charset="0"/>
              </a:rPr>
              <a:t>4.Visualization</a:t>
            </a:r>
          </a:p>
          <a:p>
            <a:r>
              <a:rPr lang="en-GB" sz="1600" b="0" i="0" dirty="0">
                <a:solidFill>
                  <a:srgbClr val="212529"/>
                </a:solidFill>
                <a:effectLst/>
                <a:latin typeface="Arial" panose="020B0604020202020204" pitchFamily="34" charset="0"/>
                <a:cs typeface="Arial" panose="020B0604020202020204" pitchFamily="34" charset="0"/>
              </a:rPr>
              <a:t>A variable is </a:t>
            </a:r>
            <a:r>
              <a:rPr lang="en-GB" sz="1600" b="1" i="0" dirty="0">
                <a:solidFill>
                  <a:srgbClr val="212529"/>
                </a:solidFill>
                <a:effectLst/>
                <a:latin typeface="Arial" panose="020B0604020202020204" pitchFamily="34" charset="0"/>
                <a:cs typeface="Arial" panose="020B0604020202020204" pitchFamily="34" charset="0"/>
              </a:rPr>
              <a:t>categorical</a:t>
            </a:r>
            <a:r>
              <a:rPr lang="en-GB" sz="1600" b="0" i="0" dirty="0">
                <a:solidFill>
                  <a:srgbClr val="212529"/>
                </a:solidFill>
                <a:effectLst/>
                <a:latin typeface="Arial" panose="020B0604020202020204" pitchFamily="34" charset="0"/>
                <a:cs typeface="Arial" panose="020B0604020202020204" pitchFamily="34" charset="0"/>
              </a:rPr>
              <a:t> if it can only take one of a small set of values. categorical variables are usually saved as factors or character vectors .Since data set contains categorical factor, The data is plotted using bar graph. Data is highly imbalanced. The number of people saying no to term deposit is more than people saying yes.</a:t>
            </a:r>
            <a:endParaRPr lang="en-GB" sz="1600" i="1" dirty="0">
              <a:solidFill>
                <a:srgbClr val="212529"/>
              </a:solidFill>
              <a:effectLst/>
              <a:latin typeface="Arial" panose="020B0604020202020204" pitchFamily="34" charset="0"/>
              <a:cs typeface="Arial" panose="020B0604020202020204" pitchFamily="34" charset="0"/>
            </a:endParaRPr>
          </a:p>
          <a:p>
            <a:endParaRPr lang="en-GB" sz="1600" dirty="0">
              <a:solidFill>
                <a:srgbClr val="202124"/>
              </a:solidFill>
              <a:latin typeface="Arial" panose="020B0604020202020204" pitchFamily="34" charset="0"/>
              <a:cs typeface="Arial" panose="020B0604020202020204" pitchFamily="34" charset="0"/>
            </a:endParaRPr>
          </a:p>
          <a:p>
            <a:endParaRPr lang="en-GB" sz="1600" dirty="0">
              <a:solidFill>
                <a:srgbClr val="202124"/>
              </a:solidFill>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F776396C-FBE9-3CEF-85E1-5174966F9D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50"/>
          <a:stretch/>
        </p:blipFill>
        <p:spPr>
          <a:xfrm>
            <a:off x="1511920" y="1899171"/>
            <a:ext cx="6781800" cy="3443064"/>
          </a:xfrm>
          <a:prstGeom prst="rect">
            <a:avLst/>
          </a:prstGeom>
        </p:spPr>
      </p:pic>
    </p:spTree>
    <p:extLst>
      <p:ext uri="{B417951F-561F-4170-8C96-6FCC5A7F7EC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71216822039"/>
      </p:ext>
    </p:extLst>
  </p:cSld>
  <p:clrMapOvr>
    <a:masterClrMapping/>
  </p:clrMapOvr>
</p:sld>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ppt/theme/theme3.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case study</Template>
  <TotalTime>114</TotalTime>
  <Words>1027</Words>
  <Application>Microsoft Office PowerPoint</Application>
  <PresentationFormat>Custom</PresentationFormat>
  <Paragraphs>148</Paragraphs>
  <Slides>18</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Lato</vt:lpstr>
      <vt:lpstr>Bold</vt:lpstr>
      <vt:lpstr>Open Sans</vt:lpstr>
      <vt:lpstr>sohne</vt:lpstr>
      <vt:lpstr>arial</vt:lpstr>
      <vt:lpstr>Wingdings</vt:lpstr>
      <vt:lpstr>source-serif-pro</vt:lpstr>
      <vt:lpstr>Whitepaper</vt:lpstr>
      <vt:lpstr>Whitepaper</vt:lpstr>
      <vt:lpstr>PowerPoint Presentation</vt:lpstr>
      <vt:lpstr>PowerPoint Presentation</vt:lpstr>
      <vt:lpstr>PowerPoint Presentation</vt:lpstr>
      <vt:lpstr>PowerPoint Presentation</vt:lpstr>
      <vt:lpstr>PowerPoint Presentation</vt:lpstr>
      <vt:lpstr>PowerPoint Presentation</vt:lpstr>
      <vt:lpstr>          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TEENDERU VAISHNAVI</dc:creator>
  <cp:lastModifiedBy>TEENDERU VAISHNAVI</cp:lastModifiedBy>
  <cp:revision>2</cp:revision>
  <dcterms:created xsi:type="dcterms:W3CDTF">2022-12-19T16:58:41Z</dcterms:created>
  <dcterms:modified xsi:type="dcterms:W3CDTF">2022-12-20T15:56:13Z</dcterms:modified>
</cp:coreProperties>
</file>