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324" r:id="rId29"/>
    <p:sldId id="325" r:id="rId30"/>
    <p:sldId id="326" r:id="rId31"/>
    <p:sldId id="327" r:id="rId32"/>
    <p:sldId id="328" r:id="rId33"/>
    <p:sldId id="329" r:id="rId34"/>
    <p:sldId id="330" r:id="rId35"/>
    <p:sldId id="331" r:id="rId36"/>
    <p:sldId id="332" r:id="rId37"/>
    <p:sldId id="284" r:id="rId38"/>
    <p:sldId id="285" r:id="rId39"/>
    <p:sldId id="286" r:id="rId40"/>
    <p:sldId id="287" r:id="rId41"/>
    <p:sldId id="288" r:id="rId42"/>
    <p:sldId id="289" r:id="rId43"/>
    <p:sldId id="290" r:id="rId44"/>
    <p:sldId id="291" r:id="rId45"/>
    <p:sldId id="292" r:id="rId46"/>
    <p:sldId id="293" r:id="rId47"/>
    <p:sldId id="295" r:id="rId48"/>
    <p:sldId id="296" r:id="rId49"/>
    <p:sldId id="297" r:id="rId50"/>
    <p:sldId id="298" r:id="rId51"/>
    <p:sldId id="299"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7E2A0-BD14-42A2-B561-28A6BF34F6D0}">
  <a:tblStyle styleId="{6E27E2A0-BD14-42A2-B561-28A6BF34F6D0}"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1158"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500379" y="134302"/>
            <a:ext cx="5930899" cy="44481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431800" y="4716019"/>
            <a:ext cx="5994399" cy="3852036"/>
          </a:xfrm>
          <a:prstGeom prst="rect">
            <a:avLst/>
          </a:prstGeom>
          <a:noFill/>
          <a:ln>
            <a:noFill/>
          </a:ln>
        </p:spPr>
        <p:txBody>
          <a:bodyPr lIns="91425" tIns="91425" rIns="91425" bIns="91425" anchor="t" anchorCtr="0"/>
          <a:lstStyle>
            <a:lvl1pPr marL="228600" marR="0" indent="-152400" algn="l" rtl="0">
              <a:spcBef>
                <a:spcPts val="0"/>
              </a:spcBef>
              <a:buClr>
                <a:srgbClr val="000000"/>
              </a:buClr>
              <a:buFont typeface="Arial"/>
              <a:buChar char="•"/>
              <a:defRPr/>
            </a:lvl1pPr>
            <a:lvl2pPr marL="685800" marR="0" indent="-152400" algn="l" rtl="0">
              <a:spcBef>
                <a:spcPts val="0"/>
              </a:spcBef>
              <a:buClr>
                <a:srgbClr val="000000"/>
              </a:buClr>
              <a:buFont typeface="Arial"/>
              <a:buChar char="•"/>
              <a:defRPr/>
            </a:lvl2pPr>
            <a:lvl3pPr marL="1143000" marR="0" indent="-152400" algn="l" rtl="0">
              <a:spcBef>
                <a:spcPts val="0"/>
              </a:spcBef>
              <a:buClr>
                <a:srgbClr val="000000"/>
              </a:buClr>
              <a:buFont typeface="Arial"/>
              <a:buChar char="•"/>
              <a:defRPr/>
            </a:lvl3pPr>
            <a:lvl4pPr marL="1600200" marR="0" indent="-152400" algn="l" rtl="0">
              <a:spcBef>
                <a:spcPts val="0"/>
              </a:spcBef>
              <a:buClr>
                <a:srgbClr val="000000"/>
              </a:buClr>
              <a:buFont typeface="Arial"/>
              <a:buChar char="•"/>
              <a:defRPr/>
            </a:lvl4pPr>
            <a:lvl5pPr marL="2057400" marR="0" indent="-152400" algn="l" rtl="0">
              <a:spcBef>
                <a:spcPts val="0"/>
              </a:spcBef>
              <a:buClr>
                <a:srgbClr val="000000"/>
              </a:buClr>
              <a:buFont typeface="Arial"/>
              <a:buChar char="•"/>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txBox="1">
            <a:spLocks noGrp="1"/>
          </p:cNvSpPr>
          <p:nvPr>
            <p:ph type="sldNum" idx="12"/>
          </p:nvPr>
        </p:nvSpPr>
        <p:spPr>
          <a:xfrm>
            <a:off x="177800" y="8763000"/>
            <a:ext cx="127000" cy="127000"/>
          </a:xfrm>
          <a:prstGeom prst="rect">
            <a:avLst/>
          </a:prstGeom>
          <a:noFill/>
          <a:ln>
            <a:noFill/>
          </a:ln>
        </p:spPr>
        <p:txBody>
          <a:bodyPr lIns="0" tIns="0" rIns="0" bIns="0" anchor="b" anchorCtr="0">
            <a:noAutofit/>
          </a:bodyPr>
          <a:lstStyle>
            <a:lvl1pPr marL="0" marR="0" indent="0" algn="r" rtl="0">
              <a:spcBef>
                <a:spcPts val="0"/>
              </a:spcBef>
              <a:buNone/>
              <a:defRPr sz="800" b="0" i="0" u="none" strike="noStrike" cap="none" baseline="0">
                <a:solidFill>
                  <a:srgbClr val="000000"/>
                </a:solidFill>
                <a:latin typeface="Arial"/>
                <a:ea typeface="Arial"/>
                <a:cs typeface="Arial"/>
                <a:sym typeface="Arial"/>
              </a:defRPr>
            </a:lvl1pPr>
          </a:lstStyle>
          <a:p>
            <a:pPr marL="0" lvl="0" indent="0">
              <a:spcBef>
                <a:spcPts val="0"/>
              </a:spcBef>
              <a:buSzPct val="25000"/>
              <a:buNone/>
            </a:pPr>
            <a:fld id="{00000000-1234-1234-1234-123412341234}" type="slidenum">
              <a:rPr lang="en-GB"/>
              <a:t>‹#›</a:t>
            </a:fld>
            <a:endParaRPr lang="en-GB"/>
          </a:p>
        </p:txBody>
      </p:sp>
      <p:sp>
        <p:nvSpPr>
          <p:cNvPr id="5" name="Shape 5"/>
          <p:cNvSpPr txBox="1"/>
          <p:nvPr/>
        </p:nvSpPr>
        <p:spPr>
          <a:xfrm rot="-5400000">
            <a:off x="5689599" y="7886699"/>
            <a:ext cx="1866900" cy="127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GB" sz="800" b="0" i="0" u="none" strike="noStrike" cap="none" baseline="0">
                <a:solidFill>
                  <a:srgbClr val="000000"/>
                </a:solidFill>
                <a:latin typeface="Arial"/>
                <a:ea typeface="Arial"/>
                <a:cs typeface="Arial"/>
                <a:sym typeface="Arial"/>
              </a:rPr>
              <a:t>© 2012 Tieto Corporation</a:t>
            </a:r>
          </a:p>
        </p:txBody>
      </p:sp>
    </p:spTree>
    <p:extLst>
      <p:ext uri="{BB962C8B-B14F-4D97-AF65-F5344CB8AC3E}">
        <p14:creationId xmlns:p14="http://schemas.microsoft.com/office/powerpoint/2010/main" val="387619069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67" name="Shape 67"/>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475398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150" name="Shape 150"/>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9120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158" name="Shape 158"/>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483204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182" name="Shape 182"/>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914802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221" name="Shape 221"/>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763178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230" name="Shape 230"/>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498446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239" name="Shape 239"/>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28154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249" name="Shape 249"/>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783764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263" name="Shape 263"/>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244850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280" name="Shape 280"/>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508624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304" name="Shape 304"/>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235157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76" name="Shape 76"/>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364018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329" name="Shape 329"/>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813264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354" name="Shape 354"/>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71938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383" name="Shape 383"/>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314792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412" name="Shape 412"/>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037535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438" name="Shape 438"/>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728627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465" name="Shape 465"/>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689718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475" name="Shape 475"/>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535593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Shape 483"/>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484" name="Shape 484"/>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350043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Shape 832"/>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833" name="Shape 833"/>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8612762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Shape 842"/>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843" name="Shape 843"/>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952474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85" name="Shape 85"/>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831894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Shape 852"/>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853" name="Shape 853"/>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315552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Shape 862"/>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863" name="Shape 863"/>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729508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Shape 872"/>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873" name="Shape 873"/>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2763548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Shape 882"/>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883" name="Shape 883"/>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2925674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893" name="Shape 893"/>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155976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Shape 902"/>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903" name="Shape 903"/>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7402843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493" name="Shape 493"/>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2556493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502" name="Shape 502"/>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868251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Shape 508"/>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9" name="Shape 509"/>
          <p:cNvSpPr txBox="1">
            <a:spLocks noGrp="1"/>
          </p:cNvSpPr>
          <p:nvPr>
            <p:ph type="body" idx="1"/>
          </p:nvPr>
        </p:nvSpPr>
        <p:spPr>
          <a:xfrm>
            <a:off x="431800" y="4716019"/>
            <a:ext cx="5994300" cy="3852000"/>
          </a:xfrm>
          <a:prstGeom prst="rect">
            <a:avLst/>
          </a:prstGeom>
        </p:spPr>
        <p:txBody>
          <a:bodyPr lIns="91425" tIns="91425" rIns="91425" bIns="91425" anchor="t" anchorCtr="0">
            <a:noAutofit/>
          </a:bodyPr>
          <a:lstStyle/>
          <a:p>
            <a:pPr>
              <a:spcBef>
                <a:spcPts val="0"/>
              </a:spcBef>
              <a:buNone/>
            </a:pPr>
            <a:endParaRPr/>
          </a:p>
        </p:txBody>
      </p:sp>
      <p:sp>
        <p:nvSpPr>
          <p:cNvPr id="510" name="Shape 510"/>
          <p:cNvSpPr txBox="1">
            <a:spLocks noGrp="1"/>
          </p:cNvSpPr>
          <p:nvPr>
            <p:ph type="sldNum" idx="12"/>
          </p:nvPr>
        </p:nvSpPr>
        <p:spPr>
          <a:xfrm>
            <a:off x="177800" y="8763000"/>
            <a:ext cx="126900" cy="126900"/>
          </a:xfrm>
          <a:prstGeom prst="rect">
            <a:avLst/>
          </a:prstGeom>
        </p:spPr>
        <p:txBody>
          <a:bodyPr lIns="0" tIns="0" rIns="0" bIns="0" anchor="b" anchorCtr="0">
            <a:noAutofit/>
          </a:bodyPr>
          <a:lstStyle/>
          <a:p>
            <a:pPr lvl="0">
              <a:spcBef>
                <a:spcPts val="0"/>
              </a:spcBef>
              <a:buClr>
                <a:srgbClr val="000000"/>
              </a:buClr>
              <a:buSzPct val="25000"/>
              <a:buFont typeface="Arial"/>
              <a:buNone/>
            </a:pPr>
            <a:fld id="{00000000-1234-1234-1234-123412341234}" type="slidenum">
              <a:rPr lang="en-GB"/>
              <a:t>38</a:t>
            </a:fld>
            <a:endParaRPr lang="en-GB"/>
          </a:p>
        </p:txBody>
      </p:sp>
    </p:spTree>
    <p:extLst>
      <p:ext uri="{BB962C8B-B14F-4D97-AF65-F5344CB8AC3E}">
        <p14:creationId xmlns:p14="http://schemas.microsoft.com/office/powerpoint/2010/main" val="40654028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520" name="Shape 520"/>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683038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93" name="Shape 93"/>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535916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531" name="Shape 531"/>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716330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Shape 563"/>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64" name="Shape 564"/>
          <p:cNvSpPr txBox="1">
            <a:spLocks noGrp="1"/>
          </p:cNvSpPr>
          <p:nvPr>
            <p:ph type="body" idx="1"/>
          </p:nvPr>
        </p:nvSpPr>
        <p:spPr>
          <a:xfrm>
            <a:off x="431800" y="4716019"/>
            <a:ext cx="5994399" cy="3852036"/>
          </a:xfrm>
          <a:prstGeom prst="rect">
            <a:avLst/>
          </a:prstGeom>
          <a:noFill/>
          <a:ln>
            <a:noFill/>
          </a:ln>
        </p:spPr>
        <p:txBody>
          <a:bodyPr lIns="0" tIns="0" rIns="0" bIns="0" anchor="t" anchorCtr="0">
            <a:noAutofit/>
          </a:bodyPr>
          <a:lstStyle/>
          <a:p>
            <a:pPr marL="228600" marR="0" lvl="0" indent="-228600" algn="l" rtl="0">
              <a:spcBef>
                <a:spcPts val="0"/>
              </a:spcBef>
              <a:buClr>
                <a:srgbClr val="000000"/>
              </a:buClr>
              <a:buSzPct val="100000"/>
              <a:buFont typeface="Arial"/>
              <a:buChar char="•"/>
            </a:pPr>
            <a:r>
              <a:rPr lang="en-GB" sz="1200" b="0" i="0" u="none" strike="noStrike" cap="none" baseline="0">
                <a:solidFill>
                  <a:srgbClr val="000000"/>
                </a:solidFill>
                <a:latin typeface="Arial"/>
                <a:ea typeface="Arial"/>
                <a:cs typeface="Arial"/>
                <a:sym typeface="Arial"/>
              </a:rPr>
              <a:t>$ git clone git@mqxgit.ea.freescale.net:gitorious-test-project/mqx-small-test-repo.git gitintrotest</a:t>
            </a:r>
          </a:p>
          <a:p>
            <a:pPr marL="228600" marR="0" lvl="0" indent="-228600" algn="l" rtl="0">
              <a:spcBef>
                <a:spcPts val="0"/>
              </a:spcBef>
              <a:buClr>
                <a:srgbClr val="000000"/>
              </a:buClr>
              <a:buSzPct val="100000"/>
              <a:buFont typeface="Arial"/>
              <a:buChar char="•"/>
            </a:pPr>
            <a:r>
              <a:rPr lang="en-GB" sz="1200" b="0" i="0" u="none" strike="noStrike" cap="none" baseline="0">
                <a:solidFill>
                  <a:srgbClr val="000000"/>
                </a:solidFill>
                <a:latin typeface="Arial"/>
                <a:ea typeface="Arial"/>
                <a:cs typeface="Arial"/>
                <a:sym typeface="Arial"/>
              </a:rPr>
              <a:t>Cloning into 'gitintrotest'...</a:t>
            </a:r>
          </a:p>
          <a:p>
            <a:pPr marL="228600" marR="0" lvl="0" indent="-228600" algn="l" rtl="0">
              <a:spcBef>
                <a:spcPts val="0"/>
              </a:spcBef>
              <a:buClr>
                <a:srgbClr val="000000"/>
              </a:buClr>
              <a:buSzPct val="100000"/>
              <a:buFont typeface="Arial"/>
              <a:buChar char="•"/>
            </a:pPr>
            <a:r>
              <a:rPr lang="en-GB" sz="1200" b="0" i="0" u="none" strike="noStrike" cap="none" baseline="0">
                <a:solidFill>
                  <a:srgbClr val="000000"/>
                </a:solidFill>
                <a:latin typeface="Arial"/>
                <a:ea typeface="Arial"/>
                <a:cs typeface="Arial"/>
                <a:sym typeface="Arial"/>
              </a:rPr>
              <a:t>remote: Counting objects: 5159, done.</a:t>
            </a:r>
          </a:p>
          <a:p>
            <a:pPr marL="228600" marR="0" lvl="0" indent="-228600" algn="l" rtl="0">
              <a:spcBef>
                <a:spcPts val="0"/>
              </a:spcBef>
              <a:buClr>
                <a:srgbClr val="000000"/>
              </a:buClr>
              <a:buSzPct val="100000"/>
              <a:buFont typeface="Arial"/>
              <a:buChar char="•"/>
            </a:pPr>
            <a:r>
              <a:rPr lang="en-GB" sz="1200" b="0" i="0" u="none" strike="noStrike" cap="none" baseline="0">
                <a:solidFill>
                  <a:srgbClr val="000000"/>
                </a:solidFill>
                <a:latin typeface="Arial"/>
                <a:ea typeface="Arial"/>
                <a:cs typeface="Arial"/>
                <a:sym typeface="Arial"/>
              </a:rPr>
              <a:t>remote: Compressing objects: 100% (1891/1891), done.</a:t>
            </a:r>
          </a:p>
          <a:p>
            <a:pPr marL="228600" marR="0" lvl="0" indent="-228600" algn="l" rtl="0">
              <a:spcBef>
                <a:spcPts val="0"/>
              </a:spcBef>
              <a:buClr>
                <a:srgbClr val="000000"/>
              </a:buClr>
              <a:buSzPct val="100000"/>
              <a:buFont typeface="Arial"/>
              <a:buChar char="•"/>
            </a:pPr>
            <a:r>
              <a:rPr lang="en-GB" sz="1200" b="0" i="0" u="none" strike="noStrike" cap="none" baseline="0">
                <a:solidFill>
                  <a:srgbClr val="000000"/>
                </a:solidFill>
                <a:latin typeface="Arial"/>
                <a:ea typeface="Arial"/>
                <a:cs typeface="Arial"/>
                <a:sym typeface="Arial"/>
              </a:rPr>
              <a:t>remote: Total 5159 (delta 3211), reused 5159 (delta 3211)</a:t>
            </a:r>
          </a:p>
          <a:p>
            <a:pPr marL="228600" marR="0" lvl="0" indent="-228600" algn="l" rtl="0">
              <a:spcBef>
                <a:spcPts val="0"/>
              </a:spcBef>
              <a:buClr>
                <a:srgbClr val="000000"/>
              </a:buClr>
              <a:buSzPct val="100000"/>
              <a:buFont typeface="Arial"/>
              <a:buChar char="•"/>
            </a:pPr>
            <a:r>
              <a:rPr lang="en-GB" sz="1200" b="0" i="0" u="none" strike="noStrike" cap="none" baseline="0">
                <a:solidFill>
                  <a:srgbClr val="000000"/>
                </a:solidFill>
                <a:latin typeface="Arial"/>
                <a:ea typeface="Arial"/>
                <a:cs typeface="Arial"/>
                <a:sym typeface="Arial"/>
              </a:rPr>
              <a:t>Receiving objects: 100% (5159/5159), 7.42 MiB | 538 KiB/s, done.</a:t>
            </a:r>
          </a:p>
          <a:p>
            <a:pPr marL="228600" marR="0" lvl="0" indent="-228600" algn="l" rtl="0">
              <a:spcBef>
                <a:spcPts val="0"/>
              </a:spcBef>
              <a:buClr>
                <a:srgbClr val="000000"/>
              </a:buClr>
              <a:buSzPct val="100000"/>
              <a:buFont typeface="Arial"/>
              <a:buChar char="•"/>
            </a:pPr>
            <a:r>
              <a:rPr lang="en-GB" sz="1200" b="0" i="0" u="none" strike="noStrike" cap="none" baseline="0">
                <a:solidFill>
                  <a:srgbClr val="000000"/>
                </a:solidFill>
                <a:latin typeface="Arial"/>
                <a:ea typeface="Arial"/>
                <a:cs typeface="Arial"/>
                <a:sym typeface="Arial"/>
              </a:rPr>
              <a:t>Resolving deltas: 100% (3211/3211), done.</a:t>
            </a:r>
          </a:p>
          <a:p>
            <a:pPr marL="228600" marR="0" lvl="0" indent="-152400" algn="l" rtl="0">
              <a:spcBef>
                <a:spcPts val="0"/>
              </a:spcBef>
              <a:buClr>
                <a:srgbClr val="000000"/>
              </a:buClr>
              <a:buFont typeface="Arial"/>
              <a:buNone/>
            </a:pPr>
            <a:endParaRPr sz="1200" b="0" i="0" u="none" strike="noStrike" cap="none" baseline="0">
              <a:solidFill>
                <a:srgbClr val="000000"/>
              </a:solidFill>
              <a:latin typeface="Arial"/>
              <a:ea typeface="Arial"/>
              <a:cs typeface="Arial"/>
              <a:sym typeface="Arial"/>
            </a:endParaRPr>
          </a:p>
          <a:p>
            <a:pPr marL="228600" marR="0" lvl="0" indent="-152400" algn="l" rtl="0">
              <a:spcBef>
                <a:spcPts val="0"/>
              </a:spcBef>
              <a:buClr>
                <a:srgbClr val="000000"/>
              </a:buClr>
              <a:buFont typeface="Arial"/>
              <a:buNone/>
            </a:pPr>
            <a:endParaRPr sz="1200" b="0" i="0" u="none" strike="noStrike" cap="none" baseline="0">
              <a:solidFill>
                <a:srgbClr val="000000"/>
              </a:solidFill>
              <a:latin typeface="Arial"/>
              <a:ea typeface="Arial"/>
              <a:cs typeface="Arial"/>
              <a:sym typeface="Arial"/>
            </a:endParaRPr>
          </a:p>
          <a:p>
            <a:pPr marL="228600" marR="0" lvl="0" indent="-228600" algn="l" rtl="0">
              <a:spcBef>
                <a:spcPts val="0"/>
              </a:spcBef>
              <a:buClr>
                <a:srgbClr val="000000"/>
              </a:buClr>
              <a:buSzPct val="100000"/>
              <a:buFont typeface="Arial"/>
              <a:buChar char="•"/>
            </a:pPr>
            <a:r>
              <a:rPr lang="en-GB" sz="1200" b="0" i="0" u="none" strike="noStrike" cap="none" baseline="0">
                <a:solidFill>
                  <a:srgbClr val="000000"/>
                </a:solidFill>
                <a:latin typeface="Arial"/>
                <a:ea typeface="Arial"/>
                <a:cs typeface="Arial"/>
                <a:sym typeface="Arial"/>
              </a:rPr>
              <a:t>$ git log</a:t>
            </a:r>
          </a:p>
          <a:p>
            <a:pPr marL="228600" marR="0" lvl="0" indent="-228600" algn="l" rtl="0">
              <a:spcBef>
                <a:spcPts val="0"/>
              </a:spcBef>
              <a:buClr>
                <a:srgbClr val="000000"/>
              </a:buClr>
              <a:buSzPct val="100000"/>
              <a:buFont typeface="Arial"/>
              <a:buChar char="•"/>
            </a:pPr>
            <a:r>
              <a:rPr lang="en-GB" sz="1200" b="0" i="0" u="none" strike="noStrike" cap="none" baseline="0">
                <a:solidFill>
                  <a:srgbClr val="000000"/>
                </a:solidFill>
                <a:latin typeface="Arial"/>
                <a:ea typeface="Arial"/>
                <a:cs typeface="Arial"/>
                <a:sym typeface="Arial"/>
              </a:rPr>
              <a:t>commit 8a0a9b0b84ad0aab72fc9bbd37a5b1cfc9888588</a:t>
            </a:r>
          </a:p>
          <a:p>
            <a:pPr marL="228600" marR="0" lvl="0" indent="-228600" algn="l" rtl="0">
              <a:spcBef>
                <a:spcPts val="0"/>
              </a:spcBef>
              <a:buClr>
                <a:srgbClr val="000000"/>
              </a:buClr>
              <a:buSzPct val="100000"/>
              <a:buFont typeface="Arial"/>
              <a:buChar char="•"/>
            </a:pPr>
            <a:r>
              <a:rPr lang="en-GB" sz="1200" b="0" i="0" u="none" strike="noStrike" cap="none" baseline="0">
                <a:solidFill>
                  <a:srgbClr val="000000"/>
                </a:solidFill>
                <a:latin typeface="Arial"/>
                <a:ea typeface="Arial"/>
                <a:cs typeface="Arial"/>
                <a:sym typeface="Arial"/>
              </a:rPr>
              <a:t>Author: Vladimir Vanek (B35211) &lt;vladimir.vanek@freescale.com&gt;</a:t>
            </a:r>
          </a:p>
          <a:p>
            <a:pPr marL="228600" marR="0" lvl="0" indent="-228600" algn="l" rtl="0">
              <a:spcBef>
                <a:spcPts val="0"/>
              </a:spcBef>
              <a:buClr>
                <a:srgbClr val="000000"/>
              </a:buClr>
              <a:buSzPct val="100000"/>
              <a:buFont typeface="Arial"/>
              <a:buChar char="•"/>
            </a:pPr>
            <a:r>
              <a:rPr lang="en-GB" sz="1200" b="0" i="0" u="none" strike="noStrike" cap="none" baseline="0">
                <a:solidFill>
                  <a:srgbClr val="000000"/>
                </a:solidFill>
                <a:latin typeface="Arial"/>
                <a:ea typeface="Arial"/>
                <a:cs typeface="Arial"/>
                <a:sym typeface="Arial"/>
              </a:rPr>
              <a:t>Date:   Sun Jan 6 11:21:36 2013 +0100</a:t>
            </a:r>
          </a:p>
          <a:p>
            <a:pPr marL="228600" marR="0" lvl="0" indent="-152400" algn="l" rtl="0">
              <a:spcBef>
                <a:spcPts val="0"/>
              </a:spcBef>
              <a:buClr>
                <a:srgbClr val="000000"/>
              </a:buClr>
              <a:buFont typeface="Arial"/>
              <a:buNone/>
            </a:pPr>
            <a:endParaRPr sz="1200" b="0" i="0" u="none" strike="noStrike" cap="none" baseline="0">
              <a:solidFill>
                <a:srgbClr val="000000"/>
              </a:solidFill>
              <a:latin typeface="Arial"/>
              <a:ea typeface="Arial"/>
              <a:cs typeface="Arial"/>
              <a:sym typeface="Arial"/>
            </a:endParaRPr>
          </a:p>
          <a:p>
            <a:pPr marL="228600" marR="0" lvl="0" indent="-228600" algn="l" rtl="0">
              <a:spcBef>
                <a:spcPts val="0"/>
              </a:spcBef>
              <a:buClr>
                <a:srgbClr val="000000"/>
              </a:buClr>
              <a:buSzPct val="100000"/>
              <a:buFont typeface="Arial"/>
              <a:buChar char="•"/>
            </a:pPr>
            <a:r>
              <a:rPr lang="en-GB" sz="1200" b="0" i="0" u="none" strike="noStrike" cap="none" baseline="0">
                <a:solidFill>
                  <a:srgbClr val="000000"/>
                </a:solidFill>
                <a:latin typeface="Arial"/>
                <a:ea typeface="Arial"/>
                <a:cs typeface="Arial"/>
                <a:sym typeface="Arial"/>
              </a:rPr>
              <a:t>    initial commit</a:t>
            </a:r>
          </a:p>
        </p:txBody>
      </p:sp>
      <p:sp>
        <p:nvSpPr>
          <p:cNvPr id="565" name="Shape 565"/>
          <p:cNvSpPr txBox="1">
            <a:spLocks noGrp="1"/>
          </p:cNvSpPr>
          <p:nvPr>
            <p:ph type="sldNum" idx="12"/>
          </p:nvPr>
        </p:nvSpPr>
        <p:spPr>
          <a:xfrm>
            <a:off x="177800" y="8763000"/>
            <a:ext cx="127000" cy="127000"/>
          </a:xfrm>
          <a:prstGeom prst="rect">
            <a:avLst/>
          </a:prstGeom>
          <a:noFill/>
          <a:ln>
            <a:noFill/>
          </a:ln>
        </p:spPr>
        <p:txBody>
          <a:bodyPr lIns="0" tIns="0" rIns="0" bIns="0" anchor="b" anchorCtr="0">
            <a:noAutofit/>
          </a:bodyPr>
          <a:lstStyle/>
          <a:p>
            <a:pPr marL="0" marR="0" lvl="0" indent="0" algn="r" rtl="0">
              <a:spcBef>
                <a:spcPts val="0"/>
              </a:spcBef>
              <a:buSzPct val="25000"/>
              <a:buNone/>
            </a:pPr>
            <a:fld id="{00000000-1234-1234-1234-123412341234}" type="slidenum">
              <a:rPr lang="en-GB" sz="800" b="0" i="0" u="none" strike="noStrike" cap="none" baseline="0">
                <a:solidFill>
                  <a:srgbClr val="000000"/>
                </a:solidFill>
                <a:latin typeface="Arial"/>
                <a:ea typeface="Arial"/>
                <a:cs typeface="Arial"/>
                <a:sym typeface="Arial"/>
              </a:rPr>
              <a:t>41</a:t>
            </a:fld>
            <a:endParaRPr lang="en-GB" sz="800" b="0" i="0" u="none" strike="noStrike" cap="none" baseline="0">
              <a:solidFill>
                <a:srgbClr val="000000"/>
              </a:solidFill>
              <a:latin typeface="Arial"/>
              <a:ea typeface="Arial"/>
              <a:cs typeface="Arial"/>
              <a:sym typeface="Arial"/>
            </a:endParaRPr>
          </a:p>
        </p:txBody>
      </p:sp>
    </p:spTree>
    <p:extLst>
      <p:ext uri="{BB962C8B-B14F-4D97-AF65-F5344CB8AC3E}">
        <p14:creationId xmlns:p14="http://schemas.microsoft.com/office/powerpoint/2010/main" val="41296162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Shape 588"/>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589" name="Shape 589"/>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8114263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612" name="Shape 612"/>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6139953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Shape 636"/>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637" name="Shape 637"/>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4257577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Shape 661"/>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662" name="Shape 662"/>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4126918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Shape 684"/>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685" name="Shape 685"/>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7309486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Shape 731"/>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732" name="Shape 732"/>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693159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755" name="Shape 755"/>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6308318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Shape 777"/>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778" name="Shape 778"/>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450554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102" name="Shape 102"/>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7937295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Shape 800"/>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801" name="Shape 801"/>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9436211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Shape 823"/>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824" name="Shape 824"/>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8682346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Shape 911"/>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912" name="Shape 912"/>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135229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txBox="1">
            <a:spLocks noGrp="1"/>
          </p:cNvSpPr>
          <p:nvPr>
            <p:ph type="body" idx="1"/>
          </p:nvPr>
        </p:nvSpPr>
        <p:spPr>
          <a:xfrm>
            <a:off x="431800" y="4716019"/>
            <a:ext cx="5994300" cy="3852000"/>
          </a:xfrm>
          <a:prstGeom prst="rect">
            <a:avLst/>
          </a:prstGeom>
        </p:spPr>
        <p:txBody>
          <a:bodyPr lIns="91425" tIns="91425" rIns="91425" bIns="91425" anchor="t" anchorCtr="0">
            <a:noAutofit/>
          </a:bodyPr>
          <a:lstStyle/>
          <a:p>
            <a:pPr>
              <a:spcBef>
                <a:spcPts val="0"/>
              </a:spcBef>
              <a:buNone/>
            </a:pPr>
            <a:endParaRPr/>
          </a:p>
        </p:txBody>
      </p:sp>
      <p:sp>
        <p:nvSpPr>
          <p:cNvPr id="921" name="Shape 921"/>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1793079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Shape 931"/>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932" name="Shape 932"/>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1986000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Shape 940"/>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941" name="Shape 941"/>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0259449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Shape 950"/>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951" name="Shape 951"/>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693377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Shape 959"/>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960" name="Shape 960"/>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5718809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Shape 968"/>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969" name="Shape 969"/>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9783693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Shape 978"/>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979" name="Shape 979"/>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010962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111" name="Shape 111"/>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7429163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Shape 987"/>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988" name="Shape 988"/>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1705177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Shape 996"/>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997" name="Shape 997"/>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9185223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Shape 1004"/>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1005" name="Shape 1005"/>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206679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Shape 1012"/>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1013" name="Shape 1013"/>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8407576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Shape 1021"/>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1022" name="Shape 1022"/>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41925182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Shape 1026"/>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1027" name="Shape 1027"/>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0314663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Shape 1032"/>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1033" name="Shape 1033"/>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7025893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Shape 1042"/>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1043" name="Shape 1043"/>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022524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121" name="Shape 121"/>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106641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131" name="Shape 131"/>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064008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431800" y="4716019"/>
            <a:ext cx="5994399" cy="3852036"/>
          </a:xfrm>
          <a:prstGeom prst="rect">
            <a:avLst/>
          </a:prstGeom>
        </p:spPr>
        <p:txBody>
          <a:bodyPr lIns="91425" tIns="91425" rIns="91425" bIns="91425" anchor="t" anchorCtr="0">
            <a:noAutofit/>
          </a:bodyPr>
          <a:lstStyle/>
          <a:p>
            <a:pPr>
              <a:spcBef>
                <a:spcPts val="0"/>
              </a:spcBef>
              <a:buNone/>
            </a:pPr>
            <a:endParaRPr/>
          </a:p>
        </p:txBody>
      </p:sp>
      <p:sp>
        <p:nvSpPr>
          <p:cNvPr id="141" name="Shape 141"/>
          <p:cNvSpPr>
            <a:spLocks noGrp="1" noRot="1" noChangeAspect="1"/>
          </p:cNvSpPr>
          <p:nvPr>
            <p:ph type="sldImg" idx="2"/>
          </p:nvPr>
        </p:nvSpPr>
        <p:spPr>
          <a:xfrm>
            <a:off x="500063" y="134938"/>
            <a:ext cx="5930900" cy="44481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2361567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Front page">
    <p:bg>
      <p:bgPr>
        <a:solidFill>
          <a:srgbClr val="99CC33"/>
        </a:solidFill>
        <a:effectLst/>
      </p:bgPr>
    </p:bg>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6" name="Shape 16"/>
          <p:cNvSpPr txBox="1">
            <a:spLocks noGrp="1"/>
          </p:cNvSpPr>
          <p:nvPr>
            <p:ph type="ctrTitle"/>
          </p:nvPr>
        </p:nvSpPr>
        <p:spPr>
          <a:xfrm>
            <a:off x="4572000" y="1555200"/>
            <a:ext cx="3914774" cy="18000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7" name="Shape 17"/>
          <p:cNvSpPr txBox="1">
            <a:spLocks noGrp="1"/>
          </p:cNvSpPr>
          <p:nvPr>
            <p:ph type="subTitle" idx="1"/>
          </p:nvPr>
        </p:nvSpPr>
        <p:spPr>
          <a:xfrm>
            <a:off x="4572000" y="3520800"/>
            <a:ext cx="3914774" cy="622799"/>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lt1"/>
              </a:buClr>
              <a:buFont typeface="Arial"/>
              <a:buNone/>
              <a:defRPr/>
            </a:lvl1pPr>
            <a:lvl2pPr marL="742950" marR="0" indent="-158750" algn="l" rtl="0">
              <a:lnSpc>
                <a:spcPct val="90000"/>
              </a:lnSpc>
              <a:spcBef>
                <a:spcPts val="500"/>
              </a:spcBef>
              <a:spcAft>
                <a:spcPts val="0"/>
              </a:spcAft>
              <a:buClr>
                <a:schemeClr val="dk1"/>
              </a:buClr>
              <a:buFont typeface="Arial"/>
              <a:buChar char="•"/>
              <a:defRPr/>
            </a:lvl2pPr>
            <a:lvl3pPr marL="1143000" marR="0" indent="-114300" algn="l" rtl="0">
              <a:lnSpc>
                <a:spcPct val="90000"/>
              </a:lnSpc>
              <a:spcBef>
                <a:spcPts val="500"/>
              </a:spcBef>
              <a:spcAft>
                <a:spcPts val="0"/>
              </a:spcAft>
              <a:buClr>
                <a:schemeClr val="dk1"/>
              </a:buClr>
              <a:buFont typeface="Arial"/>
              <a:buChar char="•"/>
              <a:defRPr/>
            </a:lvl3pPr>
            <a:lvl4pPr marL="1600200" marR="0" indent="-114300" algn="l" rtl="0">
              <a:lnSpc>
                <a:spcPct val="90000"/>
              </a:lnSpc>
              <a:spcBef>
                <a:spcPts val="500"/>
              </a:spcBef>
              <a:spcAft>
                <a:spcPts val="0"/>
              </a:spcAft>
              <a:buClr>
                <a:schemeClr val="dk1"/>
              </a:buClr>
              <a:buFont typeface="Arial"/>
              <a:buChar char="•"/>
              <a:defRPr/>
            </a:lvl4pPr>
            <a:lvl5pPr marL="2057400" marR="0" indent="-114300" algn="l" rtl="0">
              <a:lnSpc>
                <a:spcPct val="90000"/>
              </a:lnSpc>
              <a:spcBef>
                <a:spcPts val="500"/>
              </a:spcBef>
              <a:spcAft>
                <a:spcPts val="0"/>
              </a:spcAft>
              <a:buClr>
                <a:schemeClr val="dk1"/>
              </a:buClr>
              <a:buFont typeface="Arial"/>
              <a:buChar char="•"/>
              <a:defRPr/>
            </a:lvl5pPr>
            <a:lvl6pPr marL="2514600" marR="0" indent="-88900" algn="l" rtl="0">
              <a:spcBef>
                <a:spcPts val="500"/>
              </a:spcBef>
              <a:spcAft>
                <a:spcPts val="0"/>
              </a:spcAft>
              <a:buClr>
                <a:schemeClr val="dk1"/>
              </a:buClr>
              <a:buFont typeface="Arial"/>
              <a:buChar char="•"/>
              <a:defRPr/>
            </a:lvl6pPr>
            <a:lvl7pPr marL="2971800" marR="0" indent="-88900" algn="l" rtl="0">
              <a:spcBef>
                <a:spcPts val="500"/>
              </a:spcBef>
              <a:spcAft>
                <a:spcPts val="0"/>
              </a:spcAft>
              <a:buClr>
                <a:schemeClr val="dk1"/>
              </a:buClr>
              <a:buFont typeface="Arial"/>
              <a:buChar char="•"/>
              <a:defRPr/>
            </a:lvl7pPr>
            <a:lvl8pPr marL="3429000" marR="0" indent="-88900" algn="l" rtl="0">
              <a:spcBef>
                <a:spcPts val="500"/>
              </a:spcBef>
              <a:spcAft>
                <a:spcPts val="0"/>
              </a:spcAft>
              <a:buClr>
                <a:schemeClr val="dk1"/>
              </a:buClr>
              <a:buFont typeface="Arial"/>
              <a:buChar char="•"/>
              <a:defRPr/>
            </a:lvl8pPr>
            <a:lvl9pPr marL="3886200" marR="0" indent="-88900" algn="l" rtl="0">
              <a:spcBef>
                <a:spcPts val="500"/>
              </a:spcBef>
              <a:spcAft>
                <a:spcPts val="0"/>
              </a:spcAft>
              <a:buClr>
                <a:schemeClr val="dk1"/>
              </a:buClr>
              <a:buFont typeface="Arial"/>
              <a:buChar char="•"/>
              <a:defRPr/>
            </a:lvl9pPr>
          </a:lstStyle>
          <a:p>
            <a:endParaRPr/>
          </a:p>
        </p:txBody>
      </p:sp>
      <p:sp>
        <p:nvSpPr>
          <p:cNvPr id="18" name="Shape 18"/>
          <p:cNvSpPr txBox="1"/>
          <p:nvPr/>
        </p:nvSpPr>
        <p:spPr>
          <a:xfrm rot="-5400000">
            <a:off x="-330200" y="5753099"/>
            <a:ext cx="1447800" cy="127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GB" sz="800" b="0" i="0" u="none" strike="noStrike" cap="none" baseline="0">
                <a:solidFill>
                  <a:srgbClr val="FFFFFF"/>
                </a:solidFill>
                <a:latin typeface="Arial"/>
                <a:ea typeface="Arial"/>
                <a:cs typeface="Arial"/>
                <a:sym typeface="Arial"/>
              </a:rPr>
              <a:t>© 2012 Tieto Corporation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42000" y="154800"/>
            <a:ext cx="8514000" cy="1220400"/>
          </a:xfrm>
          <a:prstGeom prst="rect">
            <a:avLst/>
          </a:prstGeom>
          <a:noFill/>
          <a:ln>
            <a:noFill/>
          </a:ln>
        </p:spPr>
        <p:txBody>
          <a:bodyPr lIns="91425" tIns="91425" rIns="91425" bIns="91425" anchor="b"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21" name="Shape 21"/>
          <p:cNvSpPr txBox="1">
            <a:spLocks noGrp="1"/>
          </p:cNvSpPr>
          <p:nvPr>
            <p:ph type="body" idx="1"/>
          </p:nvPr>
        </p:nvSpPr>
        <p:spPr>
          <a:xfrm>
            <a:off x="342898" y="1494000"/>
            <a:ext cx="8514000" cy="4078799"/>
          </a:xfrm>
          <a:prstGeom prst="rect">
            <a:avLst/>
          </a:prstGeom>
          <a:noFill/>
          <a:ln>
            <a:noFill/>
          </a:ln>
        </p:spPr>
        <p:txBody>
          <a:bodyPr lIns="91425" tIns="91425" rIns="91425" bIns="91425" anchor="t" anchorCtr="0"/>
          <a:lstStyle>
            <a:lvl1pPr marL="342900" indent="-190500" algn="l" rtl="0">
              <a:lnSpc>
                <a:spcPct val="90000"/>
              </a:lnSpc>
              <a:spcBef>
                <a:spcPts val="500"/>
              </a:spcBef>
              <a:spcAft>
                <a:spcPts val="0"/>
              </a:spcAft>
              <a:buClr>
                <a:schemeClr val="dk1"/>
              </a:buClr>
              <a:buFont typeface="Arial"/>
              <a:buChar char="•"/>
              <a:defRPr/>
            </a:lvl1pPr>
            <a:lvl2pPr marL="742950" indent="-158750" algn="l" rtl="0">
              <a:lnSpc>
                <a:spcPct val="90000"/>
              </a:lnSpc>
              <a:spcBef>
                <a:spcPts val="500"/>
              </a:spcBef>
              <a:spcAft>
                <a:spcPts val="0"/>
              </a:spcAft>
              <a:buClr>
                <a:schemeClr val="dk1"/>
              </a:buClr>
              <a:buFont typeface="Arial"/>
              <a:buChar char="•"/>
              <a:defRPr/>
            </a:lvl2pPr>
            <a:lvl3pPr marL="1143000" indent="-114300" algn="l" rtl="0">
              <a:lnSpc>
                <a:spcPct val="90000"/>
              </a:lnSpc>
              <a:spcBef>
                <a:spcPts val="500"/>
              </a:spcBef>
              <a:spcAft>
                <a:spcPts val="0"/>
              </a:spcAft>
              <a:buClr>
                <a:schemeClr val="dk1"/>
              </a:buClr>
              <a:buFont typeface="Arial"/>
              <a:buChar char="•"/>
              <a:defRPr/>
            </a:lvl3pPr>
            <a:lvl4pPr marL="1600200" indent="-114300" algn="l" rtl="0">
              <a:lnSpc>
                <a:spcPct val="90000"/>
              </a:lnSpc>
              <a:spcBef>
                <a:spcPts val="500"/>
              </a:spcBef>
              <a:spcAft>
                <a:spcPts val="0"/>
              </a:spcAft>
              <a:buClr>
                <a:schemeClr val="dk1"/>
              </a:buClr>
              <a:buFont typeface="Arial"/>
              <a:buChar char="•"/>
              <a:defRPr/>
            </a:lvl4pPr>
            <a:lvl5pPr marL="2057400" indent="-114300" algn="l" rtl="0">
              <a:lnSpc>
                <a:spcPct val="90000"/>
              </a:lnSpc>
              <a:spcBef>
                <a:spcPts val="500"/>
              </a:spcBef>
              <a:spcAft>
                <a:spcPts val="0"/>
              </a:spcAft>
              <a:buClr>
                <a:schemeClr val="dk1"/>
              </a:buClr>
              <a:buFont typeface="Arial"/>
              <a:buChar char="•"/>
              <a:defRPr/>
            </a:lvl5pPr>
            <a:lvl6pPr marL="2514600" indent="-88900" algn="l" rtl="0">
              <a:spcBef>
                <a:spcPts val="500"/>
              </a:spcBef>
              <a:spcAft>
                <a:spcPts val="0"/>
              </a:spcAft>
              <a:buClr>
                <a:schemeClr val="dk1"/>
              </a:buClr>
              <a:buFont typeface="Arial"/>
              <a:buChar char="•"/>
              <a:defRPr/>
            </a:lvl6pPr>
            <a:lvl7pPr marL="2971800" indent="-88900" algn="l" rtl="0">
              <a:spcBef>
                <a:spcPts val="500"/>
              </a:spcBef>
              <a:spcAft>
                <a:spcPts val="0"/>
              </a:spcAft>
              <a:buClr>
                <a:schemeClr val="dk1"/>
              </a:buClr>
              <a:buFont typeface="Arial"/>
              <a:buChar char="•"/>
              <a:defRPr/>
            </a:lvl7pPr>
            <a:lvl8pPr marL="3429000" indent="-88900" algn="l" rtl="0">
              <a:spcBef>
                <a:spcPts val="500"/>
              </a:spcBef>
              <a:spcAft>
                <a:spcPts val="0"/>
              </a:spcAft>
              <a:buClr>
                <a:schemeClr val="dk1"/>
              </a:buClr>
              <a:buFont typeface="Arial"/>
              <a:buChar char="•"/>
              <a:defRPr/>
            </a:lvl8pPr>
            <a:lvl9pPr marL="3886200" indent="-88900" algn="l" rtl="0">
              <a:spcBef>
                <a:spcPts val="500"/>
              </a:spcBef>
              <a:spcAft>
                <a:spcPts val="0"/>
              </a:spcAft>
              <a:buClr>
                <a:schemeClr val="dk1"/>
              </a:buClr>
              <a:buFont typeface="Arial"/>
              <a:buChar char="•"/>
              <a:defRPr/>
            </a:lvl9pPr>
          </a:lstStyle>
          <a:p>
            <a:endParaRPr/>
          </a:p>
        </p:txBody>
      </p:sp>
      <p:sp>
        <p:nvSpPr>
          <p:cNvPr id="22" name="Shape 22"/>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lvl1pPr marL="0" marR="0" indent="0" algn="l" rtl="0">
              <a:spcBef>
                <a:spcPts val="0"/>
              </a:spcBef>
              <a:buNone/>
              <a:defRPr sz="10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GB"/>
              <a:t>‹#›</a:t>
            </a:fld>
            <a:endParaRPr lang="en-GB"/>
          </a:p>
        </p:txBody>
      </p:sp>
      <p:sp>
        <p:nvSpPr>
          <p:cNvPr id="23" name="Shape 23"/>
          <p:cNvSpPr txBox="1">
            <a:spLocks noGrp="1"/>
          </p:cNvSpPr>
          <p:nvPr>
            <p:ph type="ftr" idx="11"/>
          </p:nvPr>
        </p:nvSpPr>
        <p:spPr>
          <a:xfrm>
            <a:off x="2552700" y="6540500"/>
            <a:ext cx="3594099" cy="152399"/>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4" name="Shape 24"/>
          <p:cNvSpPr txBox="1">
            <a:spLocks noGrp="1"/>
          </p:cNvSpPr>
          <p:nvPr>
            <p:ph type="dt" idx="10"/>
          </p:nvPr>
        </p:nvSpPr>
        <p:spPr>
          <a:xfrm>
            <a:off x="6248400" y="6540498"/>
            <a:ext cx="1435100" cy="152399"/>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42000" y="154800"/>
            <a:ext cx="8514000" cy="1220400"/>
          </a:xfrm>
          <a:prstGeom prst="rect">
            <a:avLst/>
          </a:prstGeom>
          <a:noFill/>
          <a:ln>
            <a:noFill/>
          </a:ln>
        </p:spPr>
        <p:txBody>
          <a:bodyPr lIns="91425" tIns="91425" rIns="91425" bIns="91425" anchor="b"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27" name="Shape 27"/>
          <p:cNvSpPr txBox="1">
            <a:spLocks noGrp="1"/>
          </p:cNvSpPr>
          <p:nvPr>
            <p:ph type="body" idx="1"/>
          </p:nvPr>
        </p:nvSpPr>
        <p:spPr>
          <a:xfrm>
            <a:off x="342000" y="1494000"/>
            <a:ext cx="3956050" cy="42299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 name="Shape 28"/>
          <p:cNvSpPr txBox="1">
            <a:spLocks noGrp="1"/>
          </p:cNvSpPr>
          <p:nvPr>
            <p:ph type="body" idx="2"/>
          </p:nvPr>
        </p:nvSpPr>
        <p:spPr>
          <a:xfrm>
            <a:off x="4469369" y="1494000"/>
            <a:ext cx="4386630" cy="40787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 name="Shape 29"/>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lvl1pPr marL="0" marR="0" indent="0" algn="l" rtl="0">
              <a:spcBef>
                <a:spcPts val="0"/>
              </a:spcBef>
              <a:buNone/>
              <a:defRPr sz="10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GB"/>
              <a:t>‹#›</a:t>
            </a:fld>
            <a:endParaRPr lang="en-GB"/>
          </a:p>
        </p:txBody>
      </p:sp>
      <p:sp>
        <p:nvSpPr>
          <p:cNvPr id="30" name="Shape 30"/>
          <p:cNvSpPr txBox="1">
            <a:spLocks noGrp="1"/>
          </p:cNvSpPr>
          <p:nvPr>
            <p:ph type="ftr" idx="11"/>
          </p:nvPr>
        </p:nvSpPr>
        <p:spPr>
          <a:xfrm>
            <a:off x="2552700" y="6540500"/>
            <a:ext cx="3594099" cy="152399"/>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1" name="Shape 31"/>
          <p:cNvSpPr txBox="1">
            <a:spLocks noGrp="1"/>
          </p:cNvSpPr>
          <p:nvPr>
            <p:ph type="dt" idx="10"/>
          </p:nvPr>
        </p:nvSpPr>
        <p:spPr>
          <a:xfrm>
            <a:off x="6248400" y="6540498"/>
            <a:ext cx="1435100" cy="152399"/>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Divider page">
    <p:bg>
      <p:bgPr>
        <a:solidFill>
          <a:srgbClr val="99CC33"/>
        </a:solidFill>
        <a:effectLst/>
      </p:bgPr>
    </p:bg>
    <p:spTree>
      <p:nvGrpSpPr>
        <p:cNvPr id="1" name="Shape 32"/>
        <p:cNvGrpSpPr/>
        <p:nvPr/>
      </p:nvGrpSpPr>
      <p:grpSpPr>
        <a:xfrm>
          <a:off x="0" y="0"/>
          <a:ext cx="0" cy="0"/>
          <a:chOff x="0" y="0"/>
          <a:chExt cx="0" cy="0"/>
        </a:xfrm>
      </p:grpSpPr>
      <p:pic>
        <p:nvPicPr>
          <p:cNvPr id="33" name="Shape 33"/>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34" name="Shape 34"/>
          <p:cNvSpPr txBox="1">
            <a:spLocks noGrp="1"/>
          </p:cNvSpPr>
          <p:nvPr>
            <p:ph type="ctrTitle"/>
          </p:nvPr>
        </p:nvSpPr>
        <p:spPr>
          <a:xfrm>
            <a:off x="4572000" y="1555200"/>
            <a:ext cx="3914774" cy="18000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35" name="Shape 35"/>
          <p:cNvSpPr txBox="1">
            <a:spLocks noGrp="1"/>
          </p:cNvSpPr>
          <p:nvPr>
            <p:ph type="subTitle" idx="1"/>
          </p:nvPr>
        </p:nvSpPr>
        <p:spPr>
          <a:xfrm>
            <a:off x="4572000" y="3520800"/>
            <a:ext cx="3914774" cy="622799"/>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lt1"/>
              </a:buClr>
              <a:buFont typeface="Arial"/>
              <a:buNone/>
              <a:defRPr/>
            </a:lvl1pPr>
            <a:lvl2pPr marL="742950" marR="0" indent="-158750" algn="l" rtl="0">
              <a:lnSpc>
                <a:spcPct val="90000"/>
              </a:lnSpc>
              <a:spcBef>
                <a:spcPts val="500"/>
              </a:spcBef>
              <a:spcAft>
                <a:spcPts val="0"/>
              </a:spcAft>
              <a:buClr>
                <a:schemeClr val="dk1"/>
              </a:buClr>
              <a:buFont typeface="Arial"/>
              <a:buChar char="•"/>
              <a:defRPr/>
            </a:lvl2pPr>
            <a:lvl3pPr marL="1143000" marR="0" indent="-114300" algn="l" rtl="0">
              <a:lnSpc>
                <a:spcPct val="90000"/>
              </a:lnSpc>
              <a:spcBef>
                <a:spcPts val="500"/>
              </a:spcBef>
              <a:spcAft>
                <a:spcPts val="0"/>
              </a:spcAft>
              <a:buClr>
                <a:schemeClr val="dk1"/>
              </a:buClr>
              <a:buFont typeface="Arial"/>
              <a:buChar char="•"/>
              <a:defRPr/>
            </a:lvl3pPr>
            <a:lvl4pPr marL="1600200" marR="0" indent="-114300" algn="l" rtl="0">
              <a:lnSpc>
                <a:spcPct val="90000"/>
              </a:lnSpc>
              <a:spcBef>
                <a:spcPts val="500"/>
              </a:spcBef>
              <a:spcAft>
                <a:spcPts val="0"/>
              </a:spcAft>
              <a:buClr>
                <a:schemeClr val="dk1"/>
              </a:buClr>
              <a:buFont typeface="Arial"/>
              <a:buChar char="•"/>
              <a:defRPr/>
            </a:lvl4pPr>
            <a:lvl5pPr marL="2057400" marR="0" indent="-114300" algn="l" rtl="0">
              <a:lnSpc>
                <a:spcPct val="90000"/>
              </a:lnSpc>
              <a:spcBef>
                <a:spcPts val="500"/>
              </a:spcBef>
              <a:spcAft>
                <a:spcPts val="0"/>
              </a:spcAft>
              <a:buClr>
                <a:schemeClr val="dk1"/>
              </a:buClr>
              <a:buFont typeface="Arial"/>
              <a:buChar char="•"/>
              <a:defRPr/>
            </a:lvl5pPr>
            <a:lvl6pPr marL="2514600" marR="0" indent="-88900" algn="l" rtl="0">
              <a:spcBef>
                <a:spcPts val="500"/>
              </a:spcBef>
              <a:spcAft>
                <a:spcPts val="0"/>
              </a:spcAft>
              <a:buClr>
                <a:schemeClr val="dk1"/>
              </a:buClr>
              <a:buFont typeface="Arial"/>
              <a:buChar char="•"/>
              <a:defRPr/>
            </a:lvl6pPr>
            <a:lvl7pPr marL="2971800" marR="0" indent="-88900" algn="l" rtl="0">
              <a:spcBef>
                <a:spcPts val="500"/>
              </a:spcBef>
              <a:spcAft>
                <a:spcPts val="0"/>
              </a:spcAft>
              <a:buClr>
                <a:schemeClr val="dk1"/>
              </a:buClr>
              <a:buFont typeface="Arial"/>
              <a:buChar char="•"/>
              <a:defRPr/>
            </a:lvl7pPr>
            <a:lvl8pPr marL="3429000" marR="0" indent="-88900" algn="l" rtl="0">
              <a:spcBef>
                <a:spcPts val="500"/>
              </a:spcBef>
              <a:spcAft>
                <a:spcPts val="0"/>
              </a:spcAft>
              <a:buClr>
                <a:schemeClr val="dk1"/>
              </a:buClr>
              <a:buFont typeface="Arial"/>
              <a:buChar char="•"/>
              <a:defRPr/>
            </a:lvl8pPr>
            <a:lvl9pPr marL="3886200" marR="0" indent="-88900" algn="l" rtl="0">
              <a:spcBef>
                <a:spcPts val="500"/>
              </a:spcBef>
              <a:spcAft>
                <a:spcPts val="0"/>
              </a:spcAft>
              <a:buClr>
                <a:schemeClr val="dk1"/>
              </a:buClr>
              <a:buFont typeface="Arial"/>
              <a:buChar char="•"/>
              <a:defRPr/>
            </a:lvl9pPr>
          </a:lstStyle>
          <a:p>
            <a:endParaRPr/>
          </a:p>
        </p:txBody>
      </p:sp>
      <p:sp>
        <p:nvSpPr>
          <p:cNvPr id="36" name="Shape 36"/>
          <p:cNvSpPr txBox="1"/>
          <p:nvPr/>
        </p:nvSpPr>
        <p:spPr>
          <a:xfrm rot="-5400000">
            <a:off x="-330200" y="5753099"/>
            <a:ext cx="1447800" cy="127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GB" sz="800" b="0" i="0" u="none" strike="noStrike" cap="none" baseline="0">
                <a:solidFill>
                  <a:srgbClr val="FFFFFF"/>
                </a:solidFill>
                <a:latin typeface="Arial"/>
                <a:ea typeface="Arial"/>
                <a:cs typeface="Arial"/>
                <a:sym typeface="Arial"/>
              </a:rPr>
              <a:t>© 2012 Tieto Corporation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nd page">
    <p:bg>
      <p:bgPr>
        <a:solidFill>
          <a:srgbClr val="99CC33"/>
        </a:solidFill>
        <a:effectLst/>
      </p:bgPr>
    </p:bg>
    <p:spTree>
      <p:nvGrpSpPr>
        <p:cNvPr id="1" name="Shape 37"/>
        <p:cNvGrpSpPr/>
        <p:nvPr/>
      </p:nvGrpSpPr>
      <p:grpSpPr>
        <a:xfrm>
          <a:off x="0" y="0"/>
          <a:ext cx="0" cy="0"/>
          <a:chOff x="0" y="0"/>
          <a:chExt cx="0" cy="0"/>
        </a:xfrm>
      </p:grpSpPr>
      <p:pic>
        <p:nvPicPr>
          <p:cNvPr id="38" name="Shape 38"/>
          <p:cNvPicPr preferRelativeResize="0"/>
          <p:nvPr/>
        </p:nvPicPr>
        <p:blipFill rotWithShape="1">
          <a:blip r:embed="rId2">
            <a:alphaModFix/>
          </a:blip>
          <a:srcRect/>
          <a:stretch/>
        </p:blipFill>
        <p:spPr>
          <a:xfrm>
            <a:off x="0" y="0"/>
            <a:ext cx="9144000" cy="6858000"/>
          </a:xfrm>
          <a:prstGeom prst="rect">
            <a:avLst/>
          </a:prstGeom>
          <a:noFill/>
          <a:ln>
            <a:noFill/>
          </a:ln>
        </p:spPr>
      </p:pic>
      <p:pic>
        <p:nvPicPr>
          <p:cNvPr id="39" name="Shape 39"/>
          <p:cNvPicPr preferRelativeResize="0"/>
          <p:nvPr/>
        </p:nvPicPr>
        <p:blipFill rotWithShape="1">
          <a:blip r:embed="rId3">
            <a:alphaModFix/>
          </a:blip>
          <a:srcRect/>
          <a:stretch/>
        </p:blipFill>
        <p:spPr>
          <a:xfrm>
            <a:off x="1828800" y="1741488"/>
            <a:ext cx="2057400" cy="969961"/>
          </a:xfrm>
          <a:prstGeom prst="rect">
            <a:avLst/>
          </a:prstGeom>
          <a:noFill/>
          <a:ln>
            <a:noFill/>
          </a:ln>
        </p:spPr>
      </p:pic>
      <p:sp>
        <p:nvSpPr>
          <p:cNvPr id="40" name="Shape 40"/>
          <p:cNvSpPr txBox="1"/>
          <p:nvPr/>
        </p:nvSpPr>
        <p:spPr>
          <a:xfrm rot="-5400000">
            <a:off x="-330200" y="5753099"/>
            <a:ext cx="1447800" cy="127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GB" sz="800" b="0" i="0" u="none" strike="noStrike" cap="none" baseline="0">
                <a:solidFill>
                  <a:srgbClr val="FFFFFF"/>
                </a:solidFill>
                <a:latin typeface="Arial"/>
                <a:ea typeface="Arial"/>
                <a:cs typeface="Arial"/>
                <a:sym typeface="Arial"/>
              </a:rPr>
              <a:t>© 2012 Tieto Corporation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content and divider picture">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41998" y="154800"/>
            <a:ext cx="8514000" cy="1220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1"/>
          </p:nvPr>
        </p:nvSpPr>
        <p:spPr>
          <a:xfrm>
            <a:off x="3676346" y="1494000"/>
            <a:ext cx="5176800" cy="40787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dt" idx="10"/>
          </p:nvPr>
        </p:nvSpPr>
        <p:spPr>
          <a:xfrm>
            <a:off x="6248400" y="6540498"/>
            <a:ext cx="1435100" cy="152399"/>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5" name="Shape 45"/>
          <p:cNvSpPr/>
          <p:nvPr/>
        </p:nvSpPr>
        <p:spPr>
          <a:xfrm>
            <a:off x="7854950" y="5722937"/>
            <a:ext cx="1084263" cy="963612"/>
          </a:xfrm>
          <a:custGeom>
            <a:avLst/>
            <a:gdLst/>
            <a:ahLst/>
            <a:cxnLst/>
            <a:rect l="0" t="0" r="0" b="0"/>
            <a:pathLst>
              <a:path w="3770" h="3352" extrusionOk="0">
                <a:moveTo>
                  <a:pt x="3347" y="446"/>
                </a:moveTo>
                <a:lnTo>
                  <a:pt x="3347" y="446"/>
                </a:lnTo>
                <a:lnTo>
                  <a:pt x="3357" y="436"/>
                </a:lnTo>
                <a:lnTo>
                  <a:pt x="3366" y="425"/>
                </a:lnTo>
                <a:lnTo>
                  <a:pt x="3374" y="414"/>
                </a:lnTo>
                <a:lnTo>
                  <a:pt x="3380" y="403"/>
                </a:lnTo>
                <a:lnTo>
                  <a:pt x="3387" y="391"/>
                </a:lnTo>
                <a:lnTo>
                  <a:pt x="3390" y="381"/>
                </a:lnTo>
                <a:lnTo>
                  <a:pt x="3394" y="370"/>
                </a:lnTo>
                <a:lnTo>
                  <a:pt x="3397" y="358"/>
                </a:lnTo>
                <a:lnTo>
                  <a:pt x="3398" y="348"/>
                </a:lnTo>
                <a:lnTo>
                  <a:pt x="3399" y="337"/>
                </a:lnTo>
                <a:lnTo>
                  <a:pt x="3399" y="325"/>
                </a:lnTo>
                <a:lnTo>
                  <a:pt x="3398" y="315"/>
                </a:lnTo>
                <a:lnTo>
                  <a:pt x="3394" y="293"/>
                </a:lnTo>
                <a:lnTo>
                  <a:pt x="3388" y="272"/>
                </a:lnTo>
                <a:lnTo>
                  <a:pt x="3379" y="250"/>
                </a:lnTo>
                <a:lnTo>
                  <a:pt x="3369" y="230"/>
                </a:lnTo>
                <a:lnTo>
                  <a:pt x="3356" y="209"/>
                </a:lnTo>
                <a:lnTo>
                  <a:pt x="3342" y="190"/>
                </a:lnTo>
                <a:lnTo>
                  <a:pt x="3327" y="171"/>
                </a:lnTo>
                <a:lnTo>
                  <a:pt x="3311" y="153"/>
                </a:lnTo>
                <a:lnTo>
                  <a:pt x="3280" y="119"/>
                </a:lnTo>
                <a:lnTo>
                  <a:pt x="3247" y="87"/>
                </a:lnTo>
                <a:lnTo>
                  <a:pt x="3229" y="71"/>
                </a:lnTo>
                <a:lnTo>
                  <a:pt x="3210" y="57"/>
                </a:lnTo>
                <a:lnTo>
                  <a:pt x="3190" y="43"/>
                </a:lnTo>
                <a:lnTo>
                  <a:pt x="3170" y="31"/>
                </a:lnTo>
                <a:lnTo>
                  <a:pt x="3150" y="20"/>
                </a:lnTo>
                <a:lnTo>
                  <a:pt x="3128" y="11"/>
                </a:lnTo>
                <a:lnTo>
                  <a:pt x="3106" y="5"/>
                </a:lnTo>
                <a:lnTo>
                  <a:pt x="3085" y="1"/>
                </a:lnTo>
                <a:lnTo>
                  <a:pt x="3075" y="0"/>
                </a:lnTo>
                <a:lnTo>
                  <a:pt x="3063" y="0"/>
                </a:lnTo>
                <a:lnTo>
                  <a:pt x="3053" y="1"/>
                </a:lnTo>
                <a:lnTo>
                  <a:pt x="3041" y="3"/>
                </a:lnTo>
                <a:lnTo>
                  <a:pt x="3030" y="5"/>
                </a:lnTo>
                <a:lnTo>
                  <a:pt x="3020" y="9"/>
                </a:lnTo>
                <a:lnTo>
                  <a:pt x="3008" y="14"/>
                </a:lnTo>
                <a:lnTo>
                  <a:pt x="2997" y="19"/>
                </a:lnTo>
                <a:lnTo>
                  <a:pt x="2987" y="26"/>
                </a:lnTo>
                <a:lnTo>
                  <a:pt x="2975" y="34"/>
                </a:lnTo>
                <a:lnTo>
                  <a:pt x="2965" y="43"/>
                </a:lnTo>
                <a:lnTo>
                  <a:pt x="2954" y="54"/>
                </a:lnTo>
                <a:lnTo>
                  <a:pt x="2943" y="64"/>
                </a:lnTo>
                <a:lnTo>
                  <a:pt x="2934" y="75"/>
                </a:lnTo>
                <a:lnTo>
                  <a:pt x="2927" y="85"/>
                </a:lnTo>
                <a:lnTo>
                  <a:pt x="2920" y="97"/>
                </a:lnTo>
                <a:lnTo>
                  <a:pt x="2914" y="107"/>
                </a:lnTo>
                <a:lnTo>
                  <a:pt x="2910" y="119"/>
                </a:lnTo>
                <a:lnTo>
                  <a:pt x="2906" y="130"/>
                </a:lnTo>
                <a:lnTo>
                  <a:pt x="2904" y="140"/>
                </a:lnTo>
                <a:lnTo>
                  <a:pt x="2903" y="152"/>
                </a:lnTo>
                <a:lnTo>
                  <a:pt x="2901" y="162"/>
                </a:lnTo>
                <a:lnTo>
                  <a:pt x="2901" y="173"/>
                </a:lnTo>
                <a:lnTo>
                  <a:pt x="2903" y="185"/>
                </a:lnTo>
                <a:lnTo>
                  <a:pt x="2906" y="207"/>
                </a:lnTo>
                <a:lnTo>
                  <a:pt x="2913" y="227"/>
                </a:lnTo>
                <a:lnTo>
                  <a:pt x="2920" y="249"/>
                </a:lnTo>
                <a:lnTo>
                  <a:pt x="2932" y="269"/>
                </a:lnTo>
                <a:lnTo>
                  <a:pt x="2945" y="289"/>
                </a:lnTo>
                <a:lnTo>
                  <a:pt x="2957" y="309"/>
                </a:lnTo>
                <a:lnTo>
                  <a:pt x="2973" y="328"/>
                </a:lnTo>
                <a:lnTo>
                  <a:pt x="2988" y="346"/>
                </a:lnTo>
                <a:lnTo>
                  <a:pt x="3020" y="379"/>
                </a:lnTo>
                <a:lnTo>
                  <a:pt x="3053" y="411"/>
                </a:lnTo>
                <a:lnTo>
                  <a:pt x="3071" y="427"/>
                </a:lnTo>
                <a:lnTo>
                  <a:pt x="3090" y="441"/>
                </a:lnTo>
                <a:lnTo>
                  <a:pt x="3110" y="455"/>
                </a:lnTo>
                <a:lnTo>
                  <a:pt x="3131" y="468"/>
                </a:lnTo>
                <a:lnTo>
                  <a:pt x="3151" y="478"/>
                </a:lnTo>
                <a:lnTo>
                  <a:pt x="3171" y="487"/>
                </a:lnTo>
                <a:lnTo>
                  <a:pt x="3193" y="493"/>
                </a:lnTo>
                <a:lnTo>
                  <a:pt x="3215" y="499"/>
                </a:lnTo>
                <a:lnTo>
                  <a:pt x="3226" y="499"/>
                </a:lnTo>
                <a:lnTo>
                  <a:pt x="3238" y="499"/>
                </a:lnTo>
                <a:lnTo>
                  <a:pt x="3248" y="499"/>
                </a:lnTo>
                <a:lnTo>
                  <a:pt x="3259" y="496"/>
                </a:lnTo>
                <a:lnTo>
                  <a:pt x="3271" y="493"/>
                </a:lnTo>
                <a:lnTo>
                  <a:pt x="3281" y="490"/>
                </a:lnTo>
                <a:lnTo>
                  <a:pt x="3292" y="486"/>
                </a:lnTo>
                <a:lnTo>
                  <a:pt x="3304" y="481"/>
                </a:lnTo>
                <a:lnTo>
                  <a:pt x="3314" y="473"/>
                </a:lnTo>
                <a:lnTo>
                  <a:pt x="3325" y="465"/>
                </a:lnTo>
                <a:lnTo>
                  <a:pt x="3336" y="456"/>
                </a:lnTo>
                <a:lnTo>
                  <a:pt x="3347" y="446"/>
                </a:lnTo>
                <a:close/>
              </a:path>
            </a:pathLst>
          </a:custGeom>
          <a:solidFill>
            <a:srgbClr val="99CC33"/>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42000" y="154800"/>
            <a:ext cx="8514000" cy="1220400"/>
          </a:xfrm>
          <a:prstGeom prst="rect">
            <a:avLst/>
          </a:prstGeom>
          <a:noFill/>
          <a:ln>
            <a:noFill/>
          </a:ln>
        </p:spPr>
        <p:txBody>
          <a:bodyPr lIns="91425" tIns="91425" rIns="91425" bIns="91425" anchor="b"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48" name="Shape 48"/>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lvl1pPr marL="0" marR="0" indent="0" algn="l" rtl="0">
              <a:spcBef>
                <a:spcPts val="0"/>
              </a:spcBef>
              <a:buNone/>
              <a:defRPr sz="10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GB"/>
              <a:t>‹#›</a:t>
            </a:fld>
            <a:endParaRPr lang="en-GB"/>
          </a:p>
        </p:txBody>
      </p:sp>
      <p:sp>
        <p:nvSpPr>
          <p:cNvPr id="49" name="Shape 49"/>
          <p:cNvSpPr txBox="1">
            <a:spLocks noGrp="1"/>
          </p:cNvSpPr>
          <p:nvPr>
            <p:ph type="ftr" idx="11"/>
          </p:nvPr>
        </p:nvSpPr>
        <p:spPr>
          <a:xfrm>
            <a:off x="2552700" y="6540500"/>
            <a:ext cx="3594099" cy="152399"/>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0" name="Shape 50"/>
          <p:cNvSpPr txBox="1">
            <a:spLocks noGrp="1"/>
          </p:cNvSpPr>
          <p:nvPr>
            <p:ph type="dt" idx="10"/>
          </p:nvPr>
        </p:nvSpPr>
        <p:spPr>
          <a:xfrm>
            <a:off x="6248400" y="6540498"/>
            <a:ext cx="1435100" cy="152399"/>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content">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341998" y="621791"/>
            <a:ext cx="8514000" cy="4968000"/>
          </a:xfrm>
          <a:prstGeom prst="rect">
            <a:avLst/>
          </a:prstGeom>
          <a:noFill/>
          <a:ln>
            <a:noFill/>
          </a:ln>
        </p:spPr>
        <p:txBody>
          <a:bodyPr lIns="91425" tIns="91425" rIns="91425" bIns="91425" anchor="t" anchorCtr="0"/>
          <a:lstStyle>
            <a:lvl1pPr marL="342900" indent="-190500" algn="l" rtl="0">
              <a:lnSpc>
                <a:spcPct val="90000"/>
              </a:lnSpc>
              <a:spcBef>
                <a:spcPts val="500"/>
              </a:spcBef>
              <a:spcAft>
                <a:spcPts val="0"/>
              </a:spcAft>
              <a:buClr>
                <a:schemeClr val="dk1"/>
              </a:buClr>
              <a:buFont typeface="Arial"/>
              <a:buChar char="•"/>
              <a:defRPr/>
            </a:lvl1pPr>
            <a:lvl2pPr marL="742950" indent="-158750" algn="l" rtl="0">
              <a:lnSpc>
                <a:spcPct val="90000"/>
              </a:lnSpc>
              <a:spcBef>
                <a:spcPts val="500"/>
              </a:spcBef>
              <a:spcAft>
                <a:spcPts val="0"/>
              </a:spcAft>
              <a:buClr>
                <a:schemeClr val="dk1"/>
              </a:buClr>
              <a:buFont typeface="Arial"/>
              <a:buChar char="•"/>
              <a:defRPr/>
            </a:lvl2pPr>
            <a:lvl3pPr marL="1143000" indent="-114300" algn="l" rtl="0">
              <a:lnSpc>
                <a:spcPct val="90000"/>
              </a:lnSpc>
              <a:spcBef>
                <a:spcPts val="500"/>
              </a:spcBef>
              <a:spcAft>
                <a:spcPts val="0"/>
              </a:spcAft>
              <a:buClr>
                <a:schemeClr val="dk1"/>
              </a:buClr>
              <a:buFont typeface="Arial"/>
              <a:buChar char="•"/>
              <a:defRPr/>
            </a:lvl3pPr>
            <a:lvl4pPr marL="1600200" indent="-114300" algn="l" rtl="0">
              <a:lnSpc>
                <a:spcPct val="90000"/>
              </a:lnSpc>
              <a:spcBef>
                <a:spcPts val="500"/>
              </a:spcBef>
              <a:spcAft>
                <a:spcPts val="0"/>
              </a:spcAft>
              <a:buClr>
                <a:schemeClr val="dk1"/>
              </a:buClr>
              <a:buFont typeface="Arial"/>
              <a:buChar char="•"/>
              <a:defRPr/>
            </a:lvl4pPr>
            <a:lvl5pPr marL="2057400" indent="-114300" algn="l" rtl="0">
              <a:lnSpc>
                <a:spcPct val="90000"/>
              </a:lnSpc>
              <a:spcBef>
                <a:spcPts val="500"/>
              </a:spcBef>
              <a:spcAft>
                <a:spcPts val="0"/>
              </a:spcAft>
              <a:buClr>
                <a:schemeClr val="dk1"/>
              </a:buClr>
              <a:buFont typeface="Arial"/>
              <a:buChar char="•"/>
              <a:defRPr/>
            </a:lvl5pPr>
            <a:lvl6pPr marL="2514600" indent="-88900" algn="l" rtl="0">
              <a:spcBef>
                <a:spcPts val="500"/>
              </a:spcBef>
              <a:spcAft>
                <a:spcPts val="0"/>
              </a:spcAft>
              <a:buClr>
                <a:schemeClr val="dk1"/>
              </a:buClr>
              <a:buFont typeface="Arial"/>
              <a:buChar char="•"/>
              <a:defRPr/>
            </a:lvl6pPr>
            <a:lvl7pPr marL="2971800" indent="-88900" algn="l" rtl="0">
              <a:spcBef>
                <a:spcPts val="500"/>
              </a:spcBef>
              <a:spcAft>
                <a:spcPts val="0"/>
              </a:spcAft>
              <a:buClr>
                <a:schemeClr val="dk1"/>
              </a:buClr>
              <a:buFont typeface="Arial"/>
              <a:buChar char="•"/>
              <a:defRPr/>
            </a:lvl7pPr>
            <a:lvl8pPr marL="3429000" indent="-88900" algn="l" rtl="0">
              <a:spcBef>
                <a:spcPts val="500"/>
              </a:spcBef>
              <a:spcAft>
                <a:spcPts val="0"/>
              </a:spcAft>
              <a:buClr>
                <a:schemeClr val="dk1"/>
              </a:buClr>
              <a:buFont typeface="Arial"/>
              <a:buChar char="•"/>
              <a:defRPr/>
            </a:lvl8pPr>
            <a:lvl9pPr marL="3886200" indent="-88900" algn="l" rtl="0">
              <a:spcBef>
                <a:spcPts val="500"/>
              </a:spcBef>
              <a:spcAft>
                <a:spcPts val="0"/>
              </a:spcAft>
              <a:buClr>
                <a:schemeClr val="dk1"/>
              </a:buClr>
              <a:buFont typeface="Arial"/>
              <a:buChar char="•"/>
              <a:defRPr/>
            </a:lvl9pPr>
          </a:lstStyle>
          <a:p>
            <a:endParaRPr/>
          </a:p>
        </p:txBody>
      </p:sp>
      <p:sp>
        <p:nvSpPr>
          <p:cNvPr id="53" name="Shape 53"/>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lvl1pPr marL="0" marR="0" indent="0" algn="l" rtl="0">
              <a:spcBef>
                <a:spcPts val="0"/>
              </a:spcBef>
              <a:buNone/>
              <a:defRPr sz="10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GB"/>
              <a:t>‹#›</a:t>
            </a:fld>
            <a:endParaRPr lang="en-GB"/>
          </a:p>
        </p:txBody>
      </p:sp>
      <p:sp>
        <p:nvSpPr>
          <p:cNvPr id="54" name="Shape 54"/>
          <p:cNvSpPr txBox="1">
            <a:spLocks noGrp="1"/>
          </p:cNvSpPr>
          <p:nvPr>
            <p:ph type="ftr" idx="11"/>
          </p:nvPr>
        </p:nvSpPr>
        <p:spPr>
          <a:xfrm>
            <a:off x="2552700" y="6540500"/>
            <a:ext cx="3594099" cy="152399"/>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5" name="Shape 55"/>
          <p:cNvSpPr txBox="1">
            <a:spLocks noGrp="1"/>
          </p:cNvSpPr>
          <p:nvPr>
            <p:ph type="dt" idx="10"/>
          </p:nvPr>
        </p:nvSpPr>
        <p:spPr>
          <a:xfrm>
            <a:off x="6248400" y="6540498"/>
            <a:ext cx="1435100" cy="152399"/>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lvl1pPr marL="0" marR="0" indent="0" algn="l" rtl="0">
              <a:spcBef>
                <a:spcPts val="0"/>
              </a:spcBef>
              <a:buNone/>
              <a:defRPr sz="10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GB"/>
              <a:t>‹#›</a:t>
            </a:fld>
            <a:endParaRPr lang="en-GB"/>
          </a:p>
        </p:txBody>
      </p:sp>
      <p:sp>
        <p:nvSpPr>
          <p:cNvPr id="58" name="Shape 58"/>
          <p:cNvSpPr txBox="1">
            <a:spLocks noGrp="1"/>
          </p:cNvSpPr>
          <p:nvPr>
            <p:ph type="ftr" idx="11"/>
          </p:nvPr>
        </p:nvSpPr>
        <p:spPr>
          <a:xfrm>
            <a:off x="2552700" y="6540500"/>
            <a:ext cx="3594099" cy="152399"/>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9" name="Shape 59"/>
          <p:cNvSpPr txBox="1">
            <a:spLocks noGrp="1"/>
          </p:cNvSpPr>
          <p:nvPr>
            <p:ph type="dt" idx="10"/>
          </p:nvPr>
        </p:nvSpPr>
        <p:spPr>
          <a:xfrm>
            <a:off x="6248400" y="6540498"/>
            <a:ext cx="1435100" cy="152399"/>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
        <p:cNvGrpSpPr/>
        <p:nvPr/>
      </p:nvGrpSpPr>
      <p:grpSpPr>
        <a:xfrm>
          <a:off x="0" y="0"/>
          <a:ext cx="0" cy="0"/>
          <a:chOff x="0" y="0"/>
          <a:chExt cx="0" cy="0"/>
        </a:xfrm>
      </p:grpSpPr>
      <p:sp>
        <p:nvSpPr>
          <p:cNvPr id="7" name="Shape 7"/>
          <p:cNvSpPr txBox="1">
            <a:spLocks noGrp="1"/>
          </p:cNvSpPr>
          <p:nvPr>
            <p:ph type="title"/>
          </p:nvPr>
        </p:nvSpPr>
        <p:spPr>
          <a:xfrm>
            <a:off x="342000" y="154800"/>
            <a:ext cx="8514000" cy="1220400"/>
          </a:xfrm>
          <a:prstGeom prst="rect">
            <a:avLst/>
          </a:prstGeom>
          <a:noFill/>
          <a:ln>
            <a:noFill/>
          </a:ln>
        </p:spPr>
        <p:txBody>
          <a:bodyPr lIns="91425" tIns="91425" rIns="91425" bIns="91425" anchor="b"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8" name="Shape 8"/>
          <p:cNvSpPr txBox="1">
            <a:spLocks noGrp="1"/>
          </p:cNvSpPr>
          <p:nvPr>
            <p:ph type="body" idx="1"/>
          </p:nvPr>
        </p:nvSpPr>
        <p:spPr>
          <a:xfrm>
            <a:off x="342898" y="1494000"/>
            <a:ext cx="8514000" cy="4078799"/>
          </a:xfrm>
          <a:prstGeom prst="rect">
            <a:avLst/>
          </a:prstGeom>
          <a:noFill/>
          <a:ln>
            <a:noFill/>
          </a:ln>
        </p:spPr>
        <p:txBody>
          <a:bodyPr lIns="91425" tIns="91425" rIns="91425" bIns="91425" anchor="t" anchorCtr="0"/>
          <a:lstStyle>
            <a:lvl1pPr marL="342900" marR="0" indent="-190500" algn="l" rtl="0">
              <a:lnSpc>
                <a:spcPct val="90000"/>
              </a:lnSpc>
              <a:spcBef>
                <a:spcPts val="500"/>
              </a:spcBef>
              <a:spcAft>
                <a:spcPts val="0"/>
              </a:spcAft>
              <a:buClr>
                <a:schemeClr val="dk1"/>
              </a:buClr>
              <a:buFont typeface="Arial"/>
              <a:buChar char="•"/>
              <a:defRPr/>
            </a:lvl1pPr>
            <a:lvl2pPr marL="742950" marR="0" indent="-158750" algn="l" rtl="0">
              <a:lnSpc>
                <a:spcPct val="90000"/>
              </a:lnSpc>
              <a:spcBef>
                <a:spcPts val="500"/>
              </a:spcBef>
              <a:spcAft>
                <a:spcPts val="0"/>
              </a:spcAft>
              <a:buClr>
                <a:schemeClr val="dk1"/>
              </a:buClr>
              <a:buFont typeface="Arial"/>
              <a:buChar char="•"/>
              <a:defRPr/>
            </a:lvl2pPr>
            <a:lvl3pPr marL="1143000" marR="0" indent="-114300" algn="l" rtl="0">
              <a:lnSpc>
                <a:spcPct val="90000"/>
              </a:lnSpc>
              <a:spcBef>
                <a:spcPts val="500"/>
              </a:spcBef>
              <a:spcAft>
                <a:spcPts val="0"/>
              </a:spcAft>
              <a:buClr>
                <a:schemeClr val="dk1"/>
              </a:buClr>
              <a:buFont typeface="Arial"/>
              <a:buChar char="•"/>
              <a:defRPr/>
            </a:lvl3pPr>
            <a:lvl4pPr marL="1600200" marR="0" indent="-114300" algn="l" rtl="0">
              <a:lnSpc>
                <a:spcPct val="90000"/>
              </a:lnSpc>
              <a:spcBef>
                <a:spcPts val="500"/>
              </a:spcBef>
              <a:spcAft>
                <a:spcPts val="0"/>
              </a:spcAft>
              <a:buClr>
                <a:schemeClr val="dk1"/>
              </a:buClr>
              <a:buFont typeface="Arial"/>
              <a:buChar char="•"/>
              <a:defRPr/>
            </a:lvl4pPr>
            <a:lvl5pPr marL="2057400" marR="0" indent="-114300" algn="l" rtl="0">
              <a:lnSpc>
                <a:spcPct val="90000"/>
              </a:lnSpc>
              <a:spcBef>
                <a:spcPts val="500"/>
              </a:spcBef>
              <a:spcAft>
                <a:spcPts val="0"/>
              </a:spcAft>
              <a:buClr>
                <a:schemeClr val="dk1"/>
              </a:buClr>
              <a:buFont typeface="Arial"/>
              <a:buChar char="•"/>
              <a:defRPr/>
            </a:lvl5pPr>
            <a:lvl6pPr marL="2514600" marR="0" indent="-88900" algn="l" rtl="0">
              <a:spcBef>
                <a:spcPts val="500"/>
              </a:spcBef>
              <a:spcAft>
                <a:spcPts val="0"/>
              </a:spcAft>
              <a:buClr>
                <a:schemeClr val="dk1"/>
              </a:buClr>
              <a:buFont typeface="Arial"/>
              <a:buChar char="•"/>
              <a:defRPr/>
            </a:lvl6pPr>
            <a:lvl7pPr marL="2971800" marR="0" indent="-88900" algn="l" rtl="0">
              <a:spcBef>
                <a:spcPts val="500"/>
              </a:spcBef>
              <a:spcAft>
                <a:spcPts val="0"/>
              </a:spcAft>
              <a:buClr>
                <a:schemeClr val="dk1"/>
              </a:buClr>
              <a:buFont typeface="Arial"/>
              <a:buChar char="•"/>
              <a:defRPr/>
            </a:lvl7pPr>
            <a:lvl8pPr marL="3429000" marR="0" indent="-88900" algn="l" rtl="0">
              <a:spcBef>
                <a:spcPts val="500"/>
              </a:spcBef>
              <a:spcAft>
                <a:spcPts val="0"/>
              </a:spcAft>
              <a:buClr>
                <a:schemeClr val="dk1"/>
              </a:buClr>
              <a:buFont typeface="Arial"/>
              <a:buChar char="•"/>
              <a:defRPr/>
            </a:lvl8pPr>
            <a:lvl9pPr marL="3886200" marR="0" indent="-88900" algn="l" rtl="0">
              <a:spcBef>
                <a:spcPts val="500"/>
              </a:spcBef>
              <a:spcAft>
                <a:spcPts val="0"/>
              </a:spcAft>
              <a:buClr>
                <a:schemeClr val="dk1"/>
              </a:buClr>
              <a:buFont typeface="Arial"/>
              <a:buChar char="•"/>
              <a:defRPr/>
            </a:lvl9pPr>
          </a:lstStyle>
          <a:p>
            <a:endParaRPr/>
          </a:p>
        </p:txBody>
      </p:sp>
      <p:sp>
        <p:nvSpPr>
          <p:cNvPr id="9" name="Shape 9"/>
          <p:cNvSpPr txBox="1">
            <a:spLocks noGrp="1"/>
          </p:cNvSpPr>
          <p:nvPr>
            <p:ph type="ftr" idx="11"/>
          </p:nvPr>
        </p:nvSpPr>
        <p:spPr>
          <a:xfrm>
            <a:off x="2552700" y="6540500"/>
            <a:ext cx="3594099" cy="152399"/>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0" name="Shape 10"/>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lvl1pPr marL="0" marR="0" indent="0" algn="l" rtl="0">
              <a:spcBef>
                <a:spcPts val="0"/>
              </a:spcBef>
              <a:buNone/>
              <a:defRPr sz="10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GB"/>
              <a:t>‹#›</a:t>
            </a:fld>
            <a:endParaRPr lang="en-GB"/>
          </a:p>
        </p:txBody>
      </p:sp>
      <p:sp>
        <p:nvSpPr>
          <p:cNvPr id="12" name="Shape 12"/>
          <p:cNvSpPr txBox="1">
            <a:spLocks noGrp="1"/>
          </p:cNvSpPr>
          <p:nvPr>
            <p:ph type="dt" idx="10"/>
          </p:nvPr>
        </p:nvSpPr>
        <p:spPr>
          <a:xfrm>
            <a:off x="6248400" y="6540498"/>
            <a:ext cx="1435100" cy="152399"/>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p:nvPr/>
        </p:nvSpPr>
        <p:spPr>
          <a:xfrm>
            <a:off x="927100" y="6540500"/>
            <a:ext cx="1447800" cy="152399"/>
          </a:xfrm>
          <a:prstGeom prst="rect">
            <a:avLst/>
          </a:prstGeom>
          <a:noFill/>
          <a:ln>
            <a:noFill/>
          </a:ln>
        </p:spPr>
        <p:txBody>
          <a:bodyPr lIns="0" tIns="0" rIns="0" bIns="0" anchor="t" anchorCtr="0">
            <a:noAutofit/>
          </a:bodyPr>
          <a:lstStyle/>
          <a:p>
            <a:pPr marL="0" marR="0" lvl="0" indent="0" algn="l" rtl="0">
              <a:spcBef>
                <a:spcPts val="0"/>
              </a:spcBef>
              <a:buSzPct val="25000"/>
              <a:buNone/>
            </a:pPr>
            <a:r>
              <a:rPr lang="en-GB" sz="1000" b="0" i="0" u="none" strike="noStrike" cap="none" baseline="0">
                <a:solidFill>
                  <a:srgbClr val="000000"/>
                </a:solidFill>
                <a:latin typeface="Arial"/>
                <a:ea typeface="Arial"/>
                <a:cs typeface="Arial"/>
                <a:sym typeface="Arial"/>
              </a:rPr>
              <a:t>© 2012 Tieto Corporation</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git-scm.com/"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hyperlink" Target="https://github.com/" TargetMode="External"/><Relationship Id="rId4" Type="http://schemas.openxmlformats.org/officeDocument/2006/relationships/hyperlink" Target="http://kdiff3.sourceforge.net/"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hyperlink" Target="https://bitbucket.org/" TargetMode="External"/><Relationship Id="rId4" Type="http://schemas.openxmlformats.org/officeDocument/2006/relationships/hyperlink" Target="http://code.google.com/"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hyperlink" Target="mailto:git@mqxgit.ea.freescale.net:gitorious-test-project/mqx-small-test-repo.git" TargetMode="External"/><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Shape 61"/>
          <p:cNvPicPr preferRelativeResize="0"/>
          <p:nvPr/>
        </p:nvPicPr>
        <p:blipFill rotWithShape="1">
          <a:blip r:embed="rId3">
            <a:alphaModFix/>
          </a:blip>
          <a:srcRect/>
          <a:stretch/>
        </p:blipFill>
        <p:spPr>
          <a:xfrm>
            <a:off x="0" y="0"/>
            <a:ext cx="4572000" cy="6858000"/>
          </a:xfrm>
          <a:prstGeom prst="rect">
            <a:avLst/>
          </a:prstGeom>
          <a:noFill/>
          <a:ln>
            <a:noFill/>
          </a:ln>
        </p:spPr>
      </p:pic>
      <p:sp>
        <p:nvSpPr>
          <p:cNvPr id="62" name="Shape 62"/>
          <p:cNvSpPr txBox="1">
            <a:spLocks noGrp="1"/>
          </p:cNvSpPr>
          <p:nvPr>
            <p:ph type="ctrTitle"/>
          </p:nvPr>
        </p:nvSpPr>
        <p:spPr>
          <a:xfrm>
            <a:off x="4572000" y="1555200"/>
            <a:ext cx="3914774" cy="1800000"/>
          </a:xfrm>
          <a:prstGeom prst="rect">
            <a:avLst/>
          </a:prstGeom>
          <a:noFill/>
          <a:ln>
            <a:noFill/>
          </a:ln>
        </p:spPr>
        <p:txBody>
          <a:bodyPr lIns="0" tIns="0" rIns="0" bIns="0" anchor="b" anchorCtr="0">
            <a:noAutofit/>
          </a:bodyPr>
          <a:lstStyle/>
          <a:p>
            <a:pPr marL="0" marR="0" lvl="0" indent="0" algn="l" rtl="0">
              <a:lnSpc>
                <a:spcPct val="100000"/>
              </a:lnSpc>
              <a:spcBef>
                <a:spcPts val="0"/>
              </a:spcBef>
              <a:spcAft>
                <a:spcPts val="0"/>
              </a:spcAft>
              <a:buSzPct val="25000"/>
              <a:buNone/>
            </a:pPr>
            <a:r>
              <a:rPr lang="en-GB" sz="4000" b="1" i="0" u="none" strike="noStrike" cap="none" baseline="0">
                <a:solidFill>
                  <a:schemeClr val="lt1"/>
                </a:solidFill>
                <a:latin typeface="Arial"/>
                <a:ea typeface="Arial"/>
                <a:cs typeface="Arial"/>
                <a:sym typeface="Arial"/>
              </a:rPr>
              <a:t>Git</a:t>
            </a:r>
          </a:p>
        </p:txBody>
      </p:sp>
      <p:sp>
        <p:nvSpPr>
          <p:cNvPr id="63" name="Shape 63"/>
          <p:cNvSpPr txBox="1">
            <a:spLocks noGrp="1"/>
          </p:cNvSpPr>
          <p:nvPr>
            <p:ph type="subTitle" idx="1"/>
          </p:nvPr>
        </p:nvSpPr>
        <p:spPr>
          <a:xfrm>
            <a:off x="4572000" y="3520800"/>
            <a:ext cx="3914774" cy="6227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cs-CZ" sz="1800" b="0" i="0" u="none" strike="noStrike" cap="none" baseline="0" dirty="0" smtClean="0">
                <a:solidFill>
                  <a:schemeClr val="lt1"/>
                </a:solidFill>
                <a:latin typeface="Arial"/>
                <a:ea typeface="Arial"/>
                <a:cs typeface="Arial"/>
                <a:sym typeface="Arial"/>
              </a:rPr>
              <a:t>Hands on Keyboard</a:t>
            </a:r>
            <a:endParaRPr lang="en-GB" sz="1800" b="0" i="0" u="none" strike="noStrike" cap="none" baseline="0" dirty="0">
              <a:solidFill>
                <a:schemeClr val="lt1"/>
              </a:solidFill>
              <a:latin typeface="Arial"/>
              <a:ea typeface="Arial"/>
              <a:cs typeface="Arial"/>
              <a:sym typeface="Arial"/>
            </a:endParaRPr>
          </a:p>
        </p:txBody>
      </p:sp>
      <p:sp>
        <p:nvSpPr>
          <p:cNvPr id="64" name="Shape 64"/>
          <p:cNvSpPr txBox="1"/>
          <p:nvPr/>
        </p:nvSpPr>
        <p:spPr>
          <a:xfrm>
            <a:off x="4572000" y="5856189"/>
            <a:ext cx="1384995" cy="677108"/>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400" b="1" i="0" u="none" strike="noStrike" cap="none" baseline="0">
                <a:solidFill>
                  <a:schemeClr val="lt1"/>
                </a:solidFill>
                <a:latin typeface="Arial"/>
                <a:ea typeface="Arial"/>
                <a:cs typeface="Arial"/>
                <a:sym typeface="Arial"/>
              </a:rPr>
              <a:t>Roman Bosák</a:t>
            </a:r>
          </a:p>
          <a:p>
            <a:pPr marL="0" marR="0" lvl="0" indent="0" algn="l" rtl="0">
              <a:spcBef>
                <a:spcPts val="0"/>
              </a:spcBef>
              <a:buNone/>
            </a:pPr>
            <a:endParaRPr sz="1000" b="0" i="0" u="none" strike="noStrike" cap="none" baseline="0">
              <a:solidFill>
                <a:schemeClr val="dk1"/>
              </a:solidFill>
              <a:latin typeface="Arial"/>
              <a:ea typeface="Arial"/>
              <a:cs typeface="Arial"/>
              <a:sym typeface="Arial"/>
            </a:endParaRPr>
          </a:p>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Tieto,</a:t>
            </a:r>
          </a:p>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roman.bosak@tieto.com</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History</a:t>
            </a:r>
          </a:p>
        </p:txBody>
      </p:sp>
      <p:sp>
        <p:nvSpPr>
          <p:cNvPr id="144" name="Shape 144"/>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Linus Torvalds needed a replacement for BitKeeper to maintain the Linux kernel</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First prototype on April 7, 2005</a:t>
            </a:r>
          </a:p>
          <a:p>
            <a:pPr marL="342900" marR="0" lvl="0" indent="-190500" algn="l" rtl="0">
              <a:lnSpc>
                <a:spcPct val="90000"/>
              </a:lnSpc>
              <a:spcBef>
                <a:spcPts val="500"/>
              </a:spcBef>
              <a:spcAft>
                <a:spcPts val="0"/>
              </a:spcAft>
              <a:buClr>
                <a:schemeClr val="dk1"/>
              </a:buClr>
              <a:buFont typeface="Arial"/>
              <a:buNone/>
            </a:pPr>
            <a:endParaRPr sz="2400" b="0" i="0" u="none" strike="noStrike" cap="none" baseline="0">
              <a:solidFill>
                <a:schemeClr val="dk1"/>
              </a:solidFill>
              <a:latin typeface="Arial"/>
              <a:ea typeface="Arial"/>
              <a:cs typeface="Arial"/>
              <a:sym typeface="Arial"/>
            </a:endParaRP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Why Git?</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(British, slang, pejorative) A silly, incompetent, stupid, annoying or childish person.</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Linus: </a:t>
            </a:r>
            <a:r>
              <a:rPr lang="en-GB" sz="2000" b="0" i="1" u="none" strike="noStrike" cap="none" baseline="0">
                <a:solidFill>
                  <a:schemeClr val="dk1"/>
                </a:solidFill>
                <a:latin typeface="Arial"/>
                <a:ea typeface="Arial"/>
                <a:cs typeface="Arial"/>
                <a:sym typeface="Arial"/>
              </a:rPr>
              <a:t>„I‘am an egoistical bastard, and I name all my projects after myself. First Linux, now git.“</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Alternatively: „Global Information Tracker“</a:t>
            </a:r>
          </a:p>
        </p:txBody>
      </p:sp>
      <p:sp>
        <p:nvSpPr>
          <p:cNvPr id="145" name="Shape 145"/>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10</a:t>
            </a:fld>
            <a:endParaRPr lang="en-GB" sz="1000" b="0" i="0" u="none" strike="noStrike" cap="none" baseline="0">
              <a:solidFill>
                <a:schemeClr val="dk1"/>
              </a:solidFill>
              <a:latin typeface="Arial"/>
              <a:ea typeface="Arial"/>
              <a:cs typeface="Arial"/>
              <a:sym typeface="Arial"/>
            </a:endParaRPr>
          </a:p>
        </p:txBody>
      </p:sp>
      <p:sp>
        <p:nvSpPr>
          <p:cNvPr id="146" name="Shape 146"/>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147" name="Shape 147"/>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0" marR="0" lvl="0" indent="0" algn="ctr" rtl="0">
              <a:lnSpc>
                <a:spcPct val="90000"/>
              </a:lnSpc>
              <a:spcBef>
                <a:spcPts val="0"/>
              </a:spcBef>
              <a:spcAft>
                <a:spcPts val="0"/>
              </a:spcAft>
              <a:buClr>
                <a:schemeClr val="dk1"/>
              </a:buClr>
              <a:buFont typeface="Arial"/>
              <a:buNone/>
            </a:pPr>
            <a:endParaRPr sz="4000" b="0" i="0" u="none" strike="noStrike" cap="none" baseline="0">
              <a:solidFill>
                <a:schemeClr val="dk1"/>
              </a:solidFill>
              <a:latin typeface="Arial"/>
              <a:ea typeface="Arial"/>
              <a:cs typeface="Arial"/>
              <a:sym typeface="Arial"/>
            </a:endParaRPr>
          </a:p>
          <a:p>
            <a:pPr marL="0" marR="0" lvl="0" indent="0" algn="ctr" rtl="0">
              <a:lnSpc>
                <a:spcPct val="90000"/>
              </a:lnSpc>
              <a:spcBef>
                <a:spcPts val="500"/>
              </a:spcBef>
              <a:spcAft>
                <a:spcPts val="0"/>
              </a:spcAft>
              <a:buClr>
                <a:srgbClr val="BFBFBF"/>
              </a:buClr>
              <a:buSzPct val="25000"/>
              <a:buFont typeface="Arial"/>
              <a:buNone/>
            </a:pPr>
            <a:r>
              <a:rPr lang="en-GB" sz="4000" b="0" i="0" u="none" strike="noStrike" cap="none" baseline="0">
                <a:solidFill>
                  <a:srgbClr val="BFBFBF"/>
                </a:solidFill>
                <a:latin typeface="Arial"/>
                <a:ea typeface="Arial"/>
                <a:cs typeface="Arial"/>
                <a:sym typeface="Arial"/>
              </a:rPr>
              <a:t>Git is an open source,</a:t>
            </a:r>
            <a:br>
              <a:rPr lang="en-GB" sz="4000" b="0" i="0" u="none" strike="noStrike" cap="none" baseline="0">
                <a:solidFill>
                  <a:srgbClr val="BFBFBF"/>
                </a:solidFill>
                <a:latin typeface="Arial"/>
                <a:ea typeface="Arial"/>
                <a:cs typeface="Arial"/>
                <a:sym typeface="Arial"/>
              </a:rPr>
            </a:br>
            <a:r>
              <a:rPr lang="en-GB" sz="4000" b="0" i="0" u="none" strike="noStrike" cap="none" baseline="0">
                <a:solidFill>
                  <a:schemeClr val="dk1"/>
                </a:solidFill>
                <a:latin typeface="Arial"/>
                <a:ea typeface="Arial"/>
                <a:cs typeface="Arial"/>
                <a:sym typeface="Arial"/>
              </a:rPr>
              <a:t>distributed</a:t>
            </a:r>
            <a:r>
              <a:rPr lang="en-GB" sz="4000" b="0" i="0" u="none" strike="noStrike" cap="none" baseline="0">
                <a:solidFill>
                  <a:srgbClr val="BFBFBF"/>
                </a:solidFill>
                <a:latin typeface="Arial"/>
                <a:ea typeface="Arial"/>
                <a:cs typeface="Arial"/>
                <a:sym typeface="Arial"/>
              </a:rPr>
              <a:t> version control</a:t>
            </a:r>
            <a:br>
              <a:rPr lang="en-GB" sz="4000" b="0" i="0" u="none" strike="noStrike" cap="none" baseline="0">
                <a:solidFill>
                  <a:srgbClr val="BFBFBF"/>
                </a:solidFill>
                <a:latin typeface="Arial"/>
                <a:ea typeface="Arial"/>
                <a:cs typeface="Arial"/>
                <a:sym typeface="Arial"/>
              </a:rPr>
            </a:br>
            <a:r>
              <a:rPr lang="en-GB" sz="4000" b="0" i="0" u="none" strike="noStrike" cap="none" baseline="0">
                <a:solidFill>
                  <a:srgbClr val="BFBFBF"/>
                </a:solidFill>
                <a:latin typeface="Arial"/>
                <a:ea typeface="Arial"/>
                <a:cs typeface="Arial"/>
                <a:sym typeface="Arial"/>
              </a:rPr>
              <a:t>system designed for speed</a:t>
            </a:r>
            <a:br>
              <a:rPr lang="en-GB" sz="4000" b="0" i="0" u="none" strike="noStrike" cap="none" baseline="0">
                <a:solidFill>
                  <a:srgbClr val="BFBFBF"/>
                </a:solidFill>
                <a:latin typeface="Arial"/>
                <a:ea typeface="Arial"/>
                <a:cs typeface="Arial"/>
                <a:sym typeface="Arial"/>
              </a:rPr>
            </a:br>
            <a:r>
              <a:rPr lang="en-GB" sz="4000" b="0" i="0" u="none" strike="noStrike" cap="none" baseline="0">
                <a:solidFill>
                  <a:srgbClr val="BFBFBF"/>
                </a:solidFill>
                <a:latin typeface="Arial"/>
                <a:ea typeface="Arial"/>
                <a:cs typeface="Arial"/>
                <a:sym typeface="Arial"/>
              </a:rPr>
              <a:t>and efficiency</a:t>
            </a:r>
          </a:p>
        </p:txBody>
      </p:sp>
      <p:sp>
        <p:nvSpPr>
          <p:cNvPr id="153" name="Shape 153"/>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11</a:t>
            </a:fld>
            <a:endParaRPr lang="en-GB" sz="1000" b="0" i="0" u="none" strike="noStrike" cap="none" baseline="0">
              <a:solidFill>
                <a:schemeClr val="dk1"/>
              </a:solidFill>
              <a:latin typeface="Arial"/>
              <a:ea typeface="Arial"/>
              <a:cs typeface="Arial"/>
              <a:sym typeface="Arial"/>
            </a:endParaRPr>
          </a:p>
        </p:txBody>
      </p:sp>
      <p:sp>
        <p:nvSpPr>
          <p:cNvPr id="154" name="Shape 154"/>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155" name="Shape 155"/>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Centralized VCS</a:t>
            </a:r>
          </a:p>
        </p:txBody>
      </p:sp>
      <p:sp>
        <p:nvSpPr>
          <p:cNvPr id="161" name="Shape 161"/>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12</a:t>
            </a:fld>
            <a:endParaRPr lang="en-GB" sz="1000" b="0" i="0" u="none" strike="noStrike" cap="none" baseline="0">
              <a:solidFill>
                <a:schemeClr val="dk1"/>
              </a:solidFill>
              <a:latin typeface="Arial"/>
              <a:ea typeface="Arial"/>
              <a:cs typeface="Arial"/>
              <a:sym typeface="Arial"/>
            </a:endParaRPr>
          </a:p>
        </p:txBody>
      </p:sp>
      <p:sp>
        <p:nvSpPr>
          <p:cNvPr id="162" name="Shape 162"/>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163" name="Shape 163"/>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164" name="Shape 164"/>
          <p:cNvSpPr/>
          <p:nvPr/>
        </p:nvSpPr>
        <p:spPr>
          <a:xfrm>
            <a:off x="4028919" y="2022731"/>
            <a:ext cx="1775468"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165" name="Shape 165"/>
          <p:cNvSpPr/>
          <p:nvPr/>
        </p:nvSpPr>
        <p:spPr>
          <a:xfrm>
            <a:off x="2450725" y="3475126"/>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166" name="Shape 166"/>
          <p:cNvSpPr/>
          <p:nvPr/>
        </p:nvSpPr>
        <p:spPr>
          <a:xfrm>
            <a:off x="4159433" y="3475126"/>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r>
              <a:rPr lang="en-GB" sz="1800" b="0" i="0" u="none" strike="noStrike" cap="none" baseline="0">
                <a:solidFill>
                  <a:schemeClr val="lt1"/>
                </a:solidFill>
                <a:latin typeface="Arial"/>
                <a:ea typeface="Arial"/>
                <a:cs typeface="Arial"/>
                <a:sym typeface="Arial"/>
              </a:rPr>
              <a:t/>
            </a:r>
            <a:br>
              <a:rPr lang="en-GB" sz="1800" b="0" i="0" u="none" strike="noStrike" cap="none" baseline="0">
                <a:solidFill>
                  <a:schemeClr val="lt1"/>
                </a:solidFill>
                <a:latin typeface="Arial"/>
                <a:ea typeface="Arial"/>
                <a:cs typeface="Arial"/>
                <a:sym typeface="Arial"/>
              </a:rPr>
            </a:br>
            <a:r>
              <a:rPr lang="en-GB" sz="1800" b="0" i="0" u="none" strike="noStrike" cap="none" baseline="0">
                <a:solidFill>
                  <a:schemeClr val="lt1"/>
                </a:solidFill>
                <a:latin typeface="Arial"/>
                <a:ea typeface="Arial"/>
                <a:cs typeface="Arial"/>
                <a:sym typeface="Arial"/>
              </a:rPr>
              <a:t>copy</a:t>
            </a:r>
          </a:p>
        </p:txBody>
      </p:sp>
      <p:sp>
        <p:nvSpPr>
          <p:cNvPr id="167" name="Shape 167"/>
          <p:cNvSpPr/>
          <p:nvPr/>
        </p:nvSpPr>
        <p:spPr>
          <a:xfrm>
            <a:off x="5804389" y="3475126"/>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168" name="Shape 168"/>
          <p:cNvSpPr txBox="1"/>
          <p:nvPr/>
        </p:nvSpPr>
        <p:spPr>
          <a:xfrm>
            <a:off x="5804389" y="2025305"/>
            <a:ext cx="1215882"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permissions</a:t>
            </a:r>
            <a:br>
              <a:rPr lang="en-GB" sz="1400" b="0" i="0" u="none" strike="noStrike" cap="none" baseline="0">
                <a:solidFill>
                  <a:schemeClr val="dk1"/>
                </a:solidFill>
                <a:latin typeface="Arial"/>
                <a:ea typeface="Arial"/>
                <a:cs typeface="Arial"/>
                <a:sym typeface="Arial"/>
              </a:rPr>
            </a:br>
            <a:r>
              <a:rPr lang="en-GB" sz="1400" b="0" i="0" u="none" strike="noStrike" cap="none" baseline="0">
                <a:solidFill>
                  <a:schemeClr val="dk1"/>
                </a:solidFill>
                <a:latin typeface="Arial"/>
                <a:ea typeface="Arial"/>
                <a:cs typeface="Arial"/>
                <a:sym typeface="Arial"/>
              </a:rPr>
              <a:t>branches</a:t>
            </a:r>
          </a:p>
        </p:txBody>
      </p:sp>
      <p:sp>
        <p:nvSpPr>
          <p:cNvPr id="169" name="Shape 169"/>
          <p:cNvSpPr txBox="1"/>
          <p:nvPr/>
        </p:nvSpPr>
        <p:spPr>
          <a:xfrm>
            <a:off x="2810321" y="4623985"/>
            <a:ext cx="859002"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Alice</a:t>
            </a:r>
          </a:p>
        </p:txBody>
      </p:sp>
      <p:sp>
        <p:nvSpPr>
          <p:cNvPr id="170" name="Shape 170"/>
          <p:cNvSpPr txBox="1"/>
          <p:nvPr/>
        </p:nvSpPr>
        <p:spPr>
          <a:xfrm>
            <a:off x="4572828" y="4617964"/>
            <a:ext cx="75140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Bob</a:t>
            </a:r>
          </a:p>
        </p:txBody>
      </p:sp>
      <p:sp>
        <p:nvSpPr>
          <p:cNvPr id="171" name="Shape 171"/>
          <p:cNvSpPr txBox="1"/>
          <p:nvPr/>
        </p:nvSpPr>
        <p:spPr>
          <a:xfrm>
            <a:off x="6023453" y="4617962"/>
            <a:ext cx="114006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Charlie</a:t>
            </a:r>
          </a:p>
        </p:txBody>
      </p:sp>
      <p:cxnSp>
        <p:nvCxnSpPr>
          <p:cNvPr id="172" name="Shape 172"/>
          <p:cNvCxnSpPr/>
          <p:nvPr/>
        </p:nvCxnSpPr>
        <p:spPr>
          <a:xfrm flipH="1">
            <a:off x="3347863" y="2708919"/>
            <a:ext cx="681056" cy="720080"/>
          </a:xfrm>
          <a:prstGeom prst="straightConnector1">
            <a:avLst/>
          </a:prstGeom>
          <a:solidFill>
            <a:schemeClr val="accent1"/>
          </a:solidFill>
          <a:ln w="38100" cap="flat">
            <a:solidFill>
              <a:schemeClr val="dk1"/>
            </a:solidFill>
            <a:prstDash val="dash"/>
            <a:round/>
            <a:headEnd type="none" w="med" len="med"/>
            <a:tailEnd type="stealth" w="lg" len="lg"/>
          </a:ln>
        </p:spPr>
      </p:cxnSp>
      <p:cxnSp>
        <p:nvCxnSpPr>
          <p:cNvPr id="173" name="Shape 173"/>
          <p:cNvCxnSpPr/>
          <p:nvPr/>
        </p:nvCxnSpPr>
        <p:spPr>
          <a:xfrm>
            <a:off x="5804389" y="2708919"/>
            <a:ext cx="711825" cy="720080"/>
          </a:xfrm>
          <a:prstGeom prst="straightConnector1">
            <a:avLst/>
          </a:prstGeom>
          <a:solidFill>
            <a:schemeClr val="accent1"/>
          </a:solidFill>
          <a:ln w="38100" cap="flat">
            <a:solidFill>
              <a:schemeClr val="dk1"/>
            </a:solidFill>
            <a:prstDash val="solid"/>
            <a:round/>
            <a:headEnd type="stealth" w="lg" len="lg"/>
            <a:tailEnd type="stealth" w="lg" len="lg"/>
          </a:ln>
        </p:spPr>
      </p:cxnSp>
      <p:cxnSp>
        <p:nvCxnSpPr>
          <p:cNvPr id="174" name="Shape 174"/>
          <p:cNvCxnSpPr/>
          <p:nvPr/>
        </p:nvCxnSpPr>
        <p:spPr>
          <a:xfrm>
            <a:off x="4948530" y="2708919"/>
            <a:ext cx="0" cy="664839"/>
          </a:xfrm>
          <a:prstGeom prst="straightConnector1">
            <a:avLst/>
          </a:prstGeom>
          <a:solidFill>
            <a:schemeClr val="accent1"/>
          </a:solidFill>
          <a:ln w="38100" cap="flat">
            <a:solidFill>
              <a:schemeClr val="dk1"/>
            </a:solidFill>
            <a:prstDash val="solid"/>
            <a:round/>
            <a:headEnd type="stealth" w="lg" len="lg"/>
            <a:tailEnd type="stealth" w="lg" len="lg"/>
          </a:ln>
        </p:spPr>
      </p:cxnSp>
      <p:sp>
        <p:nvSpPr>
          <p:cNvPr id="175" name="Shape 175"/>
          <p:cNvSpPr txBox="1"/>
          <p:nvPr/>
        </p:nvSpPr>
        <p:spPr>
          <a:xfrm>
            <a:off x="827583" y="2147766"/>
            <a:ext cx="129614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800" b="1" i="0" u="none" strike="noStrike" cap="none" baseline="0">
                <a:solidFill>
                  <a:schemeClr val="dk1"/>
                </a:solidFill>
                <a:latin typeface="Arial"/>
                <a:ea typeface="Arial"/>
                <a:cs typeface="Arial"/>
                <a:sym typeface="Arial"/>
              </a:rPr>
              <a:t>Master</a:t>
            </a:r>
          </a:p>
        </p:txBody>
      </p:sp>
      <p:sp>
        <p:nvSpPr>
          <p:cNvPr id="176" name="Shape 176"/>
          <p:cNvSpPr txBox="1"/>
          <p:nvPr/>
        </p:nvSpPr>
        <p:spPr>
          <a:xfrm>
            <a:off x="827583" y="3852283"/>
            <a:ext cx="129614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800" b="1" i="0" u="none" strike="noStrike" cap="none" baseline="0">
                <a:solidFill>
                  <a:schemeClr val="dk1"/>
                </a:solidFill>
                <a:latin typeface="Arial"/>
                <a:ea typeface="Arial"/>
                <a:cs typeface="Arial"/>
                <a:sym typeface="Arial"/>
              </a:rPr>
              <a:t>Copies</a:t>
            </a:r>
          </a:p>
        </p:txBody>
      </p:sp>
      <p:sp>
        <p:nvSpPr>
          <p:cNvPr id="177" name="Shape 177"/>
          <p:cNvSpPr txBox="1"/>
          <p:nvPr/>
        </p:nvSpPr>
        <p:spPr>
          <a:xfrm>
            <a:off x="2447793" y="3165563"/>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checkout</a:t>
            </a:r>
          </a:p>
        </p:txBody>
      </p:sp>
      <p:sp>
        <p:nvSpPr>
          <p:cNvPr id="178" name="Shape 178"/>
          <p:cNvSpPr txBox="1"/>
          <p:nvPr/>
        </p:nvSpPr>
        <p:spPr>
          <a:xfrm>
            <a:off x="6066180" y="2642133"/>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commit</a:t>
            </a:r>
          </a:p>
        </p:txBody>
      </p:sp>
      <p:sp>
        <p:nvSpPr>
          <p:cNvPr id="179" name="Shape 179"/>
          <p:cNvSpPr txBox="1"/>
          <p:nvPr/>
        </p:nvSpPr>
        <p:spPr>
          <a:xfrm>
            <a:off x="6482514" y="3165561"/>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update</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Typical open source schema</a:t>
            </a:r>
          </a:p>
        </p:txBody>
      </p:sp>
      <p:sp>
        <p:nvSpPr>
          <p:cNvPr id="185" name="Shape 185"/>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13</a:t>
            </a:fld>
            <a:endParaRPr lang="en-GB" sz="1000" b="0" i="0" u="none" strike="noStrike" cap="none" baseline="0">
              <a:solidFill>
                <a:schemeClr val="dk1"/>
              </a:solidFill>
              <a:latin typeface="Arial"/>
              <a:ea typeface="Arial"/>
              <a:cs typeface="Arial"/>
              <a:sym typeface="Arial"/>
            </a:endParaRPr>
          </a:p>
        </p:txBody>
      </p:sp>
      <p:sp>
        <p:nvSpPr>
          <p:cNvPr id="186" name="Shape 186"/>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187" name="Shape 187"/>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188" name="Shape 188"/>
          <p:cNvSpPr/>
          <p:nvPr/>
        </p:nvSpPr>
        <p:spPr>
          <a:xfrm>
            <a:off x="2748975" y="1702059"/>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189" name="Shape 189"/>
          <p:cNvSpPr/>
          <p:nvPr/>
        </p:nvSpPr>
        <p:spPr>
          <a:xfrm>
            <a:off x="2741094"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190" name="Shape 190"/>
          <p:cNvSpPr/>
          <p:nvPr/>
        </p:nvSpPr>
        <p:spPr>
          <a:xfrm>
            <a:off x="4476157"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r>
              <a:rPr lang="en-GB" sz="1800" b="0" i="0" u="none" strike="noStrike" cap="none" baseline="0">
                <a:solidFill>
                  <a:schemeClr val="lt1"/>
                </a:solidFill>
                <a:latin typeface="Arial"/>
                <a:ea typeface="Arial"/>
                <a:cs typeface="Arial"/>
                <a:sym typeface="Arial"/>
              </a:rPr>
              <a:t/>
            </a:r>
            <a:br>
              <a:rPr lang="en-GB" sz="1800" b="0" i="0" u="none" strike="noStrike" cap="none" baseline="0">
                <a:solidFill>
                  <a:schemeClr val="lt1"/>
                </a:solidFill>
                <a:latin typeface="Arial"/>
                <a:ea typeface="Arial"/>
                <a:cs typeface="Arial"/>
                <a:sym typeface="Arial"/>
              </a:rPr>
            </a:br>
            <a:r>
              <a:rPr lang="en-GB" sz="1800" b="0" i="0" u="none" strike="noStrike" cap="none" baseline="0">
                <a:solidFill>
                  <a:schemeClr val="lt1"/>
                </a:solidFill>
                <a:latin typeface="Arial"/>
                <a:ea typeface="Arial"/>
                <a:cs typeface="Arial"/>
                <a:sym typeface="Arial"/>
              </a:rPr>
              <a:t>copy</a:t>
            </a:r>
          </a:p>
        </p:txBody>
      </p:sp>
      <p:sp>
        <p:nvSpPr>
          <p:cNvPr id="191" name="Shape 191"/>
          <p:cNvSpPr/>
          <p:nvPr/>
        </p:nvSpPr>
        <p:spPr>
          <a:xfrm>
            <a:off x="6211339"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192" name="Shape 192"/>
          <p:cNvSpPr txBox="1"/>
          <p:nvPr/>
        </p:nvSpPr>
        <p:spPr>
          <a:xfrm>
            <a:off x="3102157" y="5723964"/>
            <a:ext cx="859002"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Alice</a:t>
            </a:r>
          </a:p>
        </p:txBody>
      </p:sp>
      <p:sp>
        <p:nvSpPr>
          <p:cNvPr id="193" name="Shape 193"/>
          <p:cNvSpPr txBox="1"/>
          <p:nvPr/>
        </p:nvSpPr>
        <p:spPr>
          <a:xfrm>
            <a:off x="4889551" y="5723964"/>
            <a:ext cx="75140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Bob</a:t>
            </a:r>
          </a:p>
        </p:txBody>
      </p:sp>
      <p:sp>
        <p:nvSpPr>
          <p:cNvPr id="194" name="Shape 194"/>
          <p:cNvSpPr txBox="1"/>
          <p:nvPr/>
        </p:nvSpPr>
        <p:spPr>
          <a:xfrm>
            <a:off x="6424423" y="5723964"/>
            <a:ext cx="114006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Charlie</a:t>
            </a:r>
          </a:p>
        </p:txBody>
      </p:sp>
      <p:cxnSp>
        <p:nvCxnSpPr>
          <p:cNvPr id="195" name="Shape 195"/>
          <p:cNvCxnSpPr/>
          <p:nvPr/>
        </p:nvCxnSpPr>
        <p:spPr>
          <a:xfrm flipH="1">
            <a:off x="6994454" y="3861048"/>
            <a:ext cx="7880" cy="648071"/>
          </a:xfrm>
          <a:prstGeom prst="straightConnector1">
            <a:avLst/>
          </a:prstGeom>
          <a:solidFill>
            <a:schemeClr val="accent1"/>
          </a:solidFill>
          <a:ln w="38100" cap="flat">
            <a:solidFill>
              <a:schemeClr val="dk1"/>
            </a:solidFill>
            <a:prstDash val="solid"/>
            <a:round/>
            <a:headEnd type="stealth" w="lg" len="lg"/>
            <a:tailEnd type="stealth" w="lg" len="lg"/>
          </a:ln>
        </p:spPr>
      </p:cxnSp>
      <p:sp>
        <p:nvSpPr>
          <p:cNvPr id="196" name="Shape 196"/>
          <p:cNvSpPr txBox="1"/>
          <p:nvPr/>
        </p:nvSpPr>
        <p:spPr>
          <a:xfrm>
            <a:off x="835463" y="1772816"/>
            <a:ext cx="1512167"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Remote</a:t>
            </a:r>
          </a:p>
          <a:p>
            <a:pPr marL="0" marR="0" lvl="0" indent="0" algn="ctr" rtl="0">
              <a:spcBef>
                <a:spcPts val="0"/>
              </a:spcBef>
              <a:buSzPct val="25000"/>
              <a:buNone/>
            </a:pPr>
            <a:r>
              <a:rPr lang="en-GB" sz="1400" b="1" i="0" u="none" strike="noStrike" cap="none" baseline="0">
                <a:solidFill>
                  <a:schemeClr val="dk1"/>
                </a:solidFill>
                <a:latin typeface="Arial"/>
                <a:ea typeface="Arial"/>
                <a:cs typeface="Arial"/>
                <a:sym typeface="Arial"/>
              </a:rPr>
              <a:t>(public/private)</a:t>
            </a:r>
          </a:p>
        </p:txBody>
      </p:sp>
      <p:sp>
        <p:nvSpPr>
          <p:cNvPr id="197" name="Shape 197"/>
          <p:cNvSpPr txBox="1"/>
          <p:nvPr/>
        </p:nvSpPr>
        <p:spPr>
          <a:xfrm>
            <a:off x="835463" y="3284983"/>
            <a:ext cx="151216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Local</a:t>
            </a:r>
          </a:p>
        </p:txBody>
      </p:sp>
      <p:sp>
        <p:nvSpPr>
          <p:cNvPr id="198" name="Shape 198"/>
          <p:cNvSpPr txBox="1"/>
          <p:nvPr/>
        </p:nvSpPr>
        <p:spPr>
          <a:xfrm>
            <a:off x="7114453" y="2337058"/>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push</a:t>
            </a:r>
          </a:p>
        </p:txBody>
      </p:sp>
      <p:sp>
        <p:nvSpPr>
          <p:cNvPr id="199" name="Shape 199"/>
          <p:cNvSpPr txBox="1"/>
          <p:nvPr/>
        </p:nvSpPr>
        <p:spPr>
          <a:xfrm>
            <a:off x="7114453" y="2780927"/>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fetch</a:t>
            </a:r>
          </a:p>
        </p:txBody>
      </p:sp>
      <p:sp>
        <p:nvSpPr>
          <p:cNvPr id="200" name="Shape 200"/>
          <p:cNvSpPr/>
          <p:nvPr/>
        </p:nvSpPr>
        <p:spPr>
          <a:xfrm>
            <a:off x="6213239" y="170205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201" name="Shape 201"/>
          <p:cNvSpPr/>
          <p:nvPr/>
        </p:nvSpPr>
        <p:spPr>
          <a:xfrm>
            <a:off x="2748975" y="3163638"/>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202" name="Shape 202"/>
          <p:cNvSpPr/>
          <p:nvPr/>
        </p:nvSpPr>
        <p:spPr>
          <a:xfrm>
            <a:off x="4481107" y="3163636"/>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203" name="Shape 203"/>
          <p:cNvSpPr/>
          <p:nvPr/>
        </p:nvSpPr>
        <p:spPr>
          <a:xfrm>
            <a:off x="6213239" y="316363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cxnSp>
        <p:nvCxnSpPr>
          <p:cNvPr id="204" name="Shape 204"/>
          <p:cNvCxnSpPr/>
          <p:nvPr/>
        </p:nvCxnSpPr>
        <p:spPr>
          <a:xfrm flipH="1">
            <a:off x="5519479" y="2399217"/>
            <a:ext cx="636697" cy="720080"/>
          </a:xfrm>
          <a:prstGeom prst="straightConnector1">
            <a:avLst/>
          </a:prstGeom>
          <a:solidFill>
            <a:schemeClr val="accent1"/>
          </a:solidFill>
          <a:ln w="38100" cap="flat">
            <a:solidFill>
              <a:schemeClr val="dk1"/>
            </a:solidFill>
            <a:prstDash val="solid"/>
            <a:round/>
            <a:headEnd type="none" w="med" len="med"/>
            <a:tailEnd type="stealth" w="lg" len="lg"/>
          </a:ln>
        </p:spPr>
      </p:cxnSp>
      <p:cxnSp>
        <p:nvCxnSpPr>
          <p:cNvPr id="205" name="Shape 205"/>
          <p:cNvCxnSpPr/>
          <p:nvPr/>
        </p:nvCxnSpPr>
        <p:spPr>
          <a:xfrm flipH="1">
            <a:off x="6994454" y="2357591"/>
            <a:ext cx="7880" cy="761707"/>
          </a:xfrm>
          <a:prstGeom prst="straightConnector1">
            <a:avLst/>
          </a:prstGeom>
          <a:solidFill>
            <a:schemeClr val="accent1"/>
          </a:solidFill>
          <a:ln w="38100" cap="flat">
            <a:solidFill>
              <a:schemeClr val="dk1"/>
            </a:solidFill>
            <a:prstDash val="solid"/>
            <a:round/>
            <a:headEnd type="stealth" w="lg" len="lg"/>
            <a:tailEnd type="stealth" w="lg" len="lg"/>
          </a:ln>
        </p:spPr>
      </p:cxnSp>
      <p:sp>
        <p:nvSpPr>
          <p:cNvPr id="206" name="Shape 206"/>
          <p:cNvSpPr txBox="1"/>
          <p:nvPr/>
        </p:nvSpPr>
        <p:spPr>
          <a:xfrm>
            <a:off x="7141978" y="3795887"/>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commit</a:t>
            </a:r>
          </a:p>
        </p:txBody>
      </p:sp>
      <p:sp>
        <p:nvSpPr>
          <p:cNvPr id="207" name="Shape 207"/>
          <p:cNvSpPr txBox="1"/>
          <p:nvPr/>
        </p:nvSpPr>
        <p:spPr>
          <a:xfrm>
            <a:off x="7141978" y="4225764"/>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checkout</a:t>
            </a:r>
          </a:p>
        </p:txBody>
      </p:sp>
      <p:cxnSp>
        <p:nvCxnSpPr>
          <p:cNvPr id="208" name="Shape 208"/>
          <p:cNvCxnSpPr/>
          <p:nvPr/>
        </p:nvCxnSpPr>
        <p:spPr>
          <a:xfrm flipH="1">
            <a:off x="3539538" y="3861048"/>
            <a:ext cx="7880" cy="648071"/>
          </a:xfrm>
          <a:prstGeom prst="straightConnector1">
            <a:avLst/>
          </a:prstGeom>
          <a:solidFill>
            <a:schemeClr val="accent1"/>
          </a:solidFill>
          <a:ln w="38100" cap="flat">
            <a:solidFill>
              <a:schemeClr val="dk1"/>
            </a:solidFill>
            <a:prstDash val="solid"/>
            <a:round/>
            <a:headEnd type="stealth" w="lg" len="lg"/>
            <a:tailEnd type="stealth" w="lg" len="lg"/>
          </a:ln>
        </p:spPr>
      </p:cxnSp>
      <p:cxnSp>
        <p:nvCxnSpPr>
          <p:cNvPr id="209" name="Shape 209"/>
          <p:cNvCxnSpPr/>
          <p:nvPr/>
        </p:nvCxnSpPr>
        <p:spPr>
          <a:xfrm flipH="1">
            <a:off x="5271670" y="3861048"/>
            <a:ext cx="7880" cy="648071"/>
          </a:xfrm>
          <a:prstGeom prst="straightConnector1">
            <a:avLst/>
          </a:prstGeom>
          <a:solidFill>
            <a:schemeClr val="accent1"/>
          </a:solidFill>
          <a:ln w="38100" cap="flat">
            <a:solidFill>
              <a:schemeClr val="dk1"/>
            </a:solidFill>
            <a:prstDash val="solid"/>
            <a:round/>
            <a:headEnd type="stealth" w="lg" len="lg"/>
            <a:tailEnd type="stealth" w="lg" len="lg"/>
          </a:ln>
        </p:spPr>
      </p:cxnSp>
      <p:sp>
        <p:nvSpPr>
          <p:cNvPr id="210" name="Shape 210"/>
          <p:cNvSpPr/>
          <p:nvPr/>
        </p:nvSpPr>
        <p:spPr>
          <a:xfrm>
            <a:off x="4476157" y="1693005"/>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cxnSp>
        <p:nvCxnSpPr>
          <p:cNvPr id="211" name="Shape 211"/>
          <p:cNvCxnSpPr/>
          <p:nvPr/>
        </p:nvCxnSpPr>
        <p:spPr>
          <a:xfrm flipH="1">
            <a:off x="5287431" y="2378403"/>
            <a:ext cx="0" cy="710300"/>
          </a:xfrm>
          <a:prstGeom prst="straightConnector1">
            <a:avLst/>
          </a:prstGeom>
          <a:solidFill>
            <a:schemeClr val="accent1"/>
          </a:solidFill>
          <a:ln w="38100" cap="flat">
            <a:solidFill>
              <a:schemeClr val="dk1"/>
            </a:solidFill>
            <a:prstDash val="solid"/>
            <a:round/>
            <a:headEnd type="stealth" w="lg" len="lg"/>
            <a:tailEnd type="none" w="med" len="med"/>
          </a:ln>
        </p:spPr>
      </p:cxnSp>
      <p:cxnSp>
        <p:nvCxnSpPr>
          <p:cNvPr id="212" name="Shape 212"/>
          <p:cNvCxnSpPr/>
          <p:nvPr/>
        </p:nvCxnSpPr>
        <p:spPr>
          <a:xfrm>
            <a:off x="5652119" y="2420888"/>
            <a:ext cx="598601" cy="720080"/>
          </a:xfrm>
          <a:prstGeom prst="straightConnector1">
            <a:avLst/>
          </a:prstGeom>
          <a:solidFill>
            <a:schemeClr val="accent1"/>
          </a:solidFill>
          <a:ln w="38100" cap="flat">
            <a:solidFill>
              <a:schemeClr val="dk1"/>
            </a:solidFill>
            <a:prstDash val="solid"/>
            <a:round/>
            <a:headEnd type="none" w="med" len="med"/>
            <a:tailEnd type="stealth" w="lg" len="lg"/>
          </a:ln>
        </p:spPr>
      </p:cxnSp>
      <p:cxnSp>
        <p:nvCxnSpPr>
          <p:cNvPr id="213" name="Shape 213"/>
          <p:cNvCxnSpPr/>
          <p:nvPr/>
        </p:nvCxnSpPr>
        <p:spPr>
          <a:xfrm flipH="1">
            <a:off x="4295342" y="2420888"/>
            <a:ext cx="636697" cy="720080"/>
          </a:xfrm>
          <a:prstGeom prst="straightConnector1">
            <a:avLst/>
          </a:prstGeom>
          <a:solidFill>
            <a:schemeClr val="accent1"/>
          </a:solidFill>
          <a:ln w="38100" cap="flat">
            <a:solidFill>
              <a:schemeClr val="dk1"/>
            </a:solidFill>
            <a:prstDash val="solid"/>
            <a:round/>
            <a:headEnd type="none" w="med" len="med"/>
            <a:tailEnd type="stealth" w="lg" len="lg"/>
          </a:ln>
        </p:spPr>
      </p:cxnSp>
      <p:cxnSp>
        <p:nvCxnSpPr>
          <p:cNvPr id="214" name="Shape 214"/>
          <p:cNvCxnSpPr/>
          <p:nvPr/>
        </p:nvCxnSpPr>
        <p:spPr>
          <a:xfrm>
            <a:off x="4333437" y="2420888"/>
            <a:ext cx="598601" cy="720080"/>
          </a:xfrm>
          <a:prstGeom prst="straightConnector1">
            <a:avLst/>
          </a:prstGeom>
          <a:solidFill>
            <a:schemeClr val="accent1"/>
          </a:solidFill>
          <a:ln w="38100" cap="flat">
            <a:solidFill>
              <a:schemeClr val="dk1"/>
            </a:solidFill>
            <a:prstDash val="solid"/>
            <a:round/>
            <a:headEnd type="none" w="med" len="med"/>
            <a:tailEnd type="stealth" w="lg" len="lg"/>
          </a:ln>
        </p:spPr>
      </p:cxnSp>
      <p:cxnSp>
        <p:nvCxnSpPr>
          <p:cNvPr id="215" name="Shape 215"/>
          <p:cNvCxnSpPr/>
          <p:nvPr/>
        </p:nvCxnSpPr>
        <p:spPr>
          <a:xfrm flipH="1">
            <a:off x="3556006" y="2348880"/>
            <a:ext cx="7880" cy="761707"/>
          </a:xfrm>
          <a:prstGeom prst="straightConnector1">
            <a:avLst/>
          </a:prstGeom>
          <a:solidFill>
            <a:schemeClr val="accent1"/>
          </a:solidFill>
          <a:ln w="38100" cap="flat">
            <a:solidFill>
              <a:schemeClr val="dk1"/>
            </a:solidFill>
            <a:prstDash val="solid"/>
            <a:round/>
            <a:headEnd type="stealth" w="lg" len="lg"/>
            <a:tailEnd type="stealth" w="lg" len="lg"/>
          </a:ln>
        </p:spPr>
      </p:cxnSp>
      <p:sp>
        <p:nvSpPr>
          <p:cNvPr id="216" name="Shape 216"/>
          <p:cNvSpPr txBox="1"/>
          <p:nvPr/>
        </p:nvSpPr>
        <p:spPr>
          <a:xfrm>
            <a:off x="5026371" y="2044464"/>
            <a:ext cx="103586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„public read“</a:t>
            </a:r>
          </a:p>
        </p:txBody>
      </p:sp>
      <p:sp>
        <p:nvSpPr>
          <p:cNvPr id="217" name="Shape 217"/>
          <p:cNvSpPr txBox="1"/>
          <p:nvPr/>
        </p:nvSpPr>
        <p:spPr>
          <a:xfrm>
            <a:off x="3714357" y="2060059"/>
            <a:ext cx="61907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„Alice“</a:t>
            </a:r>
          </a:p>
        </p:txBody>
      </p:sp>
      <p:sp>
        <p:nvSpPr>
          <p:cNvPr id="218" name="Shape 218"/>
          <p:cNvSpPr txBox="1"/>
          <p:nvPr/>
        </p:nvSpPr>
        <p:spPr>
          <a:xfrm>
            <a:off x="7020067" y="2044461"/>
            <a:ext cx="7713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„Charlie“</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Distributed</a:t>
            </a:r>
          </a:p>
        </p:txBody>
      </p:sp>
      <p:sp>
        <p:nvSpPr>
          <p:cNvPr id="224" name="Shape 224"/>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3200" b="0" i="0" u="none" strike="noStrike" cap="none" baseline="0">
                <a:solidFill>
                  <a:schemeClr val="dk1"/>
                </a:solidFill>
                <a:latin typeface="Arial"/>
                <a:ea typeface="Arial"/>
                <a:cs typeface="Arial"/>
                <a:sym typeface="Arial"/>
              </a:rPr>
              <a:t>(almost) everything is local</a:t>
            </a:r>
          </a:p>
          <a:p>
            <a:pPr marL="342900" marR="0" lvl="0" indent="-342900" algn="l" rtl="0">
              <a:lnSpc>
                <a:spcPct val="90000"/>
              </a:lnSpc>
              <a:spcBef>
                <a:spcPts val="500"/>
              </a:spcBef>
              <a:spcAft>
                <a:spcPts val="0"/>
              </a:spcAft>
              <a:buClr>
                <a:schemeClr val="dk1"/>
              </a:buClr>
              <a:buSzPct val="100000"/>
              <a:buFont typeface="Arial"/>
              <a:buChar char="•"/>
            </a:pPr>
            <a:r>
              <a:rPr lang="en-GB" sz="3200" b="0" i="0" u="none" strike="noStrike" cap="none" baseline="0">
                <a:solidFill>
                  <a:schemeClr val="dk1"/>
                </a:solidFill>
                <a:latin typeface="Arial"/>
                <a:ea typeface="Arial"/>
                <a:cs typeface="Arial"/>
                <a:sym typeface="Arial"/>
              </a:rPr>
              <a:t>which means</a:t>
            </a:r>
          </a:p>
          <a:p>
            <a:pPr marL="742950" marR="0" lvl="1" indent="-285750" algn="l" rtl="0">
              <a:lnSpc>
                <a:spcPct val="90000"/>
              </a:lnSpc>
              <a:spcBef>
                <a:spcPts val="500"/>
              </a:spcBef>
              <a:spcAft>
                <a:spcPts val="0"/>
              </a:spcAft>
              <a:buClr>
                <a:schemeClr val="dk1"/>
              </a:buClr>
              <a:buSzPct val="100000"/>
              <a:buFont typeface="Arial"/>
              <a:buChar char="•"/>
            </a:pPr>
            <a:r>
              <a:rPr lang="en-GB" sz="2800" b="0" i="0" u="none" strike="noStrike" cap="none" baseline="0">
                <a:solidFill>
                  <a:schemeClr val="dk1"/>
                </a:solidFill>
                <a:latin typeface="Arial"/>
                <a:ea typeface="Arial"/>
                <a:cs typeface="Arial"/>
                <a:sym typeface="Arial"/>
              </a:rPr>
              <a:t>work offline</a:t>
            </a:r>
          </a:p>
          <a:p>
            <a:pPr marL="742950" marR="0" lvl="1" indent="-285750" algn="l" rtl="0">
              <a:lnSpc>
                <a:spcPct val="90000"/>
              </a:lnSpc>
              <a:spcBef>
                <a:spcPts val="500"/>
              </a:spcBef>
              <a:spcAft>
                <a:spcPts val="0"/>
              </a:spcAft>
              <a:buClr>
                <a:schemeClr val="dk1"/>
              </a:buClr>
              <a:buSzPct val="100000"/>
              <a:buFont typeface="Arial"/>
              <a:buChar char="•"/>
            </a:pPr>
            <a:r>
              <a:rPr lang="en-GB" sz="2800" b="0" i="0" u="none" strike="noStrike" cap="none" baseline="0">
                <a:solidFill>
                  <a:schemeClr val="dk1"/>
                </a:solidFill>
                <a:latin typeface="Arial"/>
                <a:ea typeface="Arial"/>
                <a:cs typeface="Arial"/>
                <a:sym typeface="Arial"/>
              </a:rPr>
              <a:t>everything is fast</a:t>
            </a:r>
          </a:p>
          <a:p>
            <a:pPr marL="742950" marR="0" lvl="1" indent="-285750" algn="l" rtl="0">
              <a:lnSpc>
                <a:spcPct val="90000"/>
              </a:lnSpc>
              <a:spcBef>
                <a:spcPts val="500"/>
              </a:spcBef>
              <a:spcAft>
                <a:spcPts val="0"/>
              </a:spcAft>
              <a:buClr>
                <a:schemeClr val="dk1"/>
              </a:buClr>
              <a:buSzPct val="100000"/>
              <a:buFont typeface="Arial"/>
              <a:buChar char="•"/>
            </a:pPr>
            <a:r>
              <a:rPr lang="en-GB" sz="2800" b="0" i="0" u="none" strike="noStrike" cap="none" baseline="0">
                <a:solidFill>
                  <a:schemeClr val="dk1"/>
                </a:solidFill>
                <a:latin typeface="Arial"/>
                <a:ea typeface="Arial"/>
                <a:cs typeface="Arial"/>
                <a:sym typeface="Arial"/>
              </a:rPr>
              <a:t>every clone is a backup</a:t>
            </a:r>
          </a:p>
        </p:txBody>
      </p:sp>
      <p:sp>
        <p:nvSpPr>
          <p:cNvPr id="225" name="Shape 225"/>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14</a:t>
            </a:fld>
            <a:endParaRPr lang="en-GB" sz="1000" b="0" i="0" u="none" strike="noStrike" cap="none" baseline="0">
              <a:solidFill>
                <a:schemeClr val="dk1"/>
              </a:solidFill>
              <a:latin typeface="Arial"/>
              <a:ea typeface="Arial"/>
              <a:cs typeface="Arial"/>
              <a:sym typeface="Arial"/>
            </a:endParaRPr>
          </a:p>
        </p:txBody>
      </p:sp>
      <p:sp>
        <p:nvSpPr>
          <p:cNvPr id="226" name="Shape 226"/>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227" name="Shape 227"/>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No Network Needed</a:t>
            </a:r>
          </a:p>
        </p:txBody>
      </p:sp>
      <p:sp>
        <p:nvSpPr>
          <p:cNvPr id="233" name="Shape 233"/>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2800" b="0" i="0" u="none" strike="noStrike" cap="none" baseline="0">
                <a:solidFill>
                  <a:schemeClr val="dk1"/>
                </a:solidFill>
                <a:latin typeface="Arial"/>
                <a:ea typeface="Arial"/>
                <a:cs typeface="Arial"/>
                <a:sym typeface="Arial"/>
              </a:rPr>
              <a:t>Performing a diff</a:t>
            </a:r>
          </a:p>
          <a:p>
            <a:pPr marL="342900" marR="0" lvl="0" indent="-342900" algn="l" rtl="0">
              <a:lnSpc>
                <a:spcPct val="90000"/>
              </a:lnSpc>
              <a:spcBef>
                <a:spcPts val="500"/>
              </a:spcBef>
              <a:spcAft>
                <a:spcPts val="0"/>
              </a:spcAft>
              <a:buClr>
                <a:schemeClr val="dk1"/>
              </a:buClr>
              <a:buSzPct val="100000"/>
              <a:buFont typeface="Arial"/>
              <a:buChar char="•"/>
            </a:pPr>
            <a:r>
              <a:rPr lang="en-GB" sz="2800" b="0" i="0" u="none" strike="noStrike" cap="none" baseline="0">
                <a:solidFill>
                  <a:schemeClr val="dk1"/>
                </a:solidFill>
                <a:latin typeface="Arial"/>
                <a:ea typeface="Arial"/>
                <a:cs typeface="Arial"/>
                <a:sym typeface="Arial"/>
              </a:rPr>
              <a:t>Viewing file history</a:t>
            </a:r>
          </a:p>
          <a:p>
            <a:pPr marL="342900" marR="0" lvl="0" indent="-342900" algn="l" rtl="0">
              <a:lnSpc>
                <a:spcPct val="90000"/>
              </a:lnSpc>
              <a:spcBef>
                <a:spcPts val="500"/>
              </a:spcBef>
              <a:spcAft>
                <a:spcPts val="0"/>
              </a:spcAft>
              <a:buClr>
                <a:schemeClr val="dk1"/>
              </a:buClr>
              <a:buSzPct val="100000"/>
              <a:buFont typeface="Arial"/>
              <a:buChar char="•"/>
            </a:pPr>
            <a:r>
              <a:rPr lang="en-GB" sz="2800" b="0" i="0" u="none" strike="noStrike" cap="none" baseline="0">
                <a:solidFill>
                  <a:schemeClr val="dk1"/>
                </a:solidFill>
                <a:latin typeface="Arial"/>
                <a:ea typeface="Arial"/>
                <a:cs typeface="Arial"/>
                <a:sym typeface="Arial"/>
              </a:rPr>
              <a:t>Committing changes</a:t>
            </a:r>
          </a:p>
          <a:p>
            <a:pPr marL="342900" marR="0" lvl="0" indent="-342900" algn="l" rtl="0">
              <a:lnSpc>
                <a:spcPct val="90000"/>
              </a:lnSpc>
              <a:spcBef>
                <a:spcPts val="500"/>
              </a:spcBef>
              <a:spcAft>
                <a:spcPts val="0"/>
              </a:spcAft>
              <a:buClr>
                <a:schemeClr val="dk1"/>
              </a:buClr>
              <a:buSzPct val="100000"/>
              <a:buFont typeface="Arial"/>
              <a:buChar char="•"/>
            </a:pPr>
            <a:r>
              <a:rPr lang="en-GB" sz="2800" b="0" i="0" u="none" strike="noStrike" cap="none" baseline="0">
                <a:solidFill>
                  <a:schemeClr val="dk1"/>
                </a:solidFill>
                <a:latin typeface="Arial"/>
                <a:ea typeface="Arial"/>
                <a:cs typeface="Arial"/>
                <a:sym typeface="Arial"/>
              </a:rPr>
              <a:t>Merging branches</a:t>
            </a:r>
          </a:p>
          <a:p>
            <a:pPr marL="342900" marR="0" lvl="0" indent="-342900" algn="l" rtl="0">
              <a:lnSpc>
                <a:spcPct val="90000"/>
              </a:lnSpc>
              <a:spcBef>
                <a:spcPts val="500"/>
              </a:spcBef>
              <a:spcAft>
                <a:spcPts val="0"/>
              </a:spcAft>
              <a:buClr>
                <a:schemeClr val="dk1"/>
              </a:buClr>
              <a:buSzPct val="100000"/>
              <a:buFont typeface="Arial"/>
              <a:buChar char="•"/>
            </a:pPr>
            <a:r>
              <a:rPr lang="en-GB" sz="2800" b="0" i="0" u="none" strike="noStrike" cap="none" baseline="0">
                <a:solidFill>
                  <a:schemeClr val="dk1"/>
                </a:solidFill>
                <a:latin typeface="Arial"/>
                <a:ea typeface="Arial"/>
                <a:cs typeface="Arial"/>
                <a:sym typeface="Arial"/>
              </a:rPr>
              <a:t>Obtaining any other revision of a file</a:t>
            </a:r>
          </a:p>
          <a:p>
            <a:pPr marL="342900" marR="0" lvl="0" indent="-342900" algn="l" rtl="0">
              <a:lnSpc>
                <a:spcPct val="90000"/>
              </a:lnSpc>
              <a:spcBef>
                <a:spcPts val="500"/>
              </a:spcBef>
              <a:spcAft>
                <a:spcPts val="0"/>
              </a:spcAft>
              <a:buClr>
                <a:schemeClr val="dk1"/>
              </a:buClr>
              <a:buSzPct val="100000"/>
              <a:buFont typeface="Arial"/>
              <a:buChar char="•"/>
            </a:pPr>
            <a:r>
              <a:rPr lang="en-GB" sz="2800" b="0" i="0" u="none" strike="noStrike" cap="none" baseline="0">
                <a:solidFill>
                  <a:schemeClr val="dk1"/>
                </a:solidFill>
                <a:latin typeface="Arial"/>
                <a:ea typeface="Arial"/>
                <a:cs typeface="Arial"/>
                <a:sym typeface="Arial"/>
              </a:rPr>
              <a:t>Switching branches</a:t>
            </a:r>
          </a:p>
        </p:txBody>
      </p:sp>
      <p:sp>
        <p:nvSpPr>
          <p:cNvPr id="234" name="Shape 234"/>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15</a:t>
            </a:fld>
            <a:endParaRPr lang="en-GB" sz="1000" b="0" i="0" u="none" strike="noStrike" cap="none" baseline="0">
              <a:solidFill>
                <a:schemeClr val="dk1"/>
              </a:solidFill>
              <a:latin typeface="Arial"/>
              <a:ea typeface="Arial"/>
              <a:cs typeface="Arial"/>
              <a:sym typeface="Arial"/>
            </a:endParaRPr>
          </a:p>
        </p:txBody>
      </p:sp>
      <p:sp>
        <p:nvSpPr>
          <p:cNvPr id="235" name="Shape 235"/>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236" name="Shape 236"/>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Distributed VCS Flow</a:t>
            </a:r>
          </a:p>
        </p:txBody>
      </p:sp>
      <p:sp>
        <p:nvSpPr>
          <p:cNvPr id="242" name="Shape 242"/>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16</a:t>
            </a:fld>
            <a:endParaRPr lang="en-GB" sz="1000" b="0" i="0" u="none" strike="noStrike" cap="none" baseline="0">
              <a:solidFill>
                <a:schemeClr val="dk1"/>
              </a:solidFill>
              <a:latin typeface="Arial"/>
              <a:ea typeface="Arial"/>
              <a:cs typeface="Arial"/>
              <a:sym typeface="Arial"/>
            </a:endParaRPr>
          </a:p>
        </p:txBody>
      </p:sp>
      <p:sp>
        <p:nvSpPr>
          <p:cNvPr id="243" name="Shape 243"/>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244" name="Shape 244"/>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245" name="Shape 245"/>
          <p:cNvSpPr/>
          <p:nvPr/>
        </p:nvSpPr>
        <p:spPr>
          <a:xfrm>
            <a:off x="4476157"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r>
              <a:rPr lang="en-GB" sz="1800" b="0" i="0" u="none" strike="noStrike" cap="none" baseline="0">
                <a:solidFill>
                  <a:schemeClr val="lt1"/>
                </a:solidFill>
                <a:latin typeface="Arial"/>
                <a:ea typeface="Arial"/>
                <a:cs typeface="Arial"/>
                <a:sym typeface="Arial"/>
              </a:rPr>
              <a:t/>
            </a:r>
            <a:br>
              <a:rPr lang="en-GB" sz="1800" b="0" i="0" u="none" strike="noStrike" cap="none" baseline="0">
                <a:solidFill>
                  <a:schemeClr val="lt1"/>
                </a:solidFill>
                <a:latin typeface="Arial"/>
                <a:ea typeface="Arial"/>
                <a:cs typeface="Arial"/>
                <a:sym typeface="Arial"/>
              </a:rPr>
            </a:br>
            <a:r>
              <a:rPr lang="en-GB" sz="1800" b="0" i="0" u="none" strike="noStrike" cap="none" baseline="0">
                <a:solidFill>
                  <a:schemeClr val="lt1"/>
                </a:solidFill>
                <a:latin typeface="Arial"/>
                <a:ea typeface="Arial"/>
                <a:cs typeface="Arial"/>
                <a:sym typeface="Arial"/>
              </a:rPr>
              <a:t>copy</a:t>
            </a:r>
          </a:p>
        </p:txBody>
      </p:sp>
      <p:sp>
        <p:nvSpPr>
          <p:cNvPr id="246" name="Shape 246"/>
          <p:cNvSpPr txBox="1"/>
          <p:nvPr/>
        </p:nvSpPr>
        <p:spPr>
          <a:xfrm>
            <a:off x="4889551" y="5723964"/>
            <a:ext cx="75140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Bob</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Distributed VCS Flow</a:t>
            </a:r>
          </a:p>
        </p:txBody>
      </p:sp>
      <p:sp>
        <p:nvSpPr>
          <p:cNvPr id="252" name="Shape 252"/>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17</a:t>
            </a:fld>
            <a:endParaRPr lang="en-GB" sz="1000" b="0" i="0" u="none" strike="noStrike" cap="none" baseline="0">
              <a:solidFill>
                <a:schemeClr val="dk1"/>
              </a:solidFill>
              <a:latin typeface="Arial"/>
              <a:ea typeface="Arial"/>
              <a:cs typeface="Arial"/>
              <a:sym typeface="Arial"/>
            </a:endParaRPr>
          </a:p>
        </p:txBody>
      </p:sp>
      <p:sp>
        <p:nvSpPr>
          <p:cNvPr id="253" name="Shape 253"/>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254" name="Shape 254"/>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255" name="Shape 255"/>
          <p:cNvSpPr/>
          <p:nvPr/>
        </p:nvSpPr>
        <p:spPr>
          <a:xfrm>
            <a:off x="4476157"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r>
              <a:rPr lang="en-GB" sz="1800" b="0" i="0" u="none" strike="noStrike" cap="none" baseline="0">
                <a:solidFill>
                  <a:schemeClr val="lt1"/>
                </a:solidFill>
                <a:latin typeface="Arial"/>
                <a:ea typeface="Arial"/>
                <a:cs typeface="Arial"/>
                <a:sym typeface="Arial"/>
              </a:rPr>
              <a:t/>
            </a:r>
            <a:br>
              <a:rPr lang="en-GB" sz="1800" b="0" i="0" u="none" strike="noStrike" cap="none" baseline="0">
                <a:solidFill>
                  <a:schemeClr val="lt1"/>
                </a:solidFill>
                <a:latin typeface="Arial"/>
                <a:ea typeface="Arial"/>
                <a:cs typeface="Arial"/>
                <a:sym typeface="Arial"/>
              </a:rPr>
            </a:br>
            <a:r>
              <a:rPr lang="en-GB" sz="1800" b="0" i="0" u="none" strike="noStrike" cap="none" baseline="0">
                <a:solidFill>
                  <a:schemeClr val="lt1"/>
                </a:solidFill>
                <a:latin typeface="Arial"/>
                <a:ea typeface="Arial"/>
                <a:cs typeface="Arial"/>
                <a:sym typeface="Arial"/>
              </a:rPr>
              <a:t>copy</a:t>
            </a:r>
          </a:p>
        </p:txBody>
      </p:sp>
      <p:sp>
        <p:nvSpPr>
          <p:cNvPr id="256" name="Shape 256"/>
          <p:cNvSpPr txBox="1"/>
          <p:nvPr/>
        </p:nvSpPr>
        <p:spPr>
          <a:xfrm>
            <a:off x="4889551" y="5723964"/>
            <a:ext cx="75140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Bob</a:t>
            </a:r>
          </a:p>
        </p:txBody>
      </p:sp>
      <p:sp>
        <p:nvSpPr>
          <p:cNvPr id="257" name="Shape 257"/>
          <p:cNvSpPr txBox="1"/>
          <p:nvPr/>
        </p:nvSpPr>
        <p:spPr>
          <a:xfrm>
            <a:off x="835463" y="3284983"/>
            <a:ext cx="151216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Local</a:t>
            </a:r>
          </a:p>
        </p:txBody>
      </p:sp>
      <p:sp>
        <p:nvSpPr>
          <p:cNvPr id="258" name="Shape 258"/>
          <p:cNvSpPr/>
          <p:nvPr/>
        </p:nvSpPr>
        <p:spPr>
          <a:xfrm>
            <a:off x="4481107" y="3163636"/>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cxnSp>
        <p:nvCxnSpPr>
          <p:cNvPr id="259" name="Shape 259"/>
          <p:cNvCxnSpPr/>
          <p:nvPr/>
        </p:nvCxnSpPr>
        <p:spPr>
          <a:xfrm flipH="1">
            <a:off x="5271670" y="3861048"/>
            <a:ext cx="7880" cy="648071"/>
          </a:xfrm>
          <a:prstGeom prst="straightConnector1">
            <a:avLst/>
          </a:prstGeom>
          <a:solidFill>
            <a:schemeClr val="accent1"/>
          </a:solidFill>
          <a:ln w="38100" cap="flat">
            <a:solidFill>
              <a:schemeClr val="dk1"/>
            </a:solidFill>
            <a:prstDash val="solid"/>
            <a:round/>
            <a:headEnd type="stealth" w="lg" len="lg"/>
            <a:tailEnd type="none" w="med" len="med"/>
          </a:ln>
        </p:spPr>
      </p:cxnSp>
      <p:sp>
        <p:nvSpPr>
          <p:cNvPr id="260" name="Shape 260"/>
          <p:cNvSpPr txBox="1"/>
          <p:nvPr/>
        </p:nvSpPr>
        <p:spPr>
          <a:xfrm>
            <a:off x="5328114" y="3795887"/>
            <a:ext cx="90007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init</a:t>
            </a:r>
            <a:br>
              <a:rPr lang="en-GB" sz="1400" b="0" i="0" u="none" strike="noStrike" cap="none" baseline="0">
                <a:solidFill>
                  <a:schemeClr val="dk1"/>
                </a:solidFill>
                <a:latin typeface="Arial"/>
                <a:ea typeface="Arial"/>
                <a:cs typeface="Arial"/>
                <a:sym typeface="Arial"/>
              </a:rPr>
            </a:br>
            <a:r>
              <a:rPr lang="en-GB" sz="1400" b="0" i="0" u="none" strike="noStrike" cap="none" baseline="0">
                <a:solidFill>
                  <a:schemeClr val="dk1"/>
                </a:solidFill>
                <a:latin typeface="Arial"/>
                <a:ea typeface="Arial"/>
                <a:cs typeface="Arial"/>
                <a:sym typeface="Arial"/>
              </a:rPr>
              <a:t>commit</a:t>
            </a:r>
          </a:p>
        </p:txBody>
      </p:sp>
      <p:sp>
        <p:nvSpPr>
          <p:cNvPr id="12" name="Oval 11"/>
          <p:cNvSpPr/>
          <p:nvPr/>
        </p:nvSpPr>
        <p:spPr>
          <a:xfrm>
            <a:off x="4526268"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Distributed VCS Flow</a:t>
            </a:r>
          </a:p>
        </p:txBody>
      </p:sp>
      <p:sp>
        <p:nvSpPr>
          <p:cNvPr id="266" name="Shape 266"/>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18</a:t>
            </a:fld>
            <a:endParaRPr lang="en-GB" sz="1000" b="0" i="0" u="none" strike="noStrike" cap="none" baseline="0">
              <a:solidFill>
                <a:schemeClr val="dk1"/>
              </a:solidFill>
              <a:latin typeface="Arial"/>
              <a:ea typeface="Arial"/>
              <a:cs typeface="Arial"/>
              <a:sym typeface="Arial"/>
            </a:endParaRPr>
          </a:p>
        </p:txBody>
      </p:sp>
      <p:sp>
        <p:nvSpPr>
          <p:cNvPr id="267" name="Shape 267"/>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268" name="Shape 268"/>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269" name="Shape 269"/>
          <p:cNvSpPr/>
          <p:nvPr/>
        </p:nvSpPr>
        <p:spPr>
          <a:xfrm>
            <a:off x="4476157"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r>
              <a:rPr lang="en-GB" sz="1800" b="0" i="0" u="none" strike="noStrike" cap="none" baseline="0">
                <a:solidFill>
                  <a:schemeClr val="lt1"/>
                </a:solidFill>
                <a:latin typeface="Arial"/>
                <a:ea typeface="Arial"/>
                <a:cs typeface="Arial"/>
                <a:sym typeface="Arial"/>
              </a:rPr>
              <a:t/>
            </a:r>
            <a:br>
              <a:rPr lang="en-GB" sz="1800" b="0" i="0" u="none" strike="noStrike" cap="none" baseline="0">
                <a:solidFill>
                  <a:schemeClr val="lt1"/>
                </a:solidFill>
                <a:latin typeface="Arial"/>
                <a:ea typeface="Arial"/>
                <a:cs typeface="Arial"/>
                <a:sym typeface="Arial"/>
              </a:rPr>
            </a:br>
            <a:r>
              <a:rPr lang="en-GB" sz="1800" b="0" i="0" u="none" strike="noStrike" cap="none" baseline="0">
                <a:solidFill>
                  <a:schemeClr val="lt1"/>
                </a:solidFill>
                <a:latin typeface="Arial"/>
                <a:ea typeface="Arial"/>
                <a:cs typeface="Arial"/>
                <a:sym typeface="Arial"/>
              </a:rPr>
              <a:t>copy</a:t>
            </a:r>
          </a:p>
        </p:txBody>
      </p:sp>
      <p:sp>
        <p:nvSpPr>
          <p:cNvPr id="270" name="Shape 270"/>
          <p:cNvSpPr txBox="1"/>
          <p:nvPr/>
        </p:nvSpPr>
        <p:spPr>
          <a:xfrm>
            <a:off x="4889551" y="5723964"/>
            <a:ext cx="75140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Bob</a:t>
            </a:r>
          </a:p>
        </p:txBody>
      </p:sp>
      <p:sp>
        <p:nvSpPr>
          <p:cNvPr id="271" name="Shape 271"/>
          <p:cNvSpPr txBox="1"/>
          <p:nvPr/>
        </p:nvSpPr>
        <p:spPr>
          <a:xfrm>
            <a:off x="5364087" y="2337058"/>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push</a:t>
            </a:r>
          </a:p>
        </p:txBody>
      </p:sp>
      <p:sp>
        <p:nvSpPr>
          <p:cNvPr id="272" name="Shape 272"/>
          <p:cNvSpPr/>
          <p:nvPr/>
        </p:nvSpPr>
        <p:spPr>
          <a:xfrm>
            <a:off x="4481107" y="3163636"/>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273" name="Shape 273"/>
          <p:cNvSpPr/>
          <p:nvPr/>
        </p:nvSpPr>
        <p:spPr>
          <a:xfrm>
            <a:off x="4476157" y="1693005"/>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cxnSp>
        <p:nvCxnSpPr>
          <p:cNvPr id="274" name="Shape 274"/>
          <p:cNvCxnSpPr/>
          <p:nvPr/>
        </p:nvCxnSpPr>
        <p:spPr>
          <a:xfrm flipH="1">
            <a:off x="5287431" y="2378403"/>
            <a:ext cx="0" cy="710300"/>
          </a:xfrm>
          <a:prstGeom prst="straightConnector1">
            <a:avLst/>
          </a:prstGeom>
          <a:solidFill>
            <a:schemeClr val="accent1"/>
          </a:solidFill>
          <a:ln w="38100" cap="flat">
            <a:solidFill>
              <a:schemeClr val="dk1"/>
            </a:solidFill>
            <a:prstDash val="solid"/>
            <a:round/>
            <a:headEnd type="stealth" w="lg" len="lg"/>
            <a:tailEnd type="none" w="med" len="med"/>
          </a:ln>
        </p:spPr>
      </p:cxnSp>
      <p:sp>
        <p:nvSpPr>
          <p:cNvPr id="275" name="Shape 275"/>
          <p:cNvSpPr txBox="1"/>
          <p:nvPr/>
        </p:nvSpPr>
        <p:spPr>
          <a:xfrm>
            <a:off x="835463" y="1772816"/>
            <a:ext cx="1512167"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Remote</a:t>
            </a:r>
          </a:p>
          <a:p>
            <a:pPr marL="0" marR="0" lvl="0" indent="0" algn="ctr" rtl="0">
              <a:spcBef>
                <a:spcPts val="0"/>
              </a:spcBef>
              <a:buSzPct val="25000"/>
              <a:buNone/>
            </a:pPr>
            <a:r>
              <a:rPr lang="en-GB" sz="1400" b="1" i="0" u="none" strike="noStrike" cap="none" baseline="0">
                <a:solidFill>
                  <a:schemeClr val="dk1"/>
                </a:solidFill>
                <a:latin typeface="Arial"/>
                <a:ea typeface="Arial"/>
                <a:cs typeface="Arial"/>
                <a:sym typeface="Arial"/>
              </a:rPr>
              <a:t>(public/private)</a:t>
            </a:r>
          </a:p>
        </p:txBody>
      </p:sp>
      <p:sp>
        <p:nvSpPr>
          <p:cNvPr id="276" name="Shape 276"/>
          <p:cNvSpPr txBox="1"/>
          <p:nvPr/>
        </p:nvSpPr>
        <p:spPr>
          <a:xfrm>
            <a:off x="835463" y="3284983"/>
            <a:ext cx="151216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Local</a:t>
            </a:r>
          </a:p>
        </p:txBody>
      </p:sp>
      <p:sp>
        <p:nvSpPr>
          <p:cNvPr id="277" name="Shape 277"/>
          <p:cNvSpPr txBox="1"/>
          <p:nvPr/>
        </p:nvSpPr>
        <p:spPr>
          <a:xfrm>
            <a:off x="5026371" y="2044464"/>
            <a:ext cx="103586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„public read“</a:t>
            </a:r>
          </a:p>
        </p:txBody>
      </p:sp>
      <p:sp>
        <p:nvSpPr>
          <p:cNvPr id="15" name="Oval 14"/>
          <p:cNvSpPr/>
          <p:nvPr/>
        </p:nvSpPr>
        <p:spPr>
          <a:xfrm>
            <a:off x="4526268" y="2175983"/>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16" name="Oval 15"/>
          <p:cNvSpPr/>
          <p:nvPr/>
        </p:nvSpPr>
        <p:spPr>
          <a:xfrm>
            <a:off x="4526268"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Distributed VCS Flow</a:t>
            </a:r>
          </a:p>
        </p:txBody>
      </p:sp>
      <p:sp>
        <p:nvSpPr>
          <p:cNvPr id="283" name="Shape 283"/>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19</a:t>
            </a:fld>
            <a:endParaRPr lang="en-GB" sz="1000" b="0" i="0" u="none" strike="noStrike" cap="none" baseline="0">
              <a:solidFill>
                <a:schemeClr val="dk1"/>
              </a:solidFill>
              <a:latin typeface="Arial"/>
              <a:ea typeface="Arial"/>
              <a:cs typeface="Arial"/>
              <a:sym typeface="Arial"/>
            </a:endParaRPr>
          </a:p>
        </p:txBody>
      </p:sp>
      <p:sp>
        <p:nvSpPr>
          <p:cNvPr id="284" name="Shape 284"/>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285" name="Shape 285"/>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286" name="Shape 286"/>
          <p:cNvSpPr/>
          <p:nvPr/>
        </p:nvSpPr>
        <p:spPr>
          <a:xfrm>
            <a:off x="4476157"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r>
              <a:rPr lang="en-GB" sz="1800" b="0" i="0" u="none" strike="noStrike" cap="none" baseline="0">
                <a:solidFill>
                  <a:schemeClr val="lt1"/>
                </a:solidFill>
                <a:latin typeface="Arial"/>
                <a:ea typeface="Arial"/>
                <a:cs typeface="Arial"/>
                <a:sym typeface="Arial"/>
              </a:rPr>
              <a:t/>
            </a:r>
            <a:br>
              <a:rPr lang="en-GB" sz="1800" b="0" i="0" u="none" strike="noStrike" cap="none" baseline="0">
                <a:solidFill>
                  <a:schemeClr val="lt1"/>
                </a:solidFill>
                <a:latin typeface="Arial"/>
                <a:ea typeface="Arial"/>
                <a:cs typeface="Arial"/>
                <a:sym typeface="Arial"/>
              </a:rPr>
            </a:br>
            <a:r>
              <a:rPr lang="en-GB" sz="1800" b="0" i="0" u="none" strike="noStrike" cap="none" baseline="0">
                <a:solidFill>
                  <a:schemeClr val="lt1"/>
                </a:solidFill>
                <a:latin typeface="Arial"/>
                <a:ea typeface="Arial"/>
                <a:cs typeface="Arial"/>
                <a:sym typeface="Arial"/>
              </a:rPr>
              <a:t>copy</a:t>
            </a:r>
          </a:p>
        </p:txBody>
      </p:sp>
      <p:sp>
        <p:nvSpPr>
          <p:cNvPr id="287" name="Shape 287"/>
          <p:cNvSpPr txBox="1"/>
          <p:nvPr/>
        </p:nvSpPr>
        <p:spPr>
          <a:xfrm>
            <a:off x="3102157" y="5723964"/>
            <a:ext cx="859002"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Alice</a:t>
            </a:r>
          </a:p>
        </p:txBody>
      </p:sp>
      <p:sp>
        <p:nvSpPr>
          <p:cNvPr id="288" name="Shape 288"/>
          <p:cNvSpPr txBox="1"/>
          <p:nvPr/>
        </p:nvSpPr>
        <p:spPr>
          <a:xfrm>
            <a:off x="4889551" y="5723964"/>
            <a:ext cx="75140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Bob</a:t>
            </a:r>
          </a:p>
        </p:txBody>
      </p:sp>
      <p:sp>
        <p:nvSpPr>
          <p:cNvPr id="289" name="Shape 289"/>
          <p:cNvSpPr txBox="1"/>
          <p:nvPr/>
        </p:nvSpPr>
        <p:spPr>
          <a:xfrm>
            <a:off x="6424423" y="5723964"/>
            <a:ext cx="114006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Charlie</a:t>
            </a:r>
          </a:p>
        </p:txBody>
      </p:sp>
      <p:sp>
        <p:nvSpPr>
          <p:cNvPr id="290" name="Shape 290"/>
          <p:cNvSpPr txBox="1"/>
          <p:nvPr/>
        </p:nvSpPr>
        <p:spPr>
          <a:xfrm>
            <a:off x="835463" y="1772816"/>
            <a:ext cx="1512167"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Remote</a:t>
            </a:r>
          </a:p>
          <a:p>
            <a:pPr marL="0" marR="0" lvl="0" indent="0" algn="ctr" rtl="0">
              <a:spcBef>
                <a:spcPts val="0"/>
              </a:spcBef>
              <a:buSzPct val="25000"/>
              <a:buNone/>
            </a:pPr>
            <a:r>
              <a:rPr lang="en-GB" sz="1400" b="1" i="0" u="none" strike="noStrike" cap="none" baseline="0">
                <a:solidFill>
                  <a:schemeClr val="dk1"/>
                </a:solidFill>
                <a:latin typeface="Arial"/>
                <a:ea typeface="Arial"/>
                <a:cs typeface="Arial"/>
                <a:sym typeface="Arial"/>
              </a:rPr>
              <a:t>(public/private)</a:t>
            </a:r>
          </a:p>
        </p:txBody>
      </p:sp>
      <p:sp>
        <p:nvSpPr>
          <p:cNvPr id="291" name="Shape 291"/>
          <p:cNvSpPr txBox="1"/>
          <p:nvPr/>
        </p:nvSpPr>
        <p:spPr>
          <a:xfrm>
            <a:off x="835463" y="3284983"/>
            <a:ext cx="151216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Local</a:t>
            </a:r>
          </a:p>
        </p:txBody>
      </p:sp>
      <p:sp>
        <p:nvSpPr>
          <p:cNvPr id="292" name="Shape 292"/>
          <p:cNvSpPr txBox="1"/>
          <p:nvPr/>
        </p:nvSpPr>
        <p:spPr>
          <a:xfrm>
            <a:off x="6156176" y="2780927"/>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clone</a:t>
            </a:r>
          </a:p>
        </p:txBody>
      </p:sp>
      <p:sp>
        <p:nvSpPr>
          <p:cNvPr id="293" name="Shape 293"/>
          <p:cNvSpPr/>
          <p:nvPr/>
        </p:nvSpPr>
        <p:spPr>
          <a:xfrm>
            <a:off x="2748975" y="3163638"/>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294" name="Shape 294"/>
          <p:cNvSpPr/>
          <p:nvPr/>
        </p:nvSpPr>
        <p:spPr>
          <a:xfrm>
            <a:off x="4481107" y="3163636"/>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295" name="Shape 295"/>
          <p:cNvSpPr/>
          <p:nvPr/>
        </p:nvSpPr>
        <p:spPr>
          <a:xfrm>
            <a:off x="6213239" y="316363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cxnSp>
        <p:nvCxnSpPr>
          <p:cNvPr id="296" name="Shape 296"/>
          <p:cNvCxnSpPr/>
          <p:nvPr/>
        </p:nvCxnSpPr>
        <p:spPr>
          <a:xfrm flipH="1">
            <a:off x="5271670" y="3861048"/>
            <a:ext cx="7880" cy="648071"/>
          </a:xfrm>
          <a:prstGeom prst="straightConnector1">
            <a:avLst/>
          </a:prstGeom>
          <a:solidFill>
            <a:schemeClr val="accent1"/>
          </a:solidFill>
          <a:ln w="38100" cap="flat">
            <a:solidFill>
              <a:schemeClr val="dk1"/>
            </a:solidFill>
            <a:prstDash val="solid"/>
            <a:round/>
            <a:headEnd type="stealth" w="lg" len="lg"/>
            <a:tailEnd type="stealth" w="lg" len="lg"/>
          </a:ln>
        </p:spPr>
      </p:cxnSp>
      <p:sp>
        <p:nvSpPr>
          <p:cNvPr id="297" name="Shape 297"/>
          <p:cNvSpPr/>
          <p:nvPr/>
        </p:nvSpPr>
        <p:spPr>
          <a:xfrm>
            <a:off x="4476157" y="1693005"/>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cxnSp>
        <p:nvCxnSpPr>
          <p:cNvPr id="298" name="Shape 298"/>
          <p:cNvCxnSpPr/>
          <p:nvPr/>
        </p:nvCxnSpPr>
        <p:spPr>
          <a:xfrm>
            <a:off x="5652119" y="2420888"/>
            <a:ext cx="598601" cy="720080"/>
          </a:xfrm>
          <a:prstGeom prst="straightConnector1">
            <a:avLst/>
          </a:prstGeom>
          <a:solidFill>
            <a:schemeClr val="accent1"/>
          </a:solidFill>
          <a:ln w="38100" cap="flat">
            <a:solidFill>
              <a:schemeClr val="dk1"/>
            </a:solidFill>
            <a:prstDash val="solid"/>
            <a:round/>
            <a:headEnd type="none" w="med" len="med"/>
            <a:tailEnd type="stealth" w="lg" len="lg"/>
          </a:ln>
        </p:spPr>
      </p:cxnSp>
      <p:cxnSp>
        <p:nvCxnSpPr>
          <p:cNvPr id="299" name="Shape 299"/>
          <p:cNvCxnSpPr/>
          <p:nvPr/>
        </p:nvCxnSpPr>
        <p:spPr>
          <a:xfrm flipH="1">
            <a:off x="4295342" y="2420888"/>
            <a:ext cx="636697" cy="720080"/>
          </a:xfrm>
          <a:prstGeom prst="straightConnector1">
            <a:avLst/>
          </a:prstGeom>
          <a:solidFill>
            <a:schemeClr val="accent1"/>
          </a:solidFill>
          <a:ln w="38100" cap="flat">
            <a:solidFill>
              <a:schemeClr val="dk1"/>
            </a:solidFill>
            <a:prstDash val="solid"/>
            <a:round/>
            <a:headEnd type="none" w="med" len="med"/>
            <a:tailEnd type="stealth" w="lg" len="lg"/>
          </a:ln>
        </p:spPr>
      </p:cxnSp>
      <p:sp>
        <p:nvSpPr>
          <p:cNvPr id="300" name="Shape 300"/>
          <p:cNvSpPr txBox="1"/>
          <p:nvPr/>
        </p:nvSpPr>
        <p:spPr>
          <a:xfrm>
            <a:off x="3779912" y="2780927"/>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clone</a:t>
            </a:r>
          </a:p>
        </p:txBody>
      </p:sp>
      <p:sp>
        <p:nvSpPr>
          <p:cNvPr id="301" name="Shape 301"/>
          <p:cNvSpPr txBox="1"/>
          <p:nvPr/>
        </p:nvSpPr>
        <p:spPr>
          <a:xfrm>
            <a:off x="5026371" y="2044464"/>
            <a:ext cx="103586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„public read“</a:t>
            </a:r>
          </a:p>
        </p:txBody>
      </p:sp>
      <p:sp>
        <p:nvSpPr>
          <p:cNvPr id="22" name="Oval 21"/>
          <p:cNvSpPr/>
          <p:nvPr/>
        </p:nvSpPr>
        <p:spPr>
          <a:xfrm>
            <a:off x="4526268" y="2175983"/>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23" name="Oval 22"/>
          <p:cNvSpPr/>
          <p:nvPr/>
        </p:nvSpPr>
        <p:spPr>
          <a:xfrm>
            <a:off x="2793398" y="364441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24" name="Oval 23"/>
          <p:cNvSpPr/>
          <p:nvPr/>
        </p:nvSpPr>
        <p:spPr>
          <a:xfrm>
            <a:off x="4526268"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25" name="Oval 24"/>
          <p:cNvSpPr/>
          <p:nvPr/>
        </p:nvSpPr>
        <p:spPr>
          <a:xfrm>
            <a:off x="6248400"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Who am I?</a:t>
            </a:r>
          </a:p>
        </p:txBody>
      </p:sp>
      <p:sp>
        <p:nvSpPr>
          <p:cNvPr id="70" name="Shape 70"/>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VŠB FEI absolvent (1996-2002)</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~1</a:t>
            </a:r>
            <a:r>
              <a:rPr lang="en-GB" sz="2400">
                <a:solidFill>
                  <a:schemeClr val="dk1"/>
                </a:solidFill>
              </a:rPr>
              <a:t>5</a:t>
            </a:r>
            <a:r>
              <a:rPr lang="en-GB" sz="2400" b="0" i="0" u="none" strike="noStrike" cap="none" baseline="0">
                <a:solidFill>
                  <a:schemeClr val="dk1"/>
                </a:solidFill>
                <a:latin typeface="Arial"/>
                <a:ea typeface="Arial"/>
                <a:cs typeface="Arial"/>
                <a:sym typeface="Arial"/>
              </a:rPr>
              <a:t> years in software development (Java)</a:t>
            </a:r>
          </a:p>
          <a:p>
            <a:pPr marL="342900" marR="0" lvl="0" indent="-342900" algn="l" rtl="0">
              <a:lnSpc>
                <a:spcPct val="90000"/>
              </a:lnSpc>
              <a:spcBef>
                <a:spcPts val="500"/>
              </a:spcBef>
              <a:spcAft>
                <a:spcPts val="0"/>
              </a:spcAft>
              <a:buClr>
                <a:schemeClr val="dk1"/>
              </a:buClr>
              <a:buSzPct val="100000"/>
              <a:buFont typeface="Arial"/>
              <a:buChar char="•"/>
            </a:pPr>
            <a:r>
              <a:rPr lang="en-GB" sz="2400">
                <a:solidFill>
                  <a:schemeClr val="dk1"/>
                </a:solidFill>
              </a:rPr>
              <a:t>10</a:t>
            </a:r>
            <a:r>
              <a:rPr lang="en-GB" sz="2400" b="0" i="0" u="none" strike="noStrike" cap="none" baseline="0">
                <a:solidFill>
                  <a:schemeClr val="dk1"/>
                </a:solidFill>
                <a:latin typeface="Arial"/>
                <a:ea typeface="Arial"/>
                <a:cs typeface="Arial"/>
                <a:sym typeface="Arial"/>
              </a:rPr>
              <a:t> years in Tieto</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Developer</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Configuration manager</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Team leader</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Scrum master</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Architect</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Mentor / Trainer / Coach</a:t>
            </a:r>
          </a:p>
        </p:txBody>
      </p:sp>
      <p:sp>
        <p:nvSpPr>
          <p:cNvPr id="71" name="Shape 71"/>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2</a:t>
            </a:fld>
            <a:endParaRPr lang="en-GB" sz="1000" b="0" i="0" u="none" strike="noStrike" cap="none" baseline="0">
              <a:solidFill>
                <a:schemeClr val="dk1"/>
              </a:solidFill>
              <a:latin typeface="Arial"/>
              <a:ea typeface="Arial"/>
              <a:cs typeface="Arial"/>
              <a:sym typeface="Arial"/>
            </a:endParaRPr>
          </a:p>
        </p:txBody>
      </p:sp>
      <p:sp>
        <p:nvSpPr>
          <p:cNvPr id="72" name="Shape 72"/>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73" name="Shape 73"/>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Distributed VCS Flow</a:t>
            </a:r>
          </a:p>
        </p:txBody>
      </p:sp>
      <p:sp>
        <p:nvSpPr>
          <p:cNvPr id="307" name="Shape 307"/>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20</a:t>
            </a:fld>
            <a:endParaRPr lang="en-GB" sz="1000" b="0" i="0" u="none" strike="noStrike" cap="none" baseline="0">
              <a:solidFill>
                <a:schemeClr val="dk1"/>
              </a:solidFill>
              <a:latin typeface="Arial"/>
              <a:ea typeface="Arial"/>
              <a:cs typeface="Arial"/>
              <a:sym typeface="Arial"/>
            </a:endParaRPr>
          </a:p>
        </p:txBody>
      </p:sp>
      <p:sp>
        <p:nvSpPr>
          <p:cNvPr id="308" name="Shape 308"/>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309" name="Shape 309"/>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310" name="Shape 310"/>
          <p:cNvSpPr/>
          <p:nvPr/>
        </p:nvSpPr>
        <p:spPr>
          <a:xfrm>
            <a:off x="2741094"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311" name="Shape 311"/>
          <p:cNvSpPr/>
          <p:nvPr/>
        </p:nvSpPr>
        <p:spPr>
          <a:xfrm>
            <a:off x="4476157"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r>
              <a:rPr lang="en-GB" sz="1800" b="0" i="0" u="none" strike="noStrike" cap="none" baseline="0">
                <a:solidFill>
                  <a:schemeClr val="lt1"/>
                </a:solidFill>
                <a:latin typeface="Arial"/>
                <a:ea typeface="Arial"/>
                <a:cs typeface="Arial"/>
                <a:sym typeface="Arial"/>
              </a:rPr>
              <a:t/>
            </a:r>
            <a:br>
              <a:rPr lang="en-GB" sz="1800" b="0" i="0" u="none" strike="noStrike" cap="none" baseline="0">
                <a:solidFill>
                  <a:schemeClr val="lt1"/>
                </a:solidFill>
                <a:latin typeface="Arial"/>
                <a:ea typeface="Arial"/>
                <a:cs typeface="Arial"/>
                <a:sym typeface="Arial"/>
              </a:rPr>
            </a:br>
            <a:r>
              <a:rPr lang="en-GB" sz="1800" b="0" i="0" u="none" strike="noStrike" cap="none" baseline="0">
                <a:solidFill>
                  <a:schemeClr val="lt1"/>
                </a:solidFill>
                <a:latin typeface="Arial"/>
                <a:ea typeface="Arial"/>
                <a:cs typeface="Arial"/>
                <a:sym typeface="Arial"/>
              </a:rPr>
              <a:t>copy</a:t>
            </a:r>
          </a:p>
        </p:txBody>
      </p:sp>
      <p:sp>
        <p:nvSpPr>
          <p:cNvPr id="312" name="Shape 312"/>
          <p:cNvSpPr/>
          <p:nvPr/>
        </p:nvSpPr>
        <p:spPr>
          <a:xfrm>
            <a:off x="6211339"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313" name="Shape 313"/>
          <p:cNvSpPr txBox="1"/>
          <p:nvPr/>
        </p:nvSpPr>
        <p:spPr>
          <a:xfrm>
            <a:off x="3102157" y="5723964"/>
            <a:ext cx="859002"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Alice</a:t>
            </a:r>
          </a:p>
        </p:txBody>
      </p:sp>
      <p:sp>
        <p:nvSpPr>
          <p:cNvPr id="314" name="Shape 314"/>
          <p:cNvSpPr txBox="1"/>
          <p:nvPr/>
        </p:nvSpPr>
        <p:spPr>
          <a:xfrm>
            <a:off x="4889551" y="5723964"/>
            <a:ext cx="75140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Bob</a:t>
            </a:r>
          </a:p>
        </p:txBody>
      </p:sp>
      <p:sp>
        <p:nvSpPr>
          <p:cNvPr id="315" name="Shape 315"/>
          <p:cNvSpPr txBox="1"/>
          <p:nvPr/>
        </p:nvSpPr>
        <p:spPr>
          <a:xfrm>
            <a:off x="6424423" y="5723964"/>
            <a:ext cx="114006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Charlie</a:t>
            </a:r>
          </a:p>
        </p:txBody>
      </p:sp>
      <p:cxnSp>
        <p:nvCxnSpPr>
          <p:cNvPr id="316" name="Shape 316"/>
          <p:cNvCxnSpPr/>
          <p:nvPr/>
        </p:nvCxnSpPr>
        <p:spPr>
          <a:xfrm flipH="1">
            <a:off x="6994454" y="3861048"/>
            <a:ext cx="7880" cy="648071"/>
          </a:xfrm>
          <a:prstGeom prst="straightConnector1">
            <a:avLst/>
          </a:prstGeom>
          <a:solidFill>
            <a:schemeClr val="accent1"/>
          </a:solidFill>
          <a:ln w="38100" cap="flat">
            <a:solidFill>
              <a:schemeClr val="dk1"/>
            </a:solidFill>
            <a:prstDash val="solid"/>
            <a:round/>
            <a:headEnd type="none" w="med" len="med"/>
            <a:tailEnd type="stealth" w="lg" len="lg"/>
          </a:ln>
        </p:spPr>
      </p:cxnSp>
      <p:sp>
        <p:nvSpPr>
          <p:cNvPr id="317" name="Shape 317"/>
          <p:cNvSpPr txBox="1"/>
          <p:nvPr/>
        </p:nvSpPr>
        <p:spPr>
          <a:xfrm>
            <a:off x="835463" y="1772816"/>
            <a:ext cx="1512167"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Remote</a:t>
            </a:r>
          </a:p>
          <a:p>
            <a:pPr marL="0" marR="0" lvl="0" indent="0" algn="ctr" rtl="0">
              <a:spcBef>
                <a:spcPts val="0"/>
              </a:spcBef>
              <a:buSzPct val="25000"/>
              <a:buNone/>
            </a:pPr>
            <a:r>
              <a:rPr lang="en-GB" sz="1400" b="1" i="0" u="none" strike="noStrike" cap="none" baseline="0">
                <a:solidFill>
                  <a:schemeClr val="dk1"/>
                </a:solidFill>
                <a:latin typeface="Arial"/>
                <a:ea typeface="Arial"/>
                <a:cs typeface="Arial"/>
                <a:sym typeface="Arial"/>
              </a:rPr>
              <a:t>(public/private)</a:t>
            </a:r>
          </a:p>
        </p:txBody>
      </p:sp>
      <p:sp>
        <p:nvSpPr>
          <p:cNvPr id="318" name="Shape 318"/>
          <p:cNvSpPr txBox="1"/>
          <p:nvPr/>
        </p:nvSpPr>
        <p:spPr>
          <a:xfrm>
            <a:off x="835463" y="3284983"/>
            <a:ext cx="151216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Local</a:t>
            </a:r>
          </a:p>
        </p:txBody>
      </p:sp>
      <p:sp>
        <p:nvSpPr>
          <p:cNvPr id="319" name="Shape 319"/>
          <p:cNvSpPr/>
          <p:nvPr/>
        </p:nvSpPr>
        <p:spPr>
          <a:xfrm>
            <a:off x="2748975" y="3163638"/>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320" name="Shape 320"/>
          <p:cNvSpPr/>
          <p:nvPr/>
        </p:nvSpPr>
        <p:spPr>
          <a:xfrm>
            <a:off x="4481107" y="3163636"/>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321" name="Shape 321"/>
          <p:cNvSpPr/>
          <p:nvPr/>
        </p:nvSpPr>
        <p:spPr>
          <a:xfrm>
            <a:off x="6213239" y="316363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322" name="Shape 322"/>
          <p:cNvSpPr txBox="1"/>
          <p:nvPr/>
        </p:nvSpPr>
        <p:spPr>
          <a:xfrm>
            <a:off x="7020271" y="4225764"/>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checkout</a:t>
            </a:r>
          </a:p>
        </p:txBody>
      </p:sp>
      <p:cxnSp>
        <p:nvCxnSpPr>
          <p:cNvPr id="323" name="Shape 323"/>
          <p:cNvCxnSpPr/>
          <p:nvPr/>
        </p:nvCxnSpPr>
        <p:spPr>
          <a:xfrm flipH="1">
            <a:off x="3539538" y="3861048"/>
            <a:ext cx="7880" cy="648071"/>
          </a:xfrm>
          <a:prstGeom prst="straightConnector1">
            <a:avLst/>
          </a:prstGeom>
          <a:solidFill>
            <a:schemeClr val="accent1"/>
          </a:solidFill>
          <a:ln w="38100" cap="flat">
            <a:solidFill>
              <a:schemeClr val="dk1"/>
            </a:solidFill>
            <a:prstDash val="solid"/>
            <a:round/>
            <a:headEnd type="none" w="med" len="med"/>
            <a:tailEnd type="stealth" w="lg" len="lg"/>
          </a:ln>
        </p:spPr>
      </p:cxnSp>
      <p:sp>
        <p:nvSpPr>
          <p:cNvPr id="324" name="Shape 324"/>
          <p:cNvSpPr/>
          <p:nvPr/>
        </p:nvSpPr>
        <p:spPr>
          <a:xfrm>
            <a:off x="4476157" y="1693005"/>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325" name="Shape 325"/>
          <p:cNvSpPr txBox="1"/>
          <p:nvPr/>
        </p:nvSpPr>
        <p:spPr>
          <a:xfrm>
            <a:off x="3563887" y="4221087"/>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checkout</a:t>
            </a:r>
          </a:p>
        </p:txBody>
      </p:sp>
      <p:sp>
        <p:nvSpPr>
          <p:cNvPr id="326" name="Shape 326"/>
          <p:cNvSpPr txBox="1"/>
          <p:nvPr/>
        </p:nvSpPr>
        <p:spPr>
          <a:xfrm>
            <a:off x="5026371" y="2044464"/>
            <a:ext cx="103586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„public read“</a:t>
            </a:r>
          </a:p>
        </p:txBody>
      </p:sp>
      <p:sp>
        <p:nvSpPr>
          <p:cNvPr id="23" name="Oval 22"/>
          <p:cNvSpPr/>
          <p:nvPr/>
        </p:nvSpPr>
        <p:spPr>
          <a:xfrm>
            <a:off x="4526268" y="2175983"/>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25" name="Oval 24"/>
          <p:cNvSpPr/>
          <p:nvPr/>
        </p:nvSpPr>
        <p:spPr>
          <a:xfrm>
            <a:off x="2793398" y="364441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28" name="Oval 27"/>
          <p:cNvSpPr/>
          <p:nvPr/>
        </p:nvSpPr>
        <p:spPr>
          <a:xfrm>
            <a:off x="4526268"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1" name="Oval 30"/>
          <p:cNvSpPr/>
          <p:nvPr/>
        </p:nvSpPr>
        <p:spPr>
          <a:xfrm>
            <a:off x="6248400"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Distributed VCS Flow</a:t>
            </a:r>
          </a:p>
        </p:txBody>
      </p:sp>
      <p:sp>
        <p:nvSpPr>
          <p:cNvPr id="332" name="Shape 332"/>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21</a:t>
            </a:fld>
            <a:endParaRPr lang="en-GB" sz="1000" b="0" i="0" u="none" strike="noStrike" cap="none" baseline="0">
              <a:solidFill>
                <a:schemeClr val="dk1"/>
              </a:solidFill>
              <a:latin typeface="Arial"/>
              <a:ea typeface="Arial"/>
              <a:cs typeface="Arial"/>
              <a:sym typeface="Arial"/>
            </a:endParaRPr>
          </a:p>
        </p:txBody>
      </p:sp>
      <p:sp>
        <p:nvSpPr>
          <p:cNvPr id="333" name="Shape 333"/>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334" name="Shape 334"/>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335" name="Shape 335"/>
          <p:cNvSpPr/>
          <p:nvPr/>
        </p:nvSpPr>
        <p:spPr>
          <a:xfrm>
            <a:off x="2741094"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336" name="Shape 336"/>
          <p:cNvSpPr/>
          <p:nvPr/>
        </p:nvSpPr>
        <p:spPr>
          <a:xfrm>
            <a:off x="4476157"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r>
              <a:rPr lang="en-GB" sz="1800" b="0" i="0" u="none" strike="noStrike" cap="none" baseline="0">
                <a:solidFill>
                  <a:schemeClr val="lt1"/>
                </a:solidFill>
                <a:latin typeface="Arial"/>
                <a:ea typeface="Arial"/>
                <a:cs typeface="Arial"/>
                <a:sym typeface="Arial"/>
              </a:rPr>
              <a:t/>
            </a:r>
            <a:br>
              <a:rPr lang="en-GB" sz="1800" b="0" i="0" u="none" strike="noStrike" cap="none" baseline="0">
                <a:solidFill>
                  <a:schemeClr val="lt1"/>
                </a:solidFill>
                <a:latin typeface="Arial"/>
                <a:ea typeface="Arial"/>
                <a:cs typeface="Arial"/>
                <a:sym typeface="Arial"/>
              </a:rPr>
            </a:br>
            <a:r>
              <a:rPr lang="en-GB" sz="1800" b="0" i="0" u="none" strike="noStrike" cap="none" baseline="0">
                <a:solidFill>
                  <a:schemeClr val="lt1"/>
                </a:solidFill>
                <a:latin typeface="Arial"/>
                <a:ea typeface="Arial"/>
                <a:cs typeface="Arial"/>
                <a:sym typeface="Arial"/>
              </a:rPr>
              <a:t>copy</a:t>
            </a:r>
          </a:p>
        </p:txBody>
      </p:sp>
      <p:sp>
        <p:nvSpPr>
          <p:cNvPr id="337" name="Shape 337"/>
          <p:cNvSpPr/>
          <p:nvPr/>
        </p:nvSpPr>
        <p:spPr>
          <a:xfrm>
            <a:off x="6211339"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338" name="Shape 338"/>
          <p:cNvSpPr txBox="1"/>
          <p:nvPr/>
        </p:nvSpPr>
        <p:spPr>
          <a:xfrm>
            <a:off x="3102157" y="5723964"/>
            <a:ext cx="859002"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Alice</a:t>
            </a:r>
          </a:p>
        </p:txBody>
      </p:sp>
      <p:sp>
        <p:nvSpPr>
          <p:cNvPr id="339" name="Shape 339"/>
          <p:cNvSpPr txBox="1"/>
          <p:nvPr/>
        </p:nvSpPr>
        <p:spPr>
          <a:xfrm>
            <a:off x="4889551" y="5723964"/>
            <a:ext cx="75140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Bob</a:t>
            </a:r>
          </a:p>
        </p:txBody>
      </p:sp>
      <p:sp>
        <p:nvSpPr>
          <p:cNvPr id="340" name="Shape 340"/>
          <p:cNvSpPr txBox="1"/>
          <p:nvPr/>
        </p:nvSpPr>
        <p:spPr>
          <a:xfrm>
            <a:off x="6424423" y="5723964"/>
            <a:ext cx="114006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Charlie</a:t>
            </a:r>
          </a:p>
        </p:txBody>
      </p:sp>
      <p:cxnSp>
        <p:nvCxnSpPr>
          <p:cNvPr id="341" name="Shape 341"/>
          <p:cNvCxnSpPr/>
          <p:nvPr/>
        </p:nvCxnSpPr>
        <p:spPr>
          <a:xfrm flipH="1">
            <a:off x="6994454" y="3861048"/>
            <a:ext cx="7880" cy="648071"/>
          </a:xfrm>
          <a:prstGeom prst="straightConnector1">
            <a:avLst/>
          </a:prstGeom>
          <a:solidFill>
            <a:schemeClr val="accent1"/>
          </a:solidFill>
          <a:ln w="38100" cap="flat">
            <a:solidFill>
              <a:schemeClr val="dk1"/>
            </a:solidFill>
            <a:prstDash val="solid"/>
            <a:round/>
            <a:headEnd type="stealth" w="lg" len="lg"/>
            <a:tailEnd type="none" w="med" len="med"/>
          </a:ln>
        </p:spPr>
      </p:cxnSp>
      <p:sp>
        <p:nvSpPr>
          <p:cNvPr id="342" name="Shape 342"/>
          <p:cNvSpPr txBox="1"/>
          <p:nvPr/>
        </p:nvSpPr>
        <p:spPr>
          <a:xfrm>
            <a:off x="835463" y="1772816"/>
            <a:ext cx="1512167"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Remote</a:t>
            </a:r>
          </a:p>
          <a:p>
            <a:pPr marL="0" marR="0" lvl="0" indent="0" algn="ctr" rtl="0">
              <a:spcBef>
                <a:spcPts val="0"/>
              </a:spcBef>
              <a:buSzPct val="25000"/>
              <a:buNone/>
            </a:pPr>
            <a:r>
              <a:rPr lang="en-GB" sz="1400" b="1" i="0" u="none" strike="noStrike" cap="none" baseline="0">
                <a:solidFill>
                  <a:schemeClr val="dk1"/>
                </a:solidFill>
                <a:latin typeface="Arial"/>
                <a:ea typeface="Arial"/>
                <a:cs typeface="Arial"/>
                <a:sym typeface="Arial"/>
              </a:rPr>
              <a:t>(public/private)</a:t>
            </a:r>
          </a:p>
        </p:txBody>
      </p:sp>
      <p:sp>
        <p:nvSpPr>
          <p:cNvPr id="343" name="Shape 343"/>
          <p:cNvSpPr txBox="1"/>
          <p:nvPr/>
        </p:nvSpPr>
        <p:spPr>
          <a:xfrm>
            <a:off x="835463" y="3284983"/>
            <a:ext cx="151216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Local</a:t>
            </a:r>
          </a:p>
        </p:txBody>
      </p:sp>
      <p:sp>
        <p:nvSpPr>
          <p:cNvPr id="344" name="Shape 344"/>
          <p:cNvSpPr/>
          <p:nvPr/>
        </p:nvSpPr>
        <p:spPr>
          <a:xfrm>
            <a:off x="2748975" y="3163638"/>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345" name="Shape 345"/>
          <p:cNvSpPr/>
          <p:nvPr/>
        </p:nvSpPr>
        <p:spPr>
          <a:xfrm>
            <a:off x="4481107" y="3163636"/>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346" name="Shape 346"/>
          <p:cNvSpPr/>
          <p:nvPr/>
        </p:nvSpPr>
        <p:spPr>
          <a:xfrm>
            <a:off x="6213239" y="316363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347" name="Shape 347"/>
          <p:cNvSpPr txBox="1"/>
          <p:nvPr/>
        </p:nvSpPr>
        <p:spPr>
          <a:xfrm>
            <a:off x="7020271" y="3793717"/>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dirty="0">
                <a:solidFill>
                  <a:schemeClr val="dk1"/>
                </a:solidFill>
                <a:latin typeface="Arial"/>
                <a:ea typeface="Arial"/>
                <a:cs typeface="Arial"/>
                <a:sym typeface="Arial"/>
              </a:rPr>
              <a:t>commit</a:t>
            </a:r>
          </a:p>
        </p:txBody>
      </p:sp>
      <p:cxnSp>
        <p:nvCxnSpPr>
          <p:cNvPr id="348" name="Shape 348"/>
          <p:cNvCxnSpPr/>
          <p:nvPr/>
        </p:nvCxnSpPr>
        <p:spPr>
          <a:xfrm flipH="1">
            <a:off x="3539538" y="3861048"/>
            <a:ext cx="7880" cy="648071"/>
          </a:xfrm>
          <a:prstGeom prst="straightConnector1">
            <a:avLst/>
          </a:prstGeom>
          <a:solidFill>
            <a:schemeClr val="accent1"/>
          </a:solidFill>
          <a:ln w="38100" cap="flat">
            <a:solidFill>
              <a:schemeClr val="dk1"/>
            </a:solidFill>
            <a:prstDash val="solid"/>
            <a:round/>
            <a:headEnd type="stealth" w="lg" len="lg"/>
            <a:tailEnd type="none" w="med" len="med"/>
          </a:ln>
        </p:spPr>
      </p:cxnSp>
      <p:sp>
        <p:nvSpPr>
          <p:cNvPr id="349" name="Shape 349"/>
          <p:cNvSpPr/>
          <p:nvPr/>
        </p:nvSpPr>
        <p:spPr>
          <a:xfrm>
            <a:off x="4476157" y="1693005"/>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350" name="Shape 350"/>
          <p:cNvSpPr txBox="1"/>
          <p:nvPr/>
        </p:nvSpPr>
        <p:spPr>
          <a:xfrm>
            <a:off x="3563887" y="3789039"/>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commit</a:t>
            </a:r>
          </a:p>
        </p:txBody>
      </p:sp>
      <p:sp>
        <p:nvSpPr>
          <p:cNvPr id="351" name="Shape 351"/>
          <p:cNvSpPr txBox="1"/>
          <p:nvPr/>
        </p:nvSpPr>
        <p:spPr>
          <a:xfrm>
            <a:off x="5026371" y="2044464"/>
            <a:ext cx="103586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„public read“</a:t>
            </a:r>
          </a:p>
        </p:txBody>
      </p:sp>
      <p:sp>
        <p:nvSpPr>
          <p:cNvPr id="23" name="Oval 22"/>
          <p:cNvSpPr/>
          <p:nvPr/>
        </p:nvSpPr>
        <p:spPr>
          <a:xfrm>
            <a:off x="4526268" y="2175983"/>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cxnSp>
        <p:nvCxnSpPr>
          <p:cNvPr id="24" name="Shape 348"/>
          <p:cNvCxnSpPr/>
          <p:nvPr/>
        </p:nvCxnSpPr>
        <p:spPr>
          <a:xfrm flipH="1">
            <a:off x="5254088" y="3855048"/>
            <a:ext cx="7880" cy="648071"/>
          </a:xfrm>
          <a:prstGeom prst="straightConnector1">
            <a:avLst/>
          </a:prstGeom>
          <a:solidFill>
            <a:schemeClr val="accent1"/>
          </a:solidFill>
          <a:ln w="38100" cap="flat">
            <a:solidFill>
              <a:schemeClr val="dk1"/>
            </a:solidFill>
            <a:prstDash val="solid"/>
            <a:round/>
            <a:headEnd type="stealth" w="lg" len="lg"/>
            <a:tailEnd type="none" w="med" len="med"/>
          </a:ln>
        </p:spPr>
      </p:cxnSp>
      <p:sp>
        <p:nvSpPr>
          <p:cNvPr id="25" name="Shape 350"/>
          <p:cNvSpPr txBox="1"/>
          <p:nvPr/>
        </p:nvSpPr>
        <p:spPr>
          <a:xfrm>
            <a:off x="5278437" y="3783039"/>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commit</a:t>
            </a:r>
          </a:p>
        </p:txBody>
      </p:sp>
      <p:cxnSp>
        <p:nvCxnSpPr>
          <p:cNvPr id="26" name="Straight Arrow Connector 25"/>
          <p:cNvCxnSpPr>
            <a:stCxn id="27" idx="0"/>
            <a:endCxn id="28" idx="4"/>
          </p:cNvCxnSpPr>
          <p:nvPr/>
        </p:nvCxnSpPr>
        <p:spPr>
          <a:xfrm flipV="1">
            <a:off x="2845167" y="3599650"/>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793398" y="364441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28" name="Oval 27"/>
          <p:cNvSpPr/>
          <p:nvPr/>
        </p:nvSpPr>
        <p:spPr>
          <a:xfrm>
            <a:off x="2793398" y="3496112"/>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cxnSp>
        <p:nvCxnSpPr>
          <p:cNvPr id="29" name="Straight Arrow Connector 28"/>
          <p:cNvCxnSpPr>
            <a:stCxn id="30" idx="0"/>
            <a:endCxn id="31" idx="4"/>
          </p:cNvCxnSpPr>
          <p:nvPr/>
        </p:nvCxnSpPr>
        <p:spPr>
          <a:xfrm flipV="1">
            <a:off x="4578037"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526268"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1" name="Oval 30"/>
          <p:cNvSpPr/>
          <p:nvPr/>
        </p:nvSpPr>
        <p:spPr>
          <a:xfrm>
            <a:off x="4526268" y="3505463"/>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cxnSp>
        <p:nvCxnSpPr>
          <p:cNvPr id="32" name="Straight Arrow Connector 31"/>
          <p:cNvCxnSpPr>
            <a:stCxn id="33" idx="0"/>
            <a:endCxn id="34" idx="4"/>
          </p:cNvCxnSpPr>
          <p:nvPr/>
        </p:nvCxnSpPr>
        <p:spPr>
          <a:xfrm flipV="1">
            <a:off x="6300169"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248400"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4" name="Oval 33"/>
          <p:cNvSpPr/>
          <p:nvPr/>
        </p:nvSpPr>
        <p:spPr>
          <a:xfrm>
            <a:off x="6248400" y="3505463"/>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Distributed VCS Flow</a:t>
            </a:r>
          </a:p>
        </p:txBody>
      </p:sp>
      <p:sp>
        <p:nvSpPr>
          <p:cNvPr id="357" name="Shape 357"/>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22</a:t>
            </a:fld>
            <a:endParaRPr lang="en-GB" sz="1000" b="0" i="0" u="none" strike="noStrike" cap="none" baseline="0">
              <a:solidFill>
                <a:schemeClr val="dk1"/>
              </a:solidFill>
              <a:latin typeface="Arial"/>
              <a:ea typeface="Arial"/>
              <a:cs typeface="Arial"/>
              <a:sym typeface="Arial"/>
            </a:endParaRPr>
          </a:p>
        </p:txBody>
      </p:sp>
      <p:sp>
        <p:nvSpPr>
          <p:cNvPr id="358" name="Shape 358"/>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359" name="Shape 359"/>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360" name="Shape 360"/>
          <p:cNvSpPr/>
          <p:nvPr/>
        </p:nvSpPr>
        <p:spPr>
          <a:xfrm>
            <a:off x="2748975" y="1702059"/>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361" name="Shape 361"/>
          <p:cNvSpPr/>
          <p:nvPr/>
        </p:nvSpPr>
        <p:spPr>
          <a:xfrm>
            <a:off x="2741094"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362" name="Shape 362"/>
          <p:cNvSpPr/>
          <p:nvPr/>
        </p:nvSpPr>
        <p:spPr>
          <a:xfrm>
            <a:off x="4476157"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r>
              <a:rPr lang="en-GB" sz="1800" b="0" i="0" u="none" strike="noStrike" cap="none" baseline="0">
                <a:solidFill>
                  <a:schemeClr val="lt1"/>
                </a:solidFill>
                <a:latin typeface="Arial"/>
                <a:ea typeface="Arial"/>
                <a:cs typeface="Arial"/>
                <a:sym typeface="Arial"/>
              </a:rPr>
              <a:t/>
            </a:r>
            <a:br>
              <a:rPr lang="en-GB" sz="1800" b="0" i="0" u="none" strike="noStrike" cap="none" baseline="0">
                <a:solidFill>
                  <a:schemeClr val="lt1"/>
                </a:solidFill>
                <a:latin typeface="Arial"/>
                <a:ea typeface="Arial"/>
                <a:cs typeface="Arial"/>
                <a:sym typeface="Arial"/>
              </a:rPr>
            </a:br>
            <a:r>
              <a:rPr lang="en-GB" sz="1800" b="0" i="0" u="none" strike="noStrike" cap="none" baseline="0">
                <a:solidFill>
                  <a:schemeClr val="lt1"/>
                </a:solidFill>
                <a:latin typeface="Arial"/>
                <a:ea typeface="Arial"/>
                <a:cs typeface="Arial"/>
                <a:sym typeface="Arial"/>
              </a:rPr>
              <a:t>copy</a:t>
            </a:r>
          </a:p>
        </p:txBody>
      </p:sp>
      <p:sp>
        <p:nvSpPr>
          <p:cNvPr id="363" name="Shape 363"/>
          <p:cNvSpPr/>
          <p:nvPr/>
        </p:nvSpPr>
        <p:spPr>
          <a:xfrm>
            <a:off x="6211339"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364" name="Shape 364"/>
          <p:cNvSpPr txBox="1"/>
          <p:nvPr/>
        </p:nvSpPr>
        <p:spPr>
          <a:xfrm>
            <a:off x="3102157" y="5723964"/>
            <a:ext cx="859002"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Alice</a:t>
            </a:r>
          </a:p>
        </p:txBody>
      </p:sp>
      <p:sp>
        <p:nvSpPr>
          <p:cNvPr id="365" name="Shape 365"/>
          <p:cNvSpPr txBox="1"/>
          <p:nvPr/>
        </p:nvSpPr>
        <p:spPr>
          <a:xfrm>
            <a:off x="4889551" y="5723964"/>
            <a:ext cx="75140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Bob</a:t>
            </a:r>
          </a:p>
        </p:txBody>
      </p:sp>
      <p:sp>
        <p:nvSpPr>
          <p:cNvPr id="366" name="Shape 366"/>
          <p:cNvSpPr txBox="1"/>
          <p:nvPr/>
        </p:nvSpPr>
        <p:spPr>
          <a:xfrm>
            <a:off x="6424423" y="5723964"/>
            <a:ext cx="114006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Charlie</a:t>
            </a:r>
          </a:p>
        </p:txBody>
      </p:sp>
      <p:sp>
        <p:nvSpPr>
          <p:cNvPr id="367" name="Shape 367"/>
          <p:cNvSpPr txBox="1"/>
          <p:nvPr/>
        </p:nvSpPr>
        <p:spPr>
          <a:xfrm>
            <a:off x="835463" y="1772816"/>
            <a:ext cx="1512167"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Remote</a:t>
            </a:r>
          </a:p>
          <a:p>
            <a:pPr marL="0" marR="0" lvl="0" indent="0" algn="ctr" rtl="0">
              <a:spcBef>
                <a:spcPts val="0"/>
              </a:spcBef>
              <a:buSzPct val="25000"/>
              <a:buNone/>
            </a:pPr>
            <a:r>
              <a:rPr lang="en-GB" sz="1400" b="1" i="0" u="none" strike="noStrike" cap="none" baseline="0">
                <a:solidFill>
                  <a:schemeClr val="dk1"/>
                </a:solidFill>
                <a:latin typeface="Arial"/>
                <a:ea typeface="Arial"/>
                <a:cs typeface="Arial"/>
                <a:sym typeface="Arial"/>
              </a:rPr>
              <a:t>(public/private)</a:t>
            </a:r>
          </a:p>
        </p:txBody>
      </p:sp>
      <p:sp>
        <p:nvSpPr>
          <p:cNvPr id="368" name="Shape 368"/>
          <p:cNvSpPr txBox="1"/>
          <p:nvPr/>
        </p:nvSpPr>
        <p:spPr>
          <a:xfrm>
            <a:off x="835463" y="3284983"/>
            <a:ext cx="151216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Local</a:t>
            </a:r>
          </a:p>
        </p:txBody>
      </p:sp>
      <p:sp>
        <p:nvSpPr>
          <p:cNvPr id="369" name="Shape 369"/>
          <p:cNvSpPr txBox="1"/>
          <p:nvPr/>
        </p:nvSpPr>
        <p:spPr>
          <a:xfrm>
            <a:off x="7056306" y="2337058"/>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push</a:t>
            </a:r>
          </a:p>
        </p:txBody>
      </p:sp>
      <p:sp>
        <p:nvSpPr>
          <p:cNvPr id="370" name="Shape 370"/>
          <p:cNvSpPr/>
          <p:nvPr/>
        </p:nvSpPr>
        <p:spPr>
          <a:xfrm>
            <a:off x="6213239" y="170205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371" name="Shape 371"/>
          <p:cNvSpPr/>
          <p:nvPr/>
        </p:nvSpPr>
        <p:spPr>
          <a:xfrm>
            <a:off x="2748975" y="3163638"/>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372" name="Shape 372"/>
          <p:cNvSpPr/>
          <p:nvPr/>
        </p:nvSpPr>
        <p:spPr>
          <a:xfrm>
            <a:off x="4481107" y="3163636"/>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373" name="Shape 373"/>
          <p:cNvSpPr/>
          <p:nvPr/>
        </p:nvSpPr>
        <p:spPr>
          <a:xfrm>
            <a:off x="6213239" y="316363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cxnSp>
        <p:nvCxnSpPr>
          <p:cNvPr id="374" name="Shape 374"/>
          <p:cNvCxnSpPr/>
          <p:nvPr/>
        </p:nvCxnSpPr>
        <p:spPr>
          <a:xfrm flipH="1">
            <a:off x="6994454" y="2357591"/>
            <a:ext cx="7880" cy="761707"/>
          </a:xfrm>
          <a:prstGeom prst="straightConnector1">
            <a:avLst/>
          </a:prstGeom>
          <a:solidFill>
            <a:schemeClr val="accent1"/>
          </a:solidFill>
          <a:ln w="38100" cap="flat">
            <a:solidFill>
              <a:schemeClr val="dk1"/>
            </a:solidFill>
            <a:prstDash val="solid"/>
            <a:round/>
            <a:headEnd type="stealth" w="lg" len="lg"/>
            <a:tailEnd type="none" w="med" len="med"/>
          </a:ln>
        </p:spPr>
      </p:cxnSp>
      <p:sp>
        <p:nvSpPr>
          <p:cNvPr id="375" name="Shape 375"/>
          <p:cNvSpPr/>
          <p:nvPr/>
        </p:nvSpPr>
        <p:spPr>
          <a:xfrm>
            <a:off x="4476157" y="1693005"/>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cxnSp>
        <p:nvCxnSpPr>
          <p:cNvPr id="376" name="Shape 376"/>
          <p:cNvCxnSpPr/>
          <p:nvPr/>
        </p:nvCxnSpPr>
        <p:spPr>
          <a:xfrm flipH="1">
            <a:off x="3556006" y="2348880"/>
            <a:ext cx="7880" cy="761707"/>
          </a:xfrm>
          <a:prstGeom prst="straightConnector1">
            <a:avLst/>
          </a:prstGeom>
          <a:solidFill>
            <a:schemeClr val="accent1"/>
          </a:solidFill>
          <a:ln w="38100" cap="flat">
            <a:solidFill>
              <a:schemeClr val="dk1"/>
            </a:solidFill>
            <a:prstDash val="solid"/>
            <a:round/>
            <a:headEnd type="stealth" w="lg" len="lg"/>
            <a:tailEnd type="none" w="med" len="med"/>
          </a:ln>
        </p:spPr>
      </p:cxnSp>
      <p:sp>
        <p:nvSpPr>
          <p:cNvPr id="377" name="Shape 377"/>
          <p:cNvSpPr txBox="1"/>
          <p:nvPr/>
        </p:nvSpPr>
        <p:spPr>
          <a:xfrm>
            <a:off x="3714357" y="2060059"/>
            <a:ext cx="61907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„Alice“</a:t>
            </a:r>
          </a:p>
        </p:txBody>
      </p:sp>
      <p:sp>
        <p:nvSpPr>
          <p:cNvPr id="378" name="Shape 378"/>
          <p:cNvSpPr txBox="1"/>
          <p:nvPr/>
        </p:nvSpPr>
        <p:spPr>
          <a:xfrm>
            <a:off x="7020067" y="2044461"/>
            <a:ext cx="7713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„Charlie“</a:t>
            </a:r>
          </a:p>
        </p:txBody>
      </p:sp>
      <p:sp>
        <p:nvSpPr>
          <p:cNvPr id="379" name="Shape 379"/>
          <p:cNvSpPr txBox="1"/>
          <p:nvPr/>
        </p:nvSpPr>
        <p:spPr>
          <a:xfrm>
            <a:off x="3635896" y="2348880"/>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push</a:t>
            </a:r>
          </a:p>
        </p:txBody>
      </p:sp>
      <p:sp>
        <p:nvSpPr>
          <p:cNvPr id="380" name="Shape 380"/>
          <p:cNvSpPr txBox="1"/>
          <p:nvPr/>
        </p:nvSpPr>
        <p:spPr>
          <a:xfrm>
            <a:off x="5026371" y="2044464"/>
            <a:ext cx="103586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„public read“</a:t>
            </a:r>
          </a:p>
        </p:txBody>
      </p:sp>
      <p:cxnSp>
        <p:nvCxnSpPr>
          <p:cNvPr id="27" name="Straight Arrow Connector 26"/>
          <p:cNvCxnSpPr>
            <a:stCxn id="28" idx="0"/>
            <a:endCxn id="29" idx="4"/>
          </p:cNvCxnSpPr>
          <p:nvPr/>
        </p:nvCxnSpPr>
        <p:spPr>
          <a:xfrm flipV="1">
            <a:off x="2845167" y="2139200"/>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793398" y="218396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29" name="Oval 28"/>
          <p:cNvSpPr/>
          <p:nvPr/>
        </p:nvSpPr>
        <p:spPr>
          <a:xfrm>
            <a:off x="2793398" y="2035662"/>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cxnSp>
        <p:nvCxnSpPr>
          <p:cNvPr id="30" name="Straight Arrow Connector 29"/>
          <p:cNvCxnSpPr>
            <a:stCxn id="31" idx="0"/>
            <a:endCxn id="32" idx="4"/>
          </p:cNvCxnSpPr>
          <p:nvPr/>
        </p:nvCxnSpPr>
        <p:spPr>
          <a:xfrm flipV="1">
            <a:off x="2845167" y="3599650"/>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2793398" y="364441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2" name="Oval 31"/>
          <p:cNvSpPr/>
          <p:nvPr/>
        </p:nvSpPr>
        <p:spPr>
          <a:xfrm>
            <a:off x="2793398" y="3496112"/>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cxnSp>
        <p:nvCxnSpPr>
          <p:cNvPr id="33" name="Straight Arrow Connector 32"/>
          <p:cNvCxnSpPr>
            <a:stCxn id="37" idx="0"/>
            <a:endCxn id="38" idx="4"/>
          </p:cNvCxnSpPr>
          <p:nvPr/>
        </p:nvCxnSpPr>
        <p:spPr>
          <a:xfrm flipV="1">
            <a:off x="4578037"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4526268"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8" name="Oval 37"/>
          <p:cNvSpPr/>
          <p:nvPr/>
        </p:nvSpPr>
        <p:spPr>
          <a:xfrm>
            <a:off x="4526268" y="3505463"/>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cxnSp>
        <p:nvCxnSpPr>
          <p:cNvPr id="41" name="Straight Arrow Connector 40"/>
          <p:cNvCxnSpPr>
            <a:stCxn id="42" idx="0"/>
            <a:endCxn id="43" idx="4"/>
          </p:cNvCxnSpPr>
          <p:nvPr/>
        </p:nvCxnSpPr>
        <p:spPr>
          <a:xfrm flipV="1">
            <a:off x="6303162" y="2139200"/>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6251393" y="218396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43" name="Oval 42"/>
          <p:cNvSpPr/>
          <p:nvPr/>
        </p:nvSpPr>
        <p:spPr>
          <a:xfrm>
            <a:off x="6251393" y="2035662"/>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cxnSp>
        <p:nvCxnSpPr>
          <p:cNvPr id="44" name="Straight Arrow Connector 43"/>
          <p:cNvCxnSpPr>
            <a:stCxn id="45" idx="0"/>
            <a:endCxn id="46" idx="4"/>
          </p:cNvCxnSpPr>
          <p:nvPr/>
        </p:nvCxnSpPr>
        <p:spPr>
          <a:xfrm flipV="1">
            <a:off x="6300169"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248400"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46" name="Oval 45"/>
          <p:cNvSpPr/>
          <p:nvPr/>
        </p:nvSpPr>
        <p:spPr>
          <a:xfrm>
            <a:off x="6248400" y="3505463"/>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sp>
        <p:nvSpPr>
          <p:cNvPr id="47" name="Oval 46"/>
          <p:cNvSpPr/>
          <p:nvPr/>
        </p:nvSpPr>
        <p:spPr>
          <a:xfrm>
            <a:off x="4526268" y="2175983"/>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Distributed VCS Flow</a:t>
            </a:r>
          </a:p>
        </p:txBody>
      </p:sp>
      <p:sp>
        <p:nvSpPr>
          <p:cNvPr id="386" name="Shape 386"/>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23</a:t>
            </a:fld>
            <a:endParaRPr lang="en-GB" sz="1000" b="0" i="0" u="none" strike="noStrike" cap="none" baseline="0">
              <a:solidFill>
                <a:schemeClr val="dk1"/>
              </a:solidFill>
              <a:latin typeface="Arial"/>
              <a:ea typeface="Arial"/>
              <a:cs typeface="Arial"/>
              <a:sym typeface="Arial"/>
            </a:endParaRPr>
          </a:p>
        </p:txBody>
      </p:sp>
      <p:sp>
        <p:nvSpPr>
          <p:cNvPr id="387" name="Shape 387"/>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388" name="Shape 388"/>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389" name="Shape 389"/>
          <p:cNvSpPr/>
          <p:nvPr/>
        </p:nvSpPr>
        <p:spPr>
          <a:xfrm>
            <a:off x="2748975" y="1702059"/>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390" name="Shape 390"/>
          <p:cNvSpPr/>
          <p:nvPr/>
        </p:nvSpPr>
        <p:spPr>
          <a:xfrm>
            <a:off x="2741094"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391" name="Shape 391"/>
          <p:cNvSpPr/>
          <p:nvPr/>
        </p:nvSpPr>
        <p:spPr>
          <a:xfrm>
            <a:off x="4476157"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r>
              <a:rPr lang="en-GB" sz="1800" b="0" i="0" u="none" strike="noStrike" cap="none" baseline="0">
                <a:solidFill>
                  <a:schemeClr val="lt1"/>
                </a:solidFill>
                <a:latin typeface="Arial"/>
                <a:ea typeface="Arial"/>
                <a:cs typeface="Arial"/>
                <a:sym typeface="Arial"/>
              </a:rPr>
              <a:t/>
            </a:r>
            <a:br>
              <a:rPr lang="en-GB" sz="1800" b="0" i="0" u="none" strike="noStrike" cap="none" baseline="0">
                <a:solidFill>
                  <a:schemeClr val="lt1"/>
                </a:solidFill>
                <a:latin typeface="Arial"/>
                <a:ea typeface="Arial"/>
                <a:cs typeface="Arial"/>
                <a:sym typeface="Arial"/>
              </a:rPr>
            </a:br>
            <a:r>
              <a:rPr lang="en-GB" sz="1800" b="0" i="0" u="none" strike="noStrike" cap="none" baseline="0">
                <a:solidFill>
                  <a:schemeClr val="lt1"/>
                </a:solidFill>
                <a:latin typeface="Arial"/>
                <a:ea typeface="Arial"/>
                <a:cs typeface="Arial"/>
                <a:sym typeface="Arial"/>
              </a:rPr>
              <a:t>copy</a:t>
            </a:r>
          </a:p>
        </p:txBody>
      </p:sp>
      <p:sp>
        <p:nvSpPr>
          <p:cNvPr id="392" name="Shape 392"/>
          <p:cNvSpPr/>
          <p:nvPr/>
        </p:nvSpPr>
        <p:spPr>
          <a:xfrm>
            <a:off x="6211339"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393" name="Shape 393"/>
          <p:cNvSpPr txBox="1"/>
          <p:nvPr/>
        </p:nvSpPr>
        <p:spPr>
          <a:xfrm>
            <a:off x="3102157" y="5723964"/>
            <a:ext cx="859002"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Alice</a:t>
            </a:r>
          </a:p>
        </p:txBody>
      </p:sp>
      <p:sp>
        <p:nvSpPr>
          <p:cNvPr id="394" name="Shape 394"/>
          <p:cNvSpPr txBox="1"/>
          <p:nvPr/>
        </p:nvSpPr>
        <p:spPr>
          <a:xfrm>
            <a:off x="4889551" y="5723964"/>
            <a:ext cx="75140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Bob</a:t>
            </a:r>
          </a:p>
        </p:txBody>
      </p:sp>
      <p:sp>
        <p:nvSpPr>
          <p:cNvPr id="395" name="Shape 395"/>
          <p:cNvSpPr txBox="1"/>
          <p:nvPr/>
        </p:nvSpPr>
        <p:spPr>
          <a:xfrm>
            <a:off x="6424423" y="5723964"/>
            <a:ext cx="114006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Charlie</a:t>
            </a:r>
          </a:p>
        </p:txBody>
      </p:sp>
      <p:sp>
        <p:nvSpPr>
          <p:cNvPr id="396" name="Shape 396"/>
          <p:cNvSpPr txBox="1"/>
          <p:nvPr/>
        </p:nvSpPr>
        <p:spPr>
          <a:xfrm>
            <a:off x="835463" y="1772816"/>
            <a:ext cx="1512167"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Remote</a:t>
            </a:r>
          </a:p>
          <a:p>
            <a:pPr marL="0" marR="0" lvl="0" indent="0" algn="ctr" rtl="0">
              <a:spcBef>
                <a:spcPts val="0"/>
              </a:spcBef>
              <a:buSzPct val="25000"/>
              <a:buNone/>
            </a:pPr>
            <a:r>
              <a:rPr lang="en-GB" sz="1400" b="1" i="0" u="none" strike="noStrike" cap="none" baseline="0">
                <a:solidFill>
                  <a:schemeClr val="dk1"/>
                </a:solidFill>
                <a:latin typeface="Arial"/>
                <a:ea typeface="Arial"/>
                <a:cs typeface="Arial"/>
                <a:sym typeface="Arial"/>
              </a:rPr>
              <a:t>(public/private)</a:t>
            </a:r>
          </a:p>
        </p:txBody>
      </p:sp>
      <p:sp>
        <p:nvSpPr>
          <p:cNvPr id="397" name="Shape 397"/>
          <p:cNvSpPr txBox="1"/>
          <p:nvPr/>
        </p:nvSpPr>
        <p:spPr>
          <a:xfrm>
            <a:off x="835463" y="3284983"/>
            <a:ext cx="151216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Local</a:t>
            </a:r>
          </a:p>
        </p:txBody>
      </p:sp>
      <p:sp>
        <p:nvSpPr>
          <p:cNvPr id="398" name="Shape 398"/>
          <p:cNvSpPr txBox="1"/>
          <p:nvPr/>
        </p:nvSpPr>
        <p:spPr>
          <a:xfrm>
            <a:off x="5796135" y="2636911"/>
            <a:ext cx="1850035"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add remote</a:t>
            </a:r>
            <a:br>
              <a:rPr lang="en-GB" sz="1400" b="0" i="0" u="none" strike="noStrike" cap="none" baseline="0">
                <a:solidFill>
                  <a:schemeClr val="dk1"/>
                </a:solidFill>
                <a:latin typeface="Arial"/>
                <a:ea typeface="Arial"/>
                <a:cs typeface="Arial"/>
                <a:sym typeface="Arial"/>
              </a:rPr>
            </a:br>
            <a:r>
              <a:rPr lang="en-GB" sz="1400" b="0" i="0" u="none" strike="noStrike" cap="none" baseline="0">
                <a:solidFill>
                  <a:schemeClr val="dk1"/>
                </a:solidFill>
                <a:latin typeface="Arial"/>
                <a:ea typeface="Arial"/>
                <a:cs typeface="Arial"/>
                <a:sym typeface="Arial"/>
              </a:rPr>
              <a:t>fetch</a:t>
            </a:r>
          </a:p>
        </p:txBody>
      </p:sp>
      <p:sp>
        <p:nvSpPr>
          <p:cNvPr id="399" name="Shape 399"/>
          <p:cNvSpPr/>
          <p:nvPr/>
        </p:nvSpPr>
        <p:spPr>
          <a:xfrm>
            <a:off x="6213239" y="170205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400" name="Shape 400"/>
          <p:cNvSpPr/>
          <p:nvPr/>
        </p:nvSpPr>
        <p:spPr>
          <a:xfrm>
            <a:off x="2748975" y="3163638"/>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401" name="Shape 401"/>
          <p:cNvSpPr/>
          <p:nvPr/>
        </p:nvSpPr>
        <p:spPr>
          <a:xfrm>
            <a:off x="4481107" y="3163636"/>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402" name="Shape 402"/>
          <p:cNvSpPr/>
          <p:nvPr/>
        </p:nvSpPr>
        <p:spPr>
          <a:xfrm>
            <a:off x="6213239" y="316363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cxnSp>
        <p:nvCxnSpPr>
          <p:cNvPr id="403" name="Shape 403"/>
          <p:cNvCxnSpPr/>
          <p:nvPr/>
        </p:nvCxnSpPr>
        <p:spPr>
          <a:xfrm flipH="1">
            <a:off x="5519479" y="2399217"/>
            <a:ext cx="636697" cy="720080"/>
          </a:xfrm>
          <a:prstGeom prst="straightConnector1">
            <a:avLst/>
          </a:prstGeom>
          <a:solidFill>
            <a:schemeClr val="accent1"/>
          </a:solidFill>
          <a:ln w="38100" cap="flat">
            <a:solidFill>
              <a:schemeClr val="dk1"/>
            </a:solidFill>
            <a:prstDash val="solid"/>
            <a:round/>
            <a:headEnd type="none" w="med" len="med"/>
            <a:tailEnd type="stealth" w="lg" len="lg"/>
          </a:ln>
        </p:spPr>
      </p:cxnSp>
      <p:sp>
        <p:nvSpPr>
          <p:cNvPr id="404" name="Shape 404"/>
          <p:cNvSpPr/>
          <p:nvPr/>
        </p:nvSpPr>
        <p:spPr>
          <a:xfrm>
            <a:off x="4476157" y="1693005"/>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cxnSp>
        <p:nvCxnSpPr>
          <p:cNvPr id="405" name="Shape 405"/>
          <p:cNvCxnSpPr/>
          <p:nvPr/>
        </p:nvCxnSpPr>
        <p:spPr>
          <a:xfrm>
            <a:off x="4333437" y="2420888"/>
            <a:ext cx="598601" cy="720080"/>
          </a:xfrm>
          <a:prstGeom prst="straightConnector1">
            <a:avLst/>
          </a:prstGeom>
          <a:solidFill>
            <a:schemeClr val="accent1"/>
          </a:solidFill>
          <a:ln w="38100" cap="flat">
            <a:solidFill>
              <a:schemeClr val="dk1"/>
            </a:solidFill>
            <a:prstDash val="solid"/>
            <a:round/>
            <a:headEnd type="none" w="med" len="med"/>
            <a:tailEnd type="stealth" w="lg" len="lg"/>
          </a:ln>
        </p:spPr>
      </p:cxnSp>
      <p:sp>
        <p:nvSpPr>
          <p:cNvPr id="406" name="Shape 406"/>
          <p:cNvSpPr txBox="1"/>
          <p:nvPr/>
        </p:nvSpPr>
        <p:spPr>
          <a:xfrm>
            <a:off x="3714357" y="2060059"/>
            <a:ext cx="61907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„Alice“</a:t>
            </a:r>
          </a:p>
        </p:txBody>
      </p:sp>
      <p:sp>
        <p:nvSpPr>
          <p:cNvPr id="407" name="Shape 407"/>
          <p:cNvSpPr txBox="1"/>
          <p:nvPr/>
        </p:nvSpPr>
        <p:spPr>
          <a:xfrm>
            <a:off x="7020067" y="2044461"/>
            <a:ext cx="7713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„Charlie“</a:t>
            </a:r>
          </a:p>
        </p:txBody>
      </p:sp>
      <p:sp>
        <p:nvSpPr>
          <p:cNvPr id="408" name="Shape 408"/>
          <p:cNvSpPr txBox="1"/>
          <p:nvPr/>
        </p:nvSpPr>
        <p:spPr>
          <a:xfrm>
            <a:off x="3586060" y="2636911"/>
            <a:ext cx="1850035"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dirty="0">
                <a:solidFill>
                  <a:schemeClr val="dk1"/>
                </a:solidFill>
                <a:latin typeface="Arial"/>
                <a:ea typeface="Arial"/>
                <a:cs typeface="Arial"/>
                <a:sym typeface="Arial"/>
              </a:rPr>
              <a:t>add remote</a:t>
            </a:r>
            <a:br>
              <a:rPr lang="en-GB" sz="1400" b="0" i="0" u="none" strike="noStrike" cap="none" baseline="0" dirty="0">
                <a:solidFill>
                  <a:schemeClr val="dk1"/>
                </a:solidFill>
                <a:latin typeface="Arial"/>
                <a:ea typeface="Arial"/>
                <a:cs typeface="Arial"/>
                <a:sym typeface="Arial"/>
              </a:rPr>
            </a:br>
            <a:r>
              <a:rPr lang="en-GB" sz="1400" b="0" i="0" u="none" strike="noStrike" cap="none" baseline="0" dirty="0">
                <a:solidFill>
                  <a:schemeClr val="dk1"/>
                </a:solidFill>
                <a:latin typeface="Arial"/>
                <a:ea typeface="Arial"/>
                <a:cs typeface="Arial"/>
                <a:sym typeface="Arial"/>
              </a:rPr>
              <a:t>fetch</a:t>
            </a:r>
          </a:p>
        </p:txBody>
      </p:sp>
      <p:sp>
        <p:nvSpPr>
          <p:cNvPr id="409" name="Shape 409"/>
          <p:cNvSpPr txBox="1"/>
          <p:nvPr/>
        </p:nvSpPr>
        <p:spPr>
          <a:xfrm>
            <a:off x="5026371" y="2044464"/>
            <a:ext cx="103586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„public read“</a:t>
            </a:r>
          </a:p>
        </p:txBody>
      </p:sp>
      <p:cxnSp>
        <p:nvCxnSpPr>
          <p:cNvPr id="45" name="Straight Arrow Connector 44"/>
          <p:cNvCxnSpPr>
            <a:stCxn id="55" idx="0"/>
            <a:endCxn id="56" idx="4"/>
          </p:cNvCxnSpPr>
          <p:nvPr/>
        </p:nvCxnSpPr>
        <p:spPr>
          <a:xfrm flipV="1">
            <a:off x="4578037"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55" idx="0"/>
          </p:cNvCxnSpPr>
          <p:nvPr/>
        </p:nvCxnSpPr>
        <p:spPr>
          <a:xfrm flipV="1">
            <a:off x="4578037" y="3653762"/>
            <a:ext cx="211229"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59" idx="4"/>
          </p:cNvCxnSpPr>
          <p:nvPr/>
        </p:nvCxnSpPr>
        <p:spPr>
          <a:xfrm flipV="1">
            <a:off x="4657129" y="3609001"/>
            <a:ext cx="51769"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789265" y="3609001"/>
            <a:ext cx="51769"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4526268"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56" name="Oval 55"/>
          <p:cNvSpPr/>
          <p:nvPr/>
        </p:nvSpPr>
        <p:spPr>
          <a:xfrm>
            <a:off x="4526268" y="3505463"/>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59" name="Oval 58"/>
          <p:cNvSpPr/>
          <p:nvPr/>
        </p:nvSpPr>
        <p:spPr>
          <a:xfrm>
            <a:off x="4657129" y="3505463"/>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60" name="Oval 59"/>
          <p:cNvSpPr/>
          <p:nvPr/>
        </p:nvSpPr>
        <p:spPr>
          <a:xfrm>
            <a:off x="4787991" y="3505463"/>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a:p>
        </p:txBody>
      </p:sp>
      <p:cxnSp>
        <p:nvCxnSpPr>
          <p:cNvPr id="61" name="Straight Arrow Connector 60"/>
          <p:cNvCxnSpPr>
            <a:stCxn id="65" idx="0"/>
            <a:endCxn id="66" idx="4"/>
          </p:cNvCxnSpPr>
          <p:nvPr/>
        </p:nvCxnSpPr>
        <p:spPr>
          <a:xfrm flipV="1">
            <a:off x="6303162" y="2139200"/>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6251393" y="218396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66" name="Oval 65"/>
          <p:cNvSpPr/>
          <p:nvPr/>
        </p:nvSpPr>
        <p:spPr>
          <a:xfrm>
            <a:off x="6251393" y="2035662"/>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cxnSp>
        <p:nvCxnSpPr>
          <p:cNvPr id="69" name="Straight Arrow Connector 68"/>
          <p:cNvCxnSpPr>
            <a:stCxn id="73" idx="0"/>
            <a:endCxn id="74" idx="4"/>
          </p:cNvCxnSpPr>
          <p:nvPr/>
        </p:nvCxnSpPr>
        <p:spPr>
          <a:xfrm flipV="1">
            <a:off x="2845167" y="2139200"/>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793398" y="218396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74" name="Oval 73"/>
          <p:cNvSpPr/>
          <p:nvPr/>
        </p:nvSpPr>
        <p:spPr>
          <a:xfrm>
            <a:off x="2793398" y="2035662"/>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cxnSp>
        <p:nvCxnSpPr>
          <p:cNvPr id="77" name="Straight Arrow Connector 76"/>
          <p:cNvCxnSpPr>
            <a:stCxn id="78" idx="0"/>
            <a:endCxn id="79" idx="4"/>
          </p:cNvCxnSpPr>
          <p:nvPr/>
        </p:nvCxnSpPr>
        <p:spPr>
          <a:xfrm flipV="1">
            <a:off x="6300169"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6248400"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79" name="Oval 78"/>
          <p:cNvSpPr/>
          <p:nvPr/>
        </p:nvSpPr>
        <p:spPr>
          <a:xfrm>
            <a:off x="6248400" y="3505463"/>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sp>
        <p:nvSpPr>
          <p:cNvPr id="80" name="Oval 79"/>
          <p:cNvSpPr/>
          <p:nvPr/>
        </p:nvSpPr>
        <p:spPr>
          <a:xfrm>
            <a:off x="4526268" y="2175983"/>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cxnSp>
        <p:nvCxnSpPr>
          <p:cNvPr id="81" name="Straight Arrow Connector 80"/>
          <p:cNvCxnSpPr>
            <a:stCxn id="82" idx="0"/>
            <a:endCxn id="83" idx="4"/>
          </p:cNvCxnSpPr>
          <p:nvPr/>
        </p:nvCxnSpPr>
        <p:spPr>
          <a:xfrm flipV="1">
            <a:off x="2845167" y="3599650"/>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2793398" y="364441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83" name="Oval 82"/>
          <p:cNvSpPr/>
          <p:nvPr/>
        </p:nvSpPr>
        <p:spPr>
          <a:xfrm>
            <a:off x="2793398" y="3496112"/>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Distributed VCS Flow</a:t>
            </a:r>
          </a:p>
        </p:txBody>
      </p:sp>
      <p:sp>
        <p:nvSpPr>
          <p:cNvPr id="415" name="Shape 415"/>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24</a:t>
            </a:fld>
            <a:endParaRPr lang="en-GB" sz="1000" b="0" i="0" u="none" strike="noStrike" cap="none" baseline="0">
              <a:solidFill>
                <a:schemeClr val="dk1"/>
              </a:solidFill>
              <a:latin typeface="Arial"/>
              <a:ea typeface="Arial"/>
              <a:cs typeface="Arial"/>
              <a:sym typeface="Arial"/>
            </a:endParaRPr>
          </a:p>
        </p:txBody>
      </p:sp>
      <p:sp>
        <p:nvSpPr>
          <p:cNvPr id="416" name="Shape 416"/>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417" name="Shape 417"/>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418" name="Shape 418"/>
          <p:cNvSpPr/>
          <p:nvPr/>
        </p:nvSpPr>
        <p:spPr>
          <a:xfrm>
            <a:off x="2748975" y="1702059"/>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419" name="Shape 419"/>
          <p:cNvSpPr/>
          <p:nvPr/>
        </p:nvSpPr>
        <p:spPr>
          <a:xfrm>
            <a:off x="2741094"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420" name="Shape 420"/>
          <p:cNvSpPr/>
          <p:nvPr/>
        </p:nvSpPr>
        <p:spPr>
          <a:xfrm>
            <a:off x="4476157"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r>
              <a:rPr lang="en-GB" sz="1800" b="0" i="0" u="none" strike="noStrike" cap="none" baseline="0">
                <a:solidFill>
                  <a:schemeClr val="lt1"/>
                </a:solidFill>
                <a:latin typeface="Arial"/>
                <a:ea typeface="Arial"/>
                <a:cs typeface="Arial"/>
                <a:sym typeface="Arial"/>
              </a:rPr>
              <a:t/>
            </a:r>
            <a:br>
              <a:rPr lang="en-GB" sz="1800" b="0" i="0" u="none" strike="noStrike" cap="none" baseline="0">
                <a:solidFill>
                  <a:schemeClr val="lt1"/>
                </a:solidFill>
                <a:latin typeface="Arial"/>
                <a:ea typeface="Arial"/>
                <a:cs typeface="Arial"/>
                <a:sym typeface="Arial"/>
              </a:rPr>
            </a:br>
            <a:r>
              <a:rPr lang="en-GB" sz="1800" b="0" i="0" u="none" strike="noStrike" cap="none" baseline="0">
                <a:solidFill>
                  <a:schemeClr val="lt1"/>
                </a:solidFill>
                <a:latin typeface="Arial"/>
                <a:ea typeface="Arial"/>
                <a:cs typeface="Arial"/>
                <a:sym typeface="Arial"/>
              </a:rPr>
              <a:t>copy</a:t>
            </a:r>
          </a:p>
        </p:txBody>
      </p:sp>
      <p:sp>
        <p:nvSpPr>
          <p:cNvPr id="421" name="Shape 421"/>
          <p:cNvSpPr/>
          <p:nvPr/>
        </p:nvSpPr>
        <p:spPr>
          <a:xfrm>
            <a:off x="6211339"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422" name="Shape 422"/>
          <p:cNvSpPr txBox="1"/>
          <p:nvPr/>
        </p:nvSpPr>
        <p:spPr>
          <a:xfrm>
            <a:off x="3102157" y="5723964"/>
            <a:ext cx="859002"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Alice</a:t>
            </a:r>
          </a:p>
        </p:txBody>
      </p:sp>
      <p:sp>
        <p:nvSpPr>
          <p:cNvPr id="423" name="Shape 423"/>
          <p:cNvSpPr txBox="1"/>
          <p:nvPr/>
        </p:nvSpPr>
        <p:spPr>
          <a:xfrm>
            <a:off x="4889551" y="5723964"/>
            <a:ext cx="75140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Bob</a:t>
            </a:r>
          </a:p>
        </p:txBody>
      </p:sp>
      <p:sp>
        <p:nvSpPr>
          <p:cNvPr id="424" name="Shape 424"/>
          <p:cNvSpPr txBox="1"/>
          <p:nvPr/>
        </p:nvSpPr>
        <p:spPr>
          <a:xfrm>
            <a:off x="6424423" y="5723964"/>
            <a:ext cx="114006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Charlie</a:t>
            </a:r>
          </a:p>
        </p:txBody>
      </p:sp>
      <p:sp>
        <p:nvSpPr>
          <p:cNvPr id="425" name="Shape 425"/>
          <p:cNvSpPr txBox="1"/>
          <p:nvPr/>
        </p:nvSpPr>
        <p:spPr>
          <a:xfrm>
            <a:off x="835463" y="1772816"/>
            <a:ext cx="1512167"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Remote</a:t>
            </a:r>
          </a:p>
          <a:p>
            <a:pPr marL="0" marR="0" lvl="0" indent="0" algn="ctr" rtl="0">
              <a:spcBef>
                <a:spcPts val="0"/>
              </a:spcBef>
              <a:buSzPct val="25000"/>
              <a:buNone/>
            </a:pPr>
            <a:r>
              <a:rPr lang="en-GB" sz="1400" b="1" i="0" u="none" strike="noStrike" cap="none" baseline="0">
                <a:solidFill>
                  <a:schemeClr val="dk1"/>
                </a:solidFill>
                <a:latin typeface="Arial"/>
                <a:ea typeface="Arial"/>
                <a:cs typeface="Arial"/>
                <a:sym typeface="Arial"/>
              </a:rPr>
              <a:t>(public/private)</a:t>
            </a:r>
          </a:p>
        </p:txBody>
      </p:sp>
      <p:sp>
        <p:nvSpPr>
          <p:cNvPr id="426" name="Shape 426"/>
          <p:cNvSpPr txBox="1"/>
          <p:nvPr/>
        </p:nvSpPr>
        <p:spPr>
          <a:xfrm>
            <a:off x="835463" y="3284983"/>
            <a:ext cx="151216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Local</a:t>
            </a:r>
          </a:p>
        </p:txBody>
      </p:sp>
      <p:sp>
        <p:nvSpPr>
          <p:cNvPr id="427" name="Shape 427"/>
          <p:cNvSpPr/>
          <p:nvPr/>
        </p:nvSpPr>
        <p:spPr>
          <a:xfrm>
            <a:off x="6213239" y="170205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428" name="Shape 428"/>
          <p:cNvSpPr/>
          <p:nvPr/>
        </p:nvSpPr>
        <p:spPr>
          <a:xfrm>
            <a:off x="2748975" y="3163638"/>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429" name="Shape 429"/>
          <p:cNvSpPr/>
          <p:nvPr/>
        </p:nvSpPr>
        <p:spPr>
          <a:xfrm>
            <a:off x="4481107" y="3163636"/>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430" name="Shape 430"/>
          <p:cNvSpPr/>
          <p:nvPr/>
        </p:nvSpPr>
        <p:spPr>
          <a:xfrm>
            <a:off x="6213239" y="316363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431" name="Shape 431"/>
          <p:cNvSpPr txBox="1"/>
          <p:nvPr/>
        </p:nvSpPr>
        <p:spPr>
          <a:xfrm>
            <a:off x="4427983" y="3717032"/>
            <a:ext cx="2002021"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merge alice master</a:t>
            </a:r>
            <a:br>
              <a:rPr lang="en-GB" sz="1400" b="0" i="0" u="none" strike="noStrike" cap="none" baseline="0">
                <a:solidFill>
                  <a:schemeClr val="dk1"/>
                </a:solidFill>
                <a:latin typeface="Arial"/>
                <a:ea typeface="Arial"/>
                <a:cs typeface="Arial"/>
                <a:sym typeface="Arial"/>
              </a:rPr>
            </a:br>
            <a:r>
              <a:rPr lang="en-GB" sz="1400" b="0" i="0" u="none" strike="noStrike" cap="none" baseline="0">
                <a:solidFill>
                  <a:schemeClr val="dk1"/>
                </a:solidFill>
                <a:latin typeface="Arial"/>
                <a:ea typeface="Arial"/>
                <a:cs typeface="Arial"/>
                <a:sym typeface="Arial"/>
              </a:rPr>
              <a:t>merge charlie master</a:t>
            </a:r>
          </a:p>
        </p:txBody>
      </p:sp>
      <p:sp>
        <p:nvSpPr>
          <p:cNvPr id="432" name="Shape 432"/>
          <p:cNvSpPr/>
          <p:nvPr/>
        </p:nvSpPr>
        <p:spPr>
          <a:xfrm>
            <a:off x="4476157" y="1693005"/>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433" name="Shape 433"/>
          <p:cNvSpPr txBox="1"/>
          <p:nvPr/>
        </p:nvSpPr>
        <p:spPr>
          <a:xfrm>
            <a:off x="3714357" y="2060059"/>
            <a:ext cx="61907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„Alice“</a:t>
            </a:r>
          </a:p>
        </p:txBody>
      </p:sp>
      <p:sp>
        <p:nvSpPr>
          <p:cNvPr id="434" name="Shape 434"/>
          <p:cNvSpPr txBox="1"/>
          <p:nvPr/>
        </p:nvSpPr>
        <p:spPr>
          <a:xfrm>
            <a:off x="7020067" y="2044461"/>
            <a:ext cx="7713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„Charlie“</a:t>
            </a:r>
          </a:p>
        </p:txBody>
      </p:sp>
      <p:sp>
        <p:nvSpPr>
          <p:cNvPr id="435" name="Shape 435"/>
          <p:cNvSpPr txBox="1"/>
          <p:nvPr/>
        </p:nvSpPr>
        <p:spPr>
          <a:xfrm>
            <a:off x="5026371" y="2044464"/>
            <a:ext cx="103586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„public read“</a:t>
            </a:r>
          </a:p>
        </p:txBody>
      </p:sp>
      <p:cxnSp>
        <p:nvCxnSpPr>
          <p:cNvPr id="59" name="Straight Arrow Connector 58"/>
          <p:cNvCxnSpPr>
            <a:stCxn id="69" idx="0"/>
            <a:endCxn id="70" idx="4"/>
          </p:cNvCxnSpPr>
          <p:nvPr/>
        </p:nvCxnSpPr>
        <p:spPr>
          <a:xfrm flipV="1">
            <a:off x="4578037"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70" idx="0"/>
            <a:endCxn id="71" idx="4"/>
          </p:cNvCxnSpPr>
          <p:nvPr/>
        </p:nvCxnSpPr>
        <p:spPr>
          <a:xfrm flipV="1">
            <a:off x="4578037" y="3464604"/>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71" idx="0"/>
            <a:endCxn id="72" idx="4"/>
          </p:cNvCxnSpPr>
          <p:nvPr/>
        </p:nvCxnSpPr>
        <p:spPr>
          <a:xfrm flipV="1">
            <a:off x="4578037" y="3316305"/>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9" idx="0"/>
          </p:cNvCxnSpPr>
          <p:nvPr/>
        </p:nvCxnSpPr>
        <p:spPr>
          <a:xfrm flipV="1">
            <a:off x="4578037" y="3653762"/>
            <a:ext cx="211229"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73" idx="4"/>
          </p:cNvCxnSpPr>
          <p:nvPr/>
        </p:nvCxnSpPr>
        <p:spPr>
          <a:xfrm flipV="1">
            <a:off x="4657129" y="3609001"/>
            <a:ext cx="51769"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4789265" y="3609001"/>
            <a:ext cx="51769"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4629806" y="3416826"/>
            <a:ext cx="79092" cy="67125"/>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73" idx="0"/>
          </p:cNvCxnSpPr>
          <p:nvPr/>
        </p:nvCxnSpPr>
        <p:spPr>
          <a:xfrm flipV="1">
            <a:off x="4708899" y="3485034"/>
            <a:ext cx="0" cy="20429"/>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flipV="1">
            <a:off x="4629806" y="3264371"/>
            <a:ext cx="209953" cy="179108"/>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74" idx="0"/>
          </p:cNvCxnSpPr>
          <p:nvPr/>
        </p:nvCxnSpPr>
        <p:spPr>
          <a:xfrm flipV="1">
            <a:off x="4839760" y="3443479"/>
            <a:ext cx="0" cy="61984"/>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4526268"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70" name="Oval 69"/>
          <p:cNvSpPr/>
          <p:nvPr/>
        </p:nvSpPr>
        <p:spPr>
          <a:xfrm>
            <a:off x="4526268" y="3505463"/>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71" name="Oval 70"/>
          <p:cNvSpPr/>
          <p:nvPr/>
        </p:nvSpPr>
        <p:spPr>
          <a:xfrm>
            <a:off x="4526268" y="3361066"/>
            <a:ext cx="103538" cy="10353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cs-CZ" sz="600" dirty="0" smtClean="0"/>
          </a:p>
        </p:txBody>
      </p:sp>
      <p:sp>
        <p:nvSpPr>
          <p:cNvPr id="72" name="Oval 71"/>
          <p:cNvSpPr/>
          <p:nvPr/>
        </p:nvSpPr>
        <p:spPr>
          <a:xfrm>
            <a:off x="4526268" y="3212767"/>
            <a:ext cx="103538" cy="10353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cs-CZ" sz="600" dirty="0" smtClean="0"/>
          </a:p>
        </p:txBody>
      </p:sp>
      <p:sp>
        <p:nvSpPr>
          <p:cNvPr id="73" name="Oval 72"/>
          <p:cNvSpPr/>
          <p:nvPr/>
        </p:nvSpPr>
        <p:spPr>
          <a:xfrm>
            <a:off x="4657129" y="3505463"/>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74" name="Oval 73"/>
          <p:cNvSpPr/>
          <p:nvPr/>
        </p:nvSpPr>
        <p:spPr>
          <a:xfrm>
            <a:off x="4787991" y="3505463"/>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a:p>
        </p:txBody>
      </p:sp>
      <p:sp>
        <p:nvSpPr>
          <p:cNvPr id="86" name="Oval 85"/>
          <p:cNvSpPr/>
          <p:nvPr/>
        </p:nvSpPr>
        <p:spPr>
          <a:xfrm>
            <a:off x="4526268" y="2175983"/>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cxnSp>
        <p:nvCxnSpPr>
          <p:cNvPr id="92" name="Straight Arrow Connector 91"/>
          <p:cNvCxnSpPr>
            <a:stCxn id="93" idx="0"/>
            <a:endCxn id="94" idx="4"/>
          </p:cNvCxnSpPr>
          <p:nvPr/>
        </p:nvCxnSpPr>
        <p:spPr>
          <a:xfrm flipV="1">
            <a:off x="2845167" y="2139200"/>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2793398" y="218396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94" name="Oval 93"/>
          <p:cNvSpPr/>
          <p:nvPr/>
        </p:nvSpPr>
        <p:spPr>
          <a:xfrm>
            <a:off x="2793398" y="2035662"/>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cxnSp>
        <p:nvCxnSpPr>
          <p:cNvPr id="95" name="Straight Arrow Connector 94"/>
          <p:cNvCxnSpPr>
            <a:stCxn id="96" idx="0"/>
            <a:endCxn id="97" idx="4"/>
          </p:cNvCxnSpPr>
          <p:nvPr/>
        </p:nvCxnSpPr>
        <p:spPr>
          <a:xfrm flipV="1">
            <a:off x="2845167" y="3599650"/>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2793398" y="364441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97" name="Oval 96"/>
          <p:cNvSpPr/>
          <p:nvPr/>
        </p:nvSpPr>
        <p:spPr>
          <a:xfrm>
            <a:off x="2793398" y="3496112"/>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cxnSp>
        <p:nvCxnSpPr>
          <p:cNvPr id="98" name="Straight Arrow Connector 97"/>
          <p:cNvCxnSpPr>
            <a:stCxn id="99" idx="0"/>
            <a:endCxn id="100" idx="4"/>
          </p:cNvCxnSpPr>
          <p:nvPr/>
        </p:nvCxnSpPr>
        <p:spPr>
          <a:xfrm flipV="1">
            <a:off x="6303162" y="2139200"/>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6251393" y="218396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100" name="Oval 99"/>
          <p:cNvSpPr/>
          <p:nvPr/>
        </p:nvSpPr>
        <p:spPr>
          <a:xfrm>
            <a:off x="6251393" y="2035662"/>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cxnSp>
        <p:nvCxnSpPr>
          <p:cNvPr id="101" name="Straight Arrow Connector 100"/>
          <p:cNvCxnSpPr>
            <a:stCxn id="102" idx="0"/>
            <a:endCxn id="103" idx="4"/>
          </p:cNvCxnSpPr>
          <p:nvPr/>
        </p:nvCxnSpPr>
        <p:spPr>
          <a:xfrm flipV="1">
            <a:off x="6300169"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6248400"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103" name="Oval 102"/>
          <p:cNvSpPr/>
          <p:nvPr/>
        </p:nvSpPr>
        <p:spPr>
          <a:xfrm>
            <a:off x="6248400" y="3505463"/>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Distributed VCS Flow</a:t>
            </a:r>
          </a:p>
        </p:txBody>
      </p:sp>
      <p:sp>
        <p:nvSpPr>
          <p:cNvPr id="441" name="Shape 441"/>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25</a:t>
            </a:fld>
            <a:endParaRPr lang="en-GB" sz="1000" b="0" i="0" u="none" strike="noStrike" cap="none" baseline="0">
              <a:solidFill>
                <a:schemeClr val="dk1"/>
              </a:solidFill>
              <a:latin typeface="Arial"/>
              <a:ea typeface="Arial"/>
              <a:cs typeface="Arial"/>
              <a:sym typeface="Arial"/>
            </a:endParaRPr>
          </a:p>
        </p:txBody>
      </p:sp>
      <p:sp>
        <p:nvSpPr>
          <p:cNvPr id="442" name="Shape 442"/>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443" name="Shape 443"/>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444" name="Shape 444"/>
          <p:cNvSpPr/>
          <p:nvPr/>
        </p:nvSpPr>
        <p:spPr>
          <a:xfrm>
            <a:off x="2748975" y="1702059"/>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445" name="Shape 445"/>
          <p:cNvSpPr/>
          <p:nvPr/>
        </p:nvSpPr>
        <p:spPr>
          <a:xfrm>
            <a:off x="2741094"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446" name="Shape 446"/>
          <p:cNvSpPr/>
          <p:nvPr/>
        </p:nvSpPr>
        <p:spPr>
          <a:xfrm>
            <a:off x="4476157"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r>
              <a:rPr lang="en-GB" sz="1800" b="0" i="0" u="none" strike="noStrike" cap="none" baseline="0">
                <a:solidFill>
                  <a:schemeClr val="lt1"/>
                </a:solidFill>
                <a:latin typeface="Arial"/>
                <a:ea typeface="Arial"/>
                <a:cs typeface="Arial"/>
                <a:sym typeface="Arial"/>
              </a:rPr>
              <a:t/>
            </a:r>
            <a:br>
              <a:rPr lang="en-GB" sz="1800" b="0" i="0" u="none" strike="noStrike" cap="none" baseline="0">
                <a:solidFill>
                  <a:schemeClr val="lt1"/>
                </a:solidFill>
                <a:latin typeface="Arial"/>
                <a:ea typeface="Arial"/>
                <a:cs typeface="Arial"/>
                <a:sym typeface="Arial"/>
              </a:rPr>
            </a:br>
            <a:r>
              <a:rPr lang="en-GB" sz="1800" b="0" i="0" u="none" strike="noStrike" cap="none" baseline="0">
                <a:solidFill>
                  <a:schemeClr val="lt1"/>
                </a:solidFill>
                <a:latin typeface="Arial"/>
                <a:ea typeface="Arial"/>
                <a:cs typeface="Arial"/>
                <a:sym typeface="Arial"/>
              </a:rPr>
              <a:t>copy</a:t>
            </a:r>
          </a:p>
        </p:txBody>
      </p:sp>
      <p:sp>
        <p:nvSpPr>
          <p:cNvPr id="447" name="Shape 447"/>
          <p:cNvSpPr/>
          <p:nvPr/>
        </p:nvSpPr>
        <p:spPr>
          <a:xfrm>
            <a:off x="6211339"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448" name="Shape 448"/>
          <p:cNvSpPr txBox="1"/>
          <p:nvPr/>
        </p:nvSpPr>
        <p:spPr>
          <a:xfrm>
            <a:off x="3102157" y="5723964"/>
            <a:ext cx="859002"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Alice</a:t>
            </a:r>
          </a:p>
        </p:txBody>
      </p:sp>
      <p:sp>
        <p:nvSpPr>
          <p:cNvPr id="449" name="Shape 449"/>
          <p:cNvSpPr txBox="1"/>
          <p:nvPr/>
        </p:nvSpPr>
        <p:spPr>
          <a:xfrm>
            <a:off x="4889551" y="5723964"/>
            <a:ext cx="75140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Bob</a:t>
            </a:r>
          </a:p>
        </p:txBody>
      </p:sp>
      <p:sp>
        <p:nvSpPr>
          <p:cNvPr id="450" name="Shape 450"/>
          <p:cNvSpPr txBox="1"/>
          <p:nvPr/>
        </p:nvSpPr>
        <p:spPr>
          <a:xfrm>
            <a:off x="6424423" y="5723964"/>
            <a:ext cx="114006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Charlie</a:t>
            </a:r>
          </a:p>
        </p:txBody>
      </p:sp>
      <p:sp>
        <p:nvSpPr>
          <p:cNvPr id="451" name="Shape 451"/>
          <p:cNvSpPr txBox="1"/>
          <p:nvPr/>
        </p:nvSpPr>
        <p:spPr>
          <a:xfrm>
            <a:off x="835463" y="1772816"/>
            <a:ext cx="1512167"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Remote</a:t>
            </a:r>
          </a:p>
          <a:p>
            <a:pPr marL="0" marR="0" lvl="0" indent="0" algn="ctr" rtl="0">
              <a:spcBef>
                <a:spcPts val="0"/>
              </a:spcBef>
              <a:buSzPct val="25000"/>
              <a:buNone/>
            </a:pPr>
            <a:r>
              <a:rPr lang="en-GB" sz="1400" b="1" i="0" u="none" strike="noStrike" cap="none" baseline="0">
                <a:solidFill>
                  <a:schemeClr val="dk1"/>
                </a:solidFill>
                <a:latin typeface="Arial"/>
                <a:ea typeface="Arial"/>
                <a:cs typeface="Arial"/>
                <a:sym typeface="Arial"/>
              </a:rPr>
              <a:t>(public/private)</a:t>
            </a:r>
          </a:p>
        </p:txBody>
      </p:sp>
      <p:sp>
        <p:nvSpPr>
          <p:cNvPr id="452" name="Shape 452"/>
          <p:cNvSpPr txBox="1"/>
          <p:nvPr/>
        </p:nvSpPr>
        <p:spPr>
          <a:xfrm>
            <a:off x="835463" y="3284983"/>
            <a:ext cx="151216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Local</a:t>
            </a:r>
          </a:p>
        </p:txBody>
      </p:sp>
      <p:sp>
        <p:nvSpPr>
          <p:cNvPr id="453" name="Shape 453"/>
          <p:cNvSpPr txBox="1"/>
          <p:nvPr/>
        </p:nvSpPr>
        <p:spPr>
          <a:xfrm>
            <a:off x="5364087" y="2337058"/>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push</a:t>
            </a:r>
          </a:p>
        </p:txBody>
      </p:sp>
      <p:sp>
        <p:nvSpPr>
          <p:cNvPr id="454" name="Shape 454"/>
          <p:cNvSpPr/>
          <p:nvPr/>
        </p:nvSpPr>
        <p:spPr>
          <a:xfrm>
            <a:off x="6213239" y="170205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455" name="Shape 455"/>
          <p:cNvSpPr/>
          <p:nvPr/>
        </p:nvSpPr>
        <p:spPr>
          <a:xfrm>
            <a:off x="2748975" y="3163638"/>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456" name="Shape 456"/>
          <p:cNvSpPr/>
          <p:nvPr/>
        </p:nvSpPr>
        <p:spPr>
          <a:xfrm>
            <a:off x="4481107" y="3163636"/>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457" name="Shape 457"/>
          <p:cNvSpPr/>
          <p:nvPr/>
        </p:nvSpPr>
        <p:spPr>
          <a:xfrm>
            <a:off x="6213239" y="316363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458" name="Shape 458"/>
          <p:cNvSpPr/>
          <p:nvPr/>
        </p:nvSpPr>
        <p:spPr>
          <a:xfrm>
            <a:off x="4476157" y="1693005"/>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cxnSp>
        <p:nvCxnSpPr>
          <p:cNvPr id="459" name="Shape 459"/>
          <p:cNvCxnSpPr/>
          <p:nvPr/>
        </p:nvCxnSpPr>
        <p:spPr>
          <a:xfrm flipH="1">
            <a:off x="5287431" y="2378403"/>
            <a:ext cx="0" cy="710300"/>
          </a:xfrm>
          <a:prstGeom prst="straightConnector1">
            <a:avLst/>
          </a:prstGeom>
          <a:solidFill>
            <a:schemeClr val="accent1"/>
          </a:solidFill>
          <a:ln w="38100" cap="flat">
            <a:solidFill>
              <a:schemeClr val="dk1"/>
            </a:solidFill>
            <a:prstDash val="solid"/>
            <a:round/>
            <a:headEnd type="stealth" w="lg" len="lg"/>
            <a:tailEnd type="none" w="med" len="med"/>
          </a:ln>
        </p:spPr>
      </p:cxnSp>
      <p:sp>
        <p:nvSpPr>
          <p:cNvPr id="460" name="Shape 460"/>
          <p:cNvSpPr txBox="1"/>
          <p:nvPr/>
        </p:nvSpPr>
        <p:spPr>
          <a:xfrm>
            <a:off x="3714357" y="2060059"/>
            <a:ext cx="61907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„Alice“</a:t>
            </a:r>
          </a:p>
        </p:txBody>
      </p:sp>
      <p:sp>
        <p:nvSpPr>
          <p:cNvPr id="461" name="Shape 461"/>
          <p:cNvSpPr txBox="1"/>
          <p:nvPr/>
        </p:nvSpPr>
        <p:spPr>
          <a:xfrm>
            <a:off x="7020067" y="2044461"/>
            <a:ext cx="77136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„Charlie“</a:t>
            </a:r>
          </a:p>
        </p:txBody>
      </p:sp>
      <p:sp>
        <p:nvSpPr>
          <p:cNvPr id="462" name="Shape 462"/>
          <p:cNvSpPr txBox="1"/>
          <p:nvPr/>
        </p:nvSpPr>
        <p:spPr>
          <a:xfrm>
            <a:off x="5026371" y="2044464"/>
            <a:ext cx="103586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„public read“</a:t>
            </a:r>
          </a:p>
        </p:txBody>
      </p:sp>
      <p:grpSp>
        <p:nvGrpSpPr>
          <p:cNvPr id="5" name="Group 4"/>
          <p:cNvGrpSpPr/>
          <p:nvPr/>
        </p:nvGrpSpPr>
        <p:grpSpPr>
          <a:xfrm>
            <a:off x="4526268" y="3212767"/>
            <a:ext cx="365261" cy="544533"/>
            <a:chOff x="4526268" y="3212767"/>
            <a:chExt cx="365261" cy="544533"/>
          </a:xfrm>
        </p:grpSpPr>
        <p:cxnSp>
          <p:nvCxnSpPr>
            <p:cNvPr id="62" name="Straight Arrow Connector 61"/>
            <p:cNvCxnSpPr>
              <a:stCxn id="63" idx="0"/>
              <a:endCxn id="64" idx="4"/>
            </p:cNvCxnSpPr>
            <p:nvPr/>
          </p:nvCxnSpPr>
          <p:spPr>
            <a:xfrm flipV="1">
              <a:off x="4578037"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4" idx="0"/>
              <a:endCxn id="65" idx="4"/>
            </p:cNvCxnSpPr>
            <p:nvPr/>
          </p:nvCxnSpPr>
          <p:spPr>
            <a:xfrm flipV="1">
              <a:off x="4578037" y="3464604"/>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5" idx="0"/>
              <a:endCxn id="66" idx="4"/>
            </p:cNvCxnSpPr>
            <p:nvPr/>
          </p:nvCxnSpPr>
          <p:spPr>
            <a:xfrm flipV="1">
              <a:off x="4578037" y="3316305"/>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3" idx="0"/>
            </p:cNvCxnSpPr>
            <p:nvPr/>
          </p:nvCxnSpPr>
          <p:spPr>
            <a:xfrm flipV="1">
              <a:off x="4578037" y="3653762"/>
              <a:ext cx="211229"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7" idx="4"/>
            </p:cNvCxnSpPr>
            <p:nvPr/>
          </p:nvCxnSpPr>
          <p:spPr>
            <a:xfrm flipV="1">
              <a:off x="4657129" y="3609001"/>
              <a:ext cx="51769"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4789265" y="3609001"/>
              <a:ext cx="51769"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4629806" y="3416826"/>
              <a:ext cx="79092" cy="67125"/>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7" idx="0"/>
            </p:cNvCxnSpPr>
            <p:nvPr/>
          </p:nvCxnSpPr>
          <p:spPr>
            <a:xfrm flipV="1">
              <a:off x="4708899" y="3485034"/>
              <a:ext cx="0" cy="20429"/>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flipV="1">
              <a:off x="4629806" y="3264371"/>
              <a:ext cx="209953" cy="179108"/>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8" idx="0"/>
            </p:cNvCxnSpPr>
            <p:nvPr/>
          </p:nvCxnSpPr>
          <p:spPr>
            <a:xfrm flipV="1">
              <a:off x="4839760" y="3443479"/>
              <a:ext cx="0" cy="61984"/>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526268"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64" name="Oval 63"/>
            <p:cNvSpPr/>
            <p:nvPr/>
          </p:nvSpPr>
          <p:spPr>
            <a:xfrm>
              <a:off x="4526268" y="3505463"/>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65" name="Oval 64"/>
            <p:cNvSpPr/>
            <p:nvPr/>
          </p:nvSpPr>
          <p:spPr>
            <a:xfrm>
              <a:off x="4526268" y="3361066"/>
              <a:ext cx="103538" cy="10353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cs-CZ" sz="600" dirty="0" smtClean="0"/>
            </a:p>
          </p:txBody>
        </p:sp>
        <p:sp>
          <p:nvSpPr>
            <p:cNvPr id="66" name="Oval 65"/>
            <p:cNvSpPr/>
            <p:nvPr/>
          </p:nvSpPr>
          <p:spPr>
            <a:xfrm>
              <a:off x="4526268" y="3212767"/>
              <a:ext cx="103538" cy="10353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cs-CZ" sz="600" dirty="0" smtClean="0"/>
            </a:p>
          </p:txBody>
        </p:sp>
        <p:sp>
          <p:nvSpPr>
            <p:cNvPr id="67" name="Oval 66"/>
            <p:cNvSpPr/>
            <p:nvPr/>
          </p:nvSpPr>
          <p:spPr>
            <a:xfrm>
              <a:off x="4657129" y="3505463"/>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68" name="Oval 67"/>
            <p:cNvSpPr/>
            <p:nvPr/>
          </p:nvSpPr>
          <p:spPr>
            <a:xfrm>
              <a:off x="4787991" y="3505463"/>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a:p>
          </p:txBody>
        </p:sp>
      </p:grpSp>
      <p:cxnSp>
        <p:nvCxnSpPr>
          <p:cNvPr id="80" name="Straight Arrow Connector 79"/>
          <p:cNvCxnSpPr>
            <a:stCxn id="90" idx="0"/>
            <a:endCxn id="91" idx="4"/>
          </p:cNvCxnSpPr>
          <p:nvPr/>
        </p:nvCxnSpPr>
        <p:spPr>
          <a:xfrm flipV="1">
            <a:off x="4578037" y="2131222"/>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91" idx="0"/>
            <a:endCxn id="92" idx="4"/>
          </p:cNvCxnSpPr>
          <p:nvPr/>
        </p:nvCxnSpPr>
        <p:spPr>
          <a:xfrm flipV="1">
            <a:off x="4578037" y="1986825"/>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92" idx="0"/>
            <a:endCxn id="93" idx="4"/>
          </p:cNvCxnSpPr>
          <p:nvPr/>
        </p:nvCxnSpPr>
        <p:spPr>
          <a:xfrm flipV="1">
            <a:off x="4578037" y="1838526"/>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90" idx="0"/>
          </p:cNvCxnSpPr>
          <p:nvPr/>
        </p:nvCxnSpPr>
        <p:spPr>
          <a:xfrm flipV="1">
            <a:off x="4578037" y="2175983"/>
            <a:ext cx="211229"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94" idx="4"/>
          </p:cNvCxnSpPr>
          <p:nvPr/>
        </p:nvCxnSpPr>
        <p:spPr>
          <a:xfrm flipV="1">
            <a:off x="4657129" y="2131222"/>
            <a:ext cx="51769"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4789265" y="2131222"/>
            <a:ext cx="51769"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flipV="1">
            <a:off x="4629806" y="1939047"/>
            <a:ext cx="79092" cy="67125"/>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94" idx="0"/>
          </p:cNvCxnSpPr>
          <p:nvPr/>
        </p:nvCxnSpPr>
        <p:spPr>
          <a:xfrm flipV="1">
            <a:off x="4708899" y="2007255"/>
            <a:ext cx="0" cy="20429"/>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flipV="1">
            <a:off x="4629806" y="1786592"/>
            <a:ext cx="209953" cy="179108"/>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95" idx="0"/>
          </p:cNvCxnSpPr>
          <p:nvPr/>
        </p:nvCxnSpPr>
        <p:spPr>
          <a:xfrm flipV="1">
            <a:off x="4839760" y="1965700"/>
            <a:ext cx="0" cy="61984"/>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4526268" y="2175983"/>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91" name="Oval 90"/>
          <p:cNvSpPr/>
          <p:nvPr/>
        </p:nvSpPr>
        <p:spPr>
          <a:xfrm>
            <a:off x="4526268" y="2027684"/>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92" name="Oval 91"/>
          <p:cNvSpPr/>
          <p:nvPr/>
        </p:nvSpPr>
        <p:spPr>
          <a:xfrm>
            <a:off x="4526268" y="1883287"/>
            <a:ext cx="103538" cy="10353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cs-CZ" sz="600" dirty="0" smtClean="0"/>
          </a:p>
        </p:txBody>
      </p:sp>
      <p:sp>
        <p:nvSpPr>
          <p:cNvPr id="93" name="Oval 92"/>
          <p:cNvSpPr/>
          <p:nvPr/>
        </p:nvSpPr>
        <p:spPr>
          <a:xfrm>
            <a:off x="4526268" y="1734988"/>
            <a:ext cx="103538" cy="10353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cs-CZ" sz="600" dirty="0" smtClean="0"/>
          </a:p>
        </p:txBody>
      </p:sp>
      <p:sp>
        <p:nvSpPr>
          <p:cNvPr id="94" name="Oval 93"/>
          <p:cNvSpPr/>
          <p:nvPr/>
        </p:nvSpPr>
        <p:spPr>
          <a:xfrm>
            <a:off x="4657129" y="2027684"/>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95" name="Oval 94"/>
          <p:cNvSpPr/>
          <p:nvPr/>
        </p:nvSpPr>
        <p:spPr>
          <a:xfrm>
            <a:off x="4787991" y="2027684"/>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a:p>
        </p:txBody>
      </p:sp>
      <p:cxnSp>
        <p:nvCxnSpPr>
          <p:cNvPr id="96" name="Straight Arrow Connector 95"/>
          <p:cNvCxnSpPr>
            <a:stCxn id="97" idx="0"/>
            <a:endCxn id="98" idx="4"/>
          </p:cNvCxnSpPr>
          <p:nvPr/>
        </p:nvCxnSpPr>
        <p:spPr>
          <a:xfrm flipV="1">
            <a:off x="2845167" y="2139200"/>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2793398" y="218396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98" name="Oval 97"/>
          <p:cNvSpPr/>
          <p:nvPr/>
        </p:nvSpPr>
        <p:spPr>
          <a:xfrm>
            <a:off x="2793398" y="2035662"/>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cxnSp>
        <p:nvCxnSpPr>
          <p:cNvPr id="99" name="Straight Arrow Connector 98"/>
          <p:cNvCxnSpPr>
            <a:stCxn id="100" idx="0"/>
            <a:endCxn id="101" idx="4"/>
          </p:cNvCxnSpPr>
          <p:nvPr/>
        </p:nvCxnSpPr>
        <p:spPr>
          <a:xfrm flipV="1">
            <a:off x="2845167" y="3599650"/>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2793398" y="364441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101" name="Oval 100"/>
          <p:cNvSpPr/>
          <p:nvPr/>
        </p:nvSpPr>
        <p:spPr>
          <a:xfrm>
            <a:off x="2793398" y="3496112"/>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cxnSp>
        <p:nvCxnSpPr>
          <p:cNvPr id="102" name="Straight Arrow Connector 101"/>
          <p:cNvCxnSpPr>
            <a:stCxn id="103" idx="0"/>
            <a:endCxn id="104" idx="4"/>
          </p:cNvCxnSpPr>
          <p:nvPr/>
        </p:nvCxnSpPr>
        <p:spPr>
          <a:xfrm flipV="1">
            <a:off x="6303162" y="2139200"/>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6251393" y="218396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104" name="Oval 103"/>
          <p:cNvSpPr/>
          <p:nvPr/>
        </p:nvSpPr>
        <p:spPr>
          <a:xfrm>
            <a:off x="6251393" y="2035662"/>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cxnSp>
        <p:nvCxnSpPr>
          <p:cNvPr id="105" name="Straight Arrow Connector 104"/>
          <p:cNvCxnSpPr>
            <a:stCxn id="106" idx="0"/>
            <a:endCxn id="107" idx="4"/>
          </p:cNvCxnSpPr>
          <p:nvPr/>
        </p:nvCxnSpPr>
        <p:spPr>
          <a:xfrm flipV="1">
            <a:off x="6300169"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6248400"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107" name="Oval 106"/>
          <p:cNvSpPr/>
          <p:nvPr/>
        </p:nvSpPr>
        <p:spPr>
          <a:xfrm>
            <a:off x="6248400" y="3505463"/>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Terminology</a:t>
            </a:r>
          </a:p>
        </p:txBody>
      </p:sp>
      <p:sp>
        <p:nvSpPr>
          <p:cNvPr id="468" name="Shape 468"/>
          <p:cNvSpPr txBox="1">
            <a:spLocks noGrp="1"/>
          </p:cNvSpPr>
          <p:nvPr>
            <p:ph type="body" idx="1"/>
          </p:nvPr>
        </p:nvSpPr>
        <p:spPr>
          <a:xfrm>
            <a:off x="342000" y="1494000"/>
            <a:ext cx="3956050" cy="4229999"/>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1800" b="0" i="0" u="none" strike="noStrike" cap="none" baseline="0">
                <a:solidFill>
                  <a:schemeClr val="dk1"/>
                </a:solidFill>
                <a:latin typeface="Arial"/>
                <a:ea typeface="Arial"/>
                <a:cs typeface="Arial"/>
                <a:sym typeface="Arial"/>
              </a:rPr>
              <a:t>Repository</a:t>
            </a:r>
          </a:p>
          <a:p>
            <a:pPr marL="742950" marR="0" lvl="1" indent="-285750" algn="l" rtl="0">
              <a:lnSpc>
                <a:spcPct val="90000"/>
              </a:lnSpc>
              <a:spcBef>
                <a:spcPts val="500"/>
              </a:spcBef>
              <a:spcAft>
                <a:spcPts val="0"/>
              </a:spcAft>
              <a:buClr>
                <a:schemeClr val="dk1"/>
              </a:buClr>
              <a:buSzPct val="100000"/>
              <a:buFont typeface="Arial"/>
              <a:buChar char="•"/>
            </a:pPr>
            <a:r>
              <a:rPr lang="en-GB" sz="1600" b="0" i="0" u="none" strike="noStrike" cap="none" baseline="0">
                <a:solidFill>
                  <a:schemeClr val="dk1"/>
                </a:solidFill>
                <a:latin typeface="Arial"/>
                <a:ea typeface="Arial"/>
                <a:cs typeface="Arial"/>
                <a:sym typeface="Arial"/>
              </a:rPr>
              <a:t>contains the history, the different versions over time and all different branches and tags</a:t>
            </a:r>
          </a:p>
          <a:p>
            <a:pPr marL="742950" marR="0" lvl="1" indent="-285750" algn="l" rtl="0">
              <a:lnSpc>
                <a:spcPct val="90000"/>
              </a:lnSpc>
              <a:spcBef>
                <a:spcPts val="500"/>
              </a:spcBef>
              <a:spcAft>
                <a:spcPts val="0"/>
              </a:spcAft>
              <a:buClr>
                <a:schemeClr val="dk1"/>
              </a:buClr>
              <a:buSzPct val="100000"/>
              <a:buFont typeface="Arial"/>
              <a:buChar char="•"/>
            </a:pPr>
            <a:r>
              <a:rPr lang="en-GB" sz="1600" b="0" i="0" u="none" strike="noStrike" cap="none" baseline="0">
                <a:solidFill>
                  <a:schemeClr val="dk1"/>
                </a:solidFill>
                <a:latin typeface="Arial"/>
                <a:ea typeface="Arial"/>
                <a:cs typeface="Arial"/>
                <a:sym typeface="Arial"/>
              </a:rPr>
              <a:t>in Git each copy of the repository is a complete repository</a:t>
            </a:r>
          </a:p>
          <a:p>
            <a:pPr marL="342900" marR="0" lvl="0" indent="-342900" algn="l" rtl="0">
              <a:lnSpc>
                <a:spcPct val="90000"/>
              </a:lnSpc>
              <a:spcBef>
                <a:spcPts val="500"/>
              </a:spcBef>
              <a:spcAft>
                <a:spcPts val="0"/>
              </a:spcAft>
              <a:buClr>
                <a:schemeClr val="dk1"/>
              </a:buClr>
              <a:buSzPct val="100000"/>
              <a:buFont typeface="Arial"/>
              <a:buChar char="•"/>
            </a:pPr>
            <a:r>
              <a:rPr lang="en-GB" sz="1800" b="0" i="0" u="none" strike="noStrike" cap="none" baseline="0">
                <a:solidFill>
                  <a:schemeClr val="dk1"/>
                </a:solidFill>
                <a:latin typeface="Arial"/>
                <a:ea typeface="Arial"/>
                <a:cs typeface="Arial"/>
                <a:sym typeface="Arial"/>
              </a:rPr>
              <a:t>Working copy</a:t>
            </a:r>
          </a:p>
          <a:p>
            <a:pPr marL="742950" marR="0" lvl="1" indent="-285750" algn="l" rtl="0">
              <a:lnSpc>
                <a:spcPct val="90000"/>
              </a:lnSpc>
              <a:spcBef>
                <a:spcPts val="500"/>
              </a:spcBef>
              <a:spcAft>
                <a:spcPts val="0"/>
              </a:spcAft>
              <a:buClr>
                <a:schemeClr val="dk1"/>
              </a:buClr>
              <a:buSzPct val="100000"/>
              <a:buFont typeface="Arial"/>
              <a:buChar char="•"/>
            </a:pPr>
            <a:r>
              <a:rPr lang="en-GB" sz="1600" b="0" i="0" u="none" strike="noStrike" cap="none" baseline="0">
                <a:solidFill>
                  <a:schemeClr val="dk1"/>
                </a:solidFill>
                <a:latin typeface="Arial"/>
                <a:ea typeface="Arial"/>
                <a:cs typeface="Arial"/>
                <a:sym typeface="Arial"/>
              </a:rPr>
              <a:t>contains the content of a commit which you can </a:t>
            </a:r>
            <a:r>
              <a:rPr lang="en-GB" sz="1600" b="0" i="1" u="none" strike="noStrike" cap="none" baseline="0">
                <a:solidFill>
                  <a:schemeClr val="dk1"/>
                </a:solidFill>
                <a:latin typeface="Arial"/>
                <a:ea typeface="Arial"/>
                <a:cs typeface="Arial"/>
                <a:sym typeface="Arial"/>
              </a:rPr>
              <a:t>checkout</a:t>
            </a:r>
            <a:r>
              <a:rPr lang="en-GB" sz="1600" b="0" i="0" u="none" strike="noStrike" cap="none" baseline="0">
                <a:solidFill>
                  <a:schemeClr val="dk1"/>
                </a:solidFill>
                <a:latin typeface="Arial"/>
                <a:ea typeface="Arial"/>
                <a:cs typeface="Arial"/>
                <a:sym typeface="Arial"/>
              </a:rPr>
              <a:t> from the Git repository, modify and </a:t>
            </a:r>
            <a:r>
              <a:rPr lang="en-GB" sz="1600" b="0" i="1" u="none" strike="noStrike" cap="none" baseline="0">
                <a:solidFill>
                  <a:schemeClr val="dk1"/>
                </a:solidFill>
                <a:latin typeface="Arial"/>
                <a:ea typeface="Arial"/>
                <a:cs typeface="Arial"/>
                <a:sym typeface="Arial"/>
              </a:rPr>
              <a:t>commit</a:t>
            </a:r>
            <a:r>
              <a:rPr lang="en-GB" sz="1600" b="0" i="0" u="none" strike="noStrike" cap="none" baseline="0">
                <a:solidFill>
                  <a:schemeClr val="dk1"/>
                </a:solidFill>
                <a:latin typeface="Arial"/>
                <a:ea typeface="Arial"/>
                <a:cs typeface="Arial"/>
                <a:sym typeface="Arial"/>
              </a:rPr>
              <a:t> the changes</a:t>
            </a:r>
          </a:p>
        </p:txBody>
      </p:sp>
      <p:sp>
        <p:nvSpPr>
          <p:cNvPr id="469" name="Shape 469"/>
          <p:cNvSpPr txBox="1">
            <a:spLocks noGrp="1"/>
          </p:cNvSpPr>
          <p:nvPr>
            <p:ph type="body" idx="2"/>
          </p:nvPr>
        </p:nvSpPr>
        <p:spPr>
          <a:xfrm>
            <a:off x="4469369" y="1494000"/>
            <a:ext cx="4386630" cy="4078799"/>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1800" b="0" i="0" u="none" strike="noStrike" cap="none" baseline="0">
                <a:solidFill>
                  <a:schemeClr val="dk1"/>
                </a:solidFill>
                <a:latin typeface="Arial"/>
                <a:ea typeface="Arial"/>
                <a:cs typeface="Arial"/>
                <a:sym typeface="Arial"/>
              </a:rPr>
              <a:t>Branch</a:t>
            </a:r>
          </a:p>
          <a:p>
            <a:pPr marL="742950" marR="0" lvl="1" indent="-285750" algn="l" rtl="0">
              <a:lnSpc>
                <a:spcPct val="90000"/>
              </a:lnSpc>
              <a:spcBef>
                <a:spcPts val="500"/>
              </a:spcBef>
              <a:spcAft>
                <a:spcPts val="0"/>
              </a:spcAft>
              <a:buClr>
                <a:schemeClr val="dk1"/>
              </a:buClr>
              <a:buSzPct val="100000"/>
              <a:buFont typeface="Arial"/>
              <a:buChar char="•"/>
            </a:pPr>
            <a:r>
              <a:rPr lang="en-GB" sz="1600" b="0" i="0" u="none" strike="noStrike" cap="none" baseline="0">
                <a:solidFill>
                  <a:schemeClr val="dk1"/>
                </a:solidFill>
                <a:latin typeface="Arial"/>
                <a:ea typeface="Arial"/>
                <a:cs typeface="Arial"/>
                <a:sym typeface="Arial"/>
              </a:rPr>
              <a:t>separate code line with its own history</a:t>
            </a:r>
          </a:p>
          <a:p>
            <a:pPr marL="342900" marR="0" lvl="0" indent="-342900" algn="l" rtl="0">
              <a:lnSpc>
                <a:spcPct val="90000"/>
              </a:lnSpc>
              <a:spcBef>
                <a:spcPts val="500"/>
              </a:spcBef>
              <a:spcAft>
                <a:spcPts val="0"/>
              </a:spcAft>
              <a:buClr>
                <a:schemeClr val="dk1"/>
              </a:buClr>
              <a:buSzPct val="100000"/>
              <a:buFont typeface="Arial"/>
              <a:buChar char="•"/>
            </a:pPr>
            <a:r>
              <a:rPr lang="en-GB" sz="1800" b="0" i="0" u="none" strike="noStrike" cap="none" baseline="0">
                <a:solidFill>
                  <a:schemeClr val="dk1"/>
                </a:solidFill>
                <a:latin typeface="Arial"/>
                <a:ea typeface="Arial"/>
                <a:cs typeface="Arial"/>
                <a:sym typeface="Arial"/>
              </a:rPr>
              <a:t>Master</a:t>
            </a:r>
          </a:p>
          <a:p>
            <a:pPr marL="742950" marR="0" lvl="1" indent="-285750" algn="l" rtl="0">
              <a:lnSpc>
                <a:spcPct val="90000"/>
              </a:lnSpc>
              <a:spcBef>
                <a:spcPts val="500"/>
              </a:spcBef>
              <a:spcAft>
                <a:spcPts val="0"/>
              </a:spcAft>
              <a:buClr>
                <a:schemeClr val="dk1"/>
              </a:buClr>
              <a:buSzPct val="100000"/>
              <a:buFont typeface="Arial"/>
              <a:buChar char="•"/>
            </a:pPr>
            <a:r>
              <a:rPr lang="en-GB" sz="1600" b="0" i="0" u="none" strike="noStrike" cap="none" baseline="0">
                <a:solidFill>
                  <a:schemeClr val="dk1"/>
                </a:solidFill>
                <a:latin typeface="Arial"/>
                <a:ea typeface="Arial"/>
                <a:cs typeface="Arial"/>
                <a:sym typeface="Arial"/>
              </a:rPr>
              <a:t>main branch</a:t>
            </a:r>
          </a:p>
          <a:p>
            <a:pPr marL="342900" marR="0" lvl="0" indent="-342900" algn="l" rtl="0">
              <a:lnSpc>
                <a:spcPct val="90000"/>
              </a:lnSpc>
              <a:spcBef>
                <a:spcPts val="500"/>
              </a:spcBef>
              <a:spcAft>
                <a:spcPts val="0"/>
              </a:spcAft>
              <a:buClr>
                <a:schemeClr val="dk1"/>
              </a:buClr>
              <a:buSzPct val="100000"/>
              <a:buFont typeface="Arial"/>
              <a:buChar char="•"/>
            </a:pPr>
            <a:r>
              <a:rPr lang="en-GB" sz="1800" b="0" i="0" u="none" strike="noStrike" cap="none" baseline="0">
                <a:solidFill>
                  <a:schemeClr val="dk1"/>
                </a:solidFill>
                <a:latin typeface="Arial"/>
                <a:ea typeface="Arial"/>
                <a:cs typeface="Arial"/>
                <a:sym typeface="Arial"/>
              </a:rPr>
              <a:t>Tag</a:t>
            </a:r>
          </a:p>
          <a:p>
            <a:pPr marL="742950" marR="0" lvl="1" indent="-285750" algn="l" rtl="0">
              <a:lnSpc>
                <a:spcPct val="90000"/>
              </a:lnSpc>
              <a:spcBef>
                <a:spcPts val="500"/>
              </a:spcBef>
              <a:spcAft>
                <a:spcPts val="0"/>
              </a:spcAft>
              <a:buClr>
                <a:schemeClr val="dk1"/>
              </a:buClr>
              <a:buSzPct val="100000"/>
              <a:buFont typeface="Arial"/>
              <a:buChar char="•"/>
            </a:pPr>
            <a:r>
              <a:rPr lang="en-GB" sz="1600" b="0" i="0" u="none" strike="noStrike" cap="none" baseline="0">
                <a:solidFill>
                  <a:schemeClr val="dk1"/>
                </a:solidFill>
                <a:latin typeface="Arial"/>
                <a:ea typeface="Arial"/>
                <a:cs typeface="Arial"/>
                <a:sym typeface="Arial"/>
              </a:rPr>
              <a:t>points to a commit which uniquely identifies a version of the Git repository</a:t>
            </a:r>
          </a:p>
          <a:p>
            <a:pPr marL="342900" marR="0" lvl="0" indent="-342900" algn="l" rtl="0">
              <a:lnSpc>
                <a:spcPct val="90000"/>
              </a:lnSpc>
              <a:spcBef>
                <a:spcPts val="500"/>
              </a:spcBef>
              <a:spcAft>
                <a:spcPts val="0"/>
              </a:spcAft>
              <a:buClr>
                <a:schemeClr val="dk1"/>
              </a:buClr>
              <a:buSzPct val="100000"/>
              <a:buFont typeface="Arial"/>
              <a:buChar char="•"/>
            </a:pPr>
            <a:r>
              <a:rPr lang="en-GB" sz="1800" b="0" i="0" u="none" strike="noStrike" cap="none" baseline="0">
                <a:solidFill>
                  <a:schemeClr val="dk1"/>
                </a:solidFill>
                <a:latin typeface="Arial"/>
                <a:ea typeface="Arial"/>
                <a:cs typeface="Arial"/>
                <a:sym typeface="Arial"/>
              </a:rPr>
              <a:t>Revision</a:t>
            </a:r>
          </a:p>
          <a:p>
            <a:pPr marL="742950" marR="0" lvl="1" indent="-285750" algn="l" rtl="0">
              <a:lnSpc>
                <a:spcPct val="90000"/>
              </a:lnSpc>
              <a:spcBef>
                <a:spcPts val="500"/>
              </a:spcBef>
              <a:spcAft>
                <a:spcPts val="0"/>
              </a:spcAft>
              <a:buClr>
                <a:schemeClr val="dk1"/>
              </a:buClr>
              <a:buSzPct val="100000"/>
              <a:buFont typeface="Arial"/>
              <a:buChar char="•"/>
            </a:pPr>
            <a:r>
              <a:rPr lang="en-GB" sz="1600" b="0" i="0" u="none" strike="noStrike" cap="none" baseline="0">
                <a:solidFill>
                  <a:schemeClr val="dk1"/>
                </a:solidFill>
                <a:latin typeface="Arial"/>
                <a:ea typeface="Arial"/>
                <a:cs typeface="Arial"/>
                <a:sym typeface="Arial"/>
              </a:rPr>
              <a:t>represents a version of the source code</a:t>
            </a:r>
          </a:p>
          <a:p>
            <a:pPr marL="342900" marR="0" lvl="0" indent="-342900" algn="l" rtl="0">
              <a:lnSpc>
                <a:spcPct val="90000"/>
              </a:lnSpc>
              <a:spcBef>
                <a:spcPts val="500"/>
              </a:spcBef>
              <a:spcAft>
                <a:spcPts val="0"/>
              </a:spcAft>
              <a:buClr>
                <a:schemeClr val="dk1"/>
              </a:buClr>
              <a:buSzPct val="100000"/>
              <a:buFont typeface="Arial"/>
              <a:buChar char="•"/>
            </a:pPr>
            <a:r>
              <a:rPr lang="en-GB" sz="1800" b="0" i="0" u="none" strike="noStrike" cap="none" baseline="0">
                <a:solidFill>
                  <a:schemeClr val="dk1"/>
                </a:solidFill>
                <a:latin typeface="Arial"/>
                <a:ea typeface="Arial"/>
                <a:cs typeface="Arial"/>
                <a:sym typeface="Arial"/>
              </a:rPr>
              <a:t>Head</a:t>
            </a:r>
          </a:p>
          <a:p>
            <a:pPr marL="742950" marR="0" lvl="1" indent="-285750" algn="l" rtl="0">
              <a:lnSpc>
                <a:spcPct val="90000"/>
              </a:lnSpc>
              <a:spcBef>
                <a:spcPts val="500"/>
              </a:spcBef>
              <a:spcAft>
                <a:spcPts val="0"/>
              </a:spcAft>
              <a:buClr>
                <a:schemeClr val="dk1"/>
              </a:buClr>
              <a:buSzPct val="100000"/>
              <a:buFont typeface="Arial"/>
              <a:buChar char="•"/>
            </a:pPr>
            <a:r>
              <a:rPr lang="en-GB" sz="1600" b="0" i="0" u="none" strike="noStrike" cap="none" baseline="0">
                <a:solidFill>
                  <a:schemeClr val="dk1"/>
                </a:solidFill>
                <a:latin typeface="Arial"/>
                <a:ea typeface="Arial"/>
                <a:cs typeface="Arial"/>
                <a:sym typeface="Arial"/>
              </a:rPr>
              <a:t>last revision within given branch</a:t>
            </a:r>
          </a:p>
        </p:txBody>
      </p:sp>
      <p:sp>
        <p:nvSpPr>
          <p:cNvPr id="470" name="Shape 470"/>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26</a:t>
            </a:fld>
            <a:endParaRPr lang="en-GB" sz="1000" b="0" i="0" u="none" strike="noStrike" cap="none" baseline="0">
              <a:solidFill>
                <a:schemeClr val="dk1"/>
              </a:solidFill>
              <a:latin typeface="Arial"/>
              <a:ea typeface="Arial"/>
              <a:cs typeface="Arial"/>
              <a:sym typeface="Arial"/>
            </a:endParaRPr>
          </a:p>
        </p:txBody>
      </p:sp>
      <p:sp>
        <p:nvSpPr>
          <p:cNvPr id="471" name="Shape 471"/>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472" name="Shape 472"/>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Repository addressing</a:t>
            </a:r>
          </a:p>
        </p:txBody>
      </p:sp>
      <p:sp>
        <p:nvSpPr>
          <p:cNvPr id="478" name="Shape 478"/>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addressed by URI</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Repository can have multiple references to other repositories (remotes)</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To simplify addressing aliases are used</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To configure remotes ‘</a:t>
            </a:r>
            <a:r>
              <a:rPr lang="en-GB" sz="2400" b="0" i="0" u="none" strike="noStrike" cap="none" baseline="0">
                <a:solidFill>
                  <a:schemeClr val="dk1"/>
                </a:solidFill>
                <a:latin typeface="Courier New"/>
                <a:ea typeface="Courier New"/>
                <a:cs typeface="Courier New"/>
                <a:sym typeface="Courier New"/>
              </a:rPr>
              <a:t>remote</a:t>
            </a:r>
            <a:r>
              <a:rPr lang="en-GB" sz="2400" b="0" i="0" u="none" strike="noStrike" cap="none" baseline="0">
                <a:solidFill>
                  <a:schemeClr val="dk1"/>
                </a:solidFill>
                <a:latin typeface="Arial"/>
                <a:ea typeface="Arial"/>
                <a:cs typeface="Arial"/>
                <a:sym typeface="Arial"/>
              </a:rPr>
              <a:t>’ command is used</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a:t>
            </a:r>
            <a:r>
              <a:rPr lang="en-GB" sz="2400" b="0" i="0" u="none" strike="noStrike" cap="none" baseline="0">
                <a:solidFill>
                  <a:schemeClr val="dk1"/>
                </a:solidFill>
                <a:latin typeface="Courier New"/>
                <a:ea typeface="Courier New"/>
                <a:cs typeface="Courier New"/>
                <a:sym typeface="Courier New"/>
              </a:rPr>
              <a:t>origin</a:t>
            </a:r>
            <a:r>
              <a:rPr lang="en-GB" sz="2400" b="0" i="0" u="none" strike="noStrike" cap="none" baseline="0">
                <a:solidFill>
                  <a:schemeClr val="dk1"/>
                </a:solidFill>
                <a:latin typeface="Arial"/>
                <a:ea typeface="Arial"/>
                <a:cs typeface="Arial"/>
                <a:sym typeface="Arial"/>
              </a:rPr>
              <a:t>’ is default alias</a:t>
            </a:r>
          </a:p>
        </p:txBody>
      </p:sp>
      <p:sp>
        <p:nvSpPr>
          <p:cNvPr id="479" name="Shape 479"/>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27</a:t>
            </a:fld>
            <a:endParaRPr lang="en-GB" sz="1000" b="0" i="0" u="none" strike="noStrike" cap="none" baseline="0">
              <a:solidFill>
                <a:schemeClr val="dk1"/>
              </a:solidFill>
              <a:latin typeface="Arial"/>
              <a:ea typeface="Arial"/>
              <a:cs typeface="Arial"/>
              <a:sym typeface="Arial"/>
            </a:endParaRPr>
          </a:p>
        </p:txBody>
      </p:sp>
      <p:sp>
        <p:nvSpPr>
          <p:cNvPr id="480" name="Shape 480"/>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481" name="Shape 481"/>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Shape 826"/>
          <p:cNvSpPr txBox="1">
            <a:spLocks noGrp="1"/>
          </p:cNvSpPr>
          <p:nvPr>
            <p:ph type="ctrTitle"/>
          </p:nvPr>
        </p:nvSpPr>
        <p:spPr>
          <a:xfrm>
            <a:off x="4572000" y="1555200"/>
            <a:ext cx="3914774" cy="1800000"/>
          </a:xfrm>
          <a:prstGeom prst="rect">
            <a:avLst/>
          </a:prstGeom>
          <a:noFill/>
          <a:ln>
            <a:noFill/>
          </a:ln>
        </p:spPr>
        <p:txBody>
          <a:bodyPr lIns="0" tIns="0" rIns="0" bIns="0" anchor="b" anchorCtr="0">
            <a:noAutofit/>
          </a:bodyPr>
          <a:lstStyle/>
          <a:p>
            <a:pPr marL="0" marR="0" lvl="0" indent="0" algn="l" rtl="0">
              <a:lnSpc>
                <a:spcPct val="100000"/>
              </a:lnSpc>
              <a:spcBef>
                <a:spcPts val="0"/>
              </a:spcBef>
              <a:spcAft>
                <a:spcPts val="0"/>
              </a:spcAft>
              <a:buSzPct val="25000"/>
              <a:buNone/>
            </a:pPr>
            <a:r>
              <a:rPr lang="cs-CZ" sz="4000" b="1" i="0" u="none" strike="noStrike" cap="none" baseline="0" dirty="0" smtClean="0">
                <a:solidFill>
                  <a:schemeClr val="lt1"/>
                </a:solidFill>
                <a:latin typeface="Arial"/>
                <a:ea typeface="Arial"/>
                <a:cs typeface="Arial"/>
                <a:sym typeface="Arial"/>
              </a:rPr>
              <a:t>Understanding Git</a:t>
            </a:r>
            <a:endParaRPr lang="en-GB" sz="4000" b="1" i="0" u="none" strike="noStrike" cap="none" baseline="0" dirty="0">
              <a:solidFill>
                <a:schemeClr val="lt1"/>
              </a:solidFill>
              <a:latin typeface="Arial"/>
              <a:ea typeface="Arial"/>
              <a:cs typeface="Arial"/>
              <a:sym typeface="Arial"/>
            </a:endParaRPr>
          </a:p>
        </p:txBody>
      </p:sp>
      <p:sp>
        <p:nvSpPr>
          <p:cNvPr id="827" name="Shape 827"/>
          <p:cNvSpPr txBox="1">
            <a:spLocks noGrp="1"/>
          </p:cNvSpPr>
          <p:nvPr>
            <p:ph type="subTitle" idx="1"/>
          </p:nvPr>
        </p:nvSpPr>
        <p:spPr>
          <a:xfrm>
            <a:off x="4572000" y="3520800"/>
            <a:ext cx="3914774" cy="6227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Command line</a:t>
            </a:r>
          </a:p>
        </p:txBody>
      </p:sp>
      <p:sp>
        <p:nvSpPr>
          <p:cNvPr id="828" name="Shape 828"/>
          <p:cNvSpPr txBox="1">
            <a:spLocks noGrp="1"/>
          </p:cNvSpPr>
          <p:nvPr>
            <p:ph type="sldNum" idx="4294967295"/>
          </p:nvPr>
        </p:nvSpPr>
        <p:spPr>
          <a:xfrm>
            <a:off x="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28</a:t>
            </a:fld>
            <a:endParaRPr lang="en-GB" sz="1000" b="0" i="0" u="none" strike="noStrike" cap="none" baseline="0">
              <a:solidFill>
                <a:schemeClr val="dk1"/>
              </a:solidFill>
              <a:latin typeface="Arial"/>
              <a:ea typeface="Arial"/>
              <a:cs typeface="Arial"/>
              <a:sym typeface="Arial"/>
            </a:endParaRPr>
          </a:p>
        </p:txBody>
      </p:sp>
      <p:sp>
        <p:nvSpPr>
          <p:cNvPr id="829" name="Shape 829"/>
          <p:cNvSpPr txBox="1">
            <a:spLocks noGrp="1"/>
          </p:cNvSpPr>
          <p:nvPr>
            <p:ph type="ftr" idx="4294967295"/>
          </p:nvPr>
        </p:nvSpPr>
        <p:spPr>
          <a:xfrm>
            <a:off x="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830" name="Shape 830"/>
          <p:cNvSpPr txBox="1">
            <a:spLocks noGrp="1"/>
          </p:cNvSpPr>
          <p:nvPr>
            <p:ph type="dt" idx="4294967295"/>
          </p:nvPr>
        </p:nvSpPr>
        <p:spPr>
          <a:xfrm>
            <a:off x="7708900" y="6540500"/>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extLst>
      <p:ext uri="{BB962C8B-B14F-4D97-AF65-F5344CB8AC3E}">
        <p14:creationId xmlns:p14="http://schemas.microsoft.com/office/powerpoint/2010/main" val="3203346111"/>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Shape 835"/>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flow - branches</a:t>
            </a:r>
          </a:p>
        </p:txBody>
      </p:sp>
      <p:sp>
        <p:nvSpPr>
          <p:cNvPr id="836" name="Shape 836"/>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29</a:t>
            </a:fld>
            <a:endParaRPr lang="en-GB" sz="1000" b="0" i="0" u="none" strike="noStrike" cap="none" baseline="0">
              <a:solidFill>
                <a:schemeClr val="dk1"/>
              </a:solidFill>
              <a:latin typeface="Arial"/>
              <a:ea typeface="Arial"/>
              <a:cs typeface="Arial"/>
              <a:sym typeface="Arial"/>
            </a:endParaRPr>
          </a:p>
        </p:txBody>
      </p:sp>
      <p:sp>
        <p:nvSpPr>
          <p:cNvPr id="837" name="Shape 837"/>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838" name="Shape 838"/>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pic>
        <p:nvPicPr>
          <p:cNvPr id="839" name="Shape 839"/>
          <p:cNvPicPr preferRelativeResize="0"/>
          <p:nvPr/>
        </p:nvPicPr>
        <p:blipFill rotWithShape="1">
          <a:blip r:embed="rId3">
            <a:alphaModFix/>
          </a:blip>
          <a:srcRect/>
          <a:stretch/>
        </p:blipFill>
        <p:spPr>
          <a:xfrm>
            <a:off x="3404335" y="3053703"/>
            <a:ext cx="2181224" cy="1095375"/>
          </a:xfrm>
          <a:prstGeom prst="rect">
            <a:avLst/>
          </a:prstGeom>
          <a:noFill/>
          <a:ln>
            <a:noFill/>
          </a:ln>
        </p:spPr>
      </p:pic>
      <p:sp>
        <p:nvSpPr>
          <p:cNvPr id="840" name="Shape 840"/>
          <p:cNvSpPr/>
          <p:nvPr/>
        </p:nvSpPr>
        <p:spPr>
          <a:xfrm>
            <a:off x="323528" y="1628800"/>
            <a:ext cx="457200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800" b="0" i="0" u="none" strike="noStrike" cap="none" baseline="0">
                <a:solidFill>
                  <a:schemeClr val="dk1"/>
                </a:solidFill>
                <a:latin typeface="Courier New"/>
                <a:ea typeface="Courier New"/>
                <a:cs typeface="Courier New"/>
                <a:sym typeface="Courier New"/>
              </a:rPr>
              <a:t>$ git log</a:t>
            </a:r>
          </a:p>
          <a:p>
            <a:pPr marL="0" marR="0" lvl="0" indent="0" algn="l" rtl="0">
              <a:spcBef>
                <a:spcPts val="0"/>
              </a:spcBef>
              <a:buSzPct val="25000"/>
              <a:buNone/>
            </a:pPr>
            <a:r>
              <a:rPr lang="en-GB" sz="1800" b="0" i="0" u="none" strike="noStrike" cap="none" baseline="0">
                <a:solidFill>
                  <a:schemeClr val="dk1"/>
                </a:solidFill>
                <a:latin typeface="Courier New"/>
                <a:ea typeface="Courier New"/>
                <a:cs typeface="Courier New"/>
                <a:sym typeface="Courier New"/>
              </a:rPr>
              <a:t>$ git status</a:t>
            </a:r>
          </a:p>
        </p:txBody>
      </p:sp>
    </p:spTree>
    <p:extLst>
      <p:ext uri="{BB962C8B-B14F-4D97-AF65-F5344CB8AC3E}">
        <p14:creationId xmlns:p14="http://schemas.microsoft.com/office/powerpoint/2010/main" val="3524708170"/>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0" marR="0" lvl="0" indent="0" algn="ctr" rtl="0">
              <a:lnSpc>
                <a:spcPct val="90000"/>
              </a:lnSpc>
              <a:spcBef>
                <a:spcPts val="0"/>
              </a:spcBef>
              <a:spcAft>
                <a:spcPts val="0"/>
              </a:spcAft>
              <a:buClr>
                <a:schemeClr val="dk1"/>
              </a:buClr>
              <a:buFont typeface="Arial"/>
              <a:buNone/>
            </a:pPr>
            <a:endParaRPr sz="4000" b="0" i="0" u="none" strike="noStrike" cap="none" baseline="0">
              <a:solidFill>
                <a:schemeClr val="dk1"/>
              </a:solidFill>
              <a:latin typeface="Arial"/>
              <a:ea typeface="Arial"/>
              <a:cs typeface="Arial"/>
              <a:sym typeface="Arial"/>
            </a:endParaRPr>
          </a:p>
          <a:p>
            <a:pPr marL="0" marR="0" lvl="0" indent="0" algn="ctr" rtl="0">
              <a:lnSpc>
                <a:spcPct val="90000"/>
              </a:lnSpc>
              <a:spcBef>
                <a:spcPts val="500"/>
              </a:spcBef>
              <a:spcAft>
                <a:spcPts val="0"/>
              </a:spcAft>
              <a:buClr>
                <a:schemeClr val="dk1"/>
              </a:buClr>
              <a:buSzPct val="25000"/>
              <a:buFont typeface="Arial"/>
              <a:buNone/>
            </a:pPr>
            <a:r>
              <a:rPr lang="en-GB" sz="4000" b="0" i="0" u="none" strike="noStrike" cap="none" baseline="0">
                <a:solidFill>
                  <a:schemeClr val="dk1"/>
                </a:solidFill>
                <a:latin typeface="Arial"/>
                <a:ea typeface="Arial"/>
                <a:cs typeface="Arial"/>
                <a:sym typeface="Arial"/>
              </a:rPr>
              <a:t>Git is an open source,</a:t>
            </a:r>
            <a:br>
              <a:rPr lang="en-GB" sz="4000" b="0" i="0" u="none" strike="noStrike" cap="none" baseline="0">
                <a:solidFill>
                  <a:schemeClr val="dk1"/>
                </a:solidFill>
                <a:latin typeface="Arial"/>
                <a:ea typeface="Arial"/>
                <a:cs typeface="Arial"/>
                <a:sym typeface="Arial"/>
              </a:rPr>
            </a:br>
            <a:r>
              <a:rPr lang="en-GB" sz="4000" b="0" i="0" u="none" strike="noStrike" cap="none" baseline="0">
                <a:solidFill>
                  <a:schemeClr val="dk1"/>
                </a:solidFill>
                <a:latin typeface="Arial"/>
                <a:ea typeface="Arial"/>
                <a:cs typeface="Arial"/>
                <a:sym typeface="Arial"/>
              </a:rPr>
              <a:t>distributed version control</a:t>
            </a:r>
            <a:br>
              <a:rPr lang="en-GB" sz="4000" b="0" i="0" u="none" strike="noStrike" cap="none" baseline="0">
                <a:solidFill>
                  <a:schemeClr val="dk1"/>
                </a:solidFill>
                <a:latin typeface="Arial"/>
                <a:ea typeface="Arial"/>
                <a:cs typeface="Arial"/>
                <a:sym typeface="Arial"/>
              </a:rPr>
            </a:br>
            <a:r>
              <a:rPr lang="en-GB" sz="4000" b="0" i="0" u="none" strike="noStrike" cap="none" baseline="0">
                <a:solidFill>
                  <a:schemeClr val="dk1"/>
                </a:solidFill>
                <a:latin typeface="Arial"/>
                <a:ea typeface="Arial"/>
                <a:cs typeface="Arial"/>
                <a:sym typeface="Arial"/>
              </a:rPr>
              <a:t>system designed for speed</a:t>
            </a:r>
            <a:br>
              <a:rPr lang="en-GB" sz="4000" b="0" i="0" u="none" strike="noStrike" cap="none" baseline="0">
                <a:solidFill>
                  <a:schemeClr val="dk1"/>
                </a:solidFill>
                <a:latin typeface="Arial"/>
                <a:ea typeface="Arial"/>
                <a:cs typeface="Arial"/>
                <a:sym typeface="Arial"/>
              </a:rPr>
            </a:br>
            <a:r>
              <a:rPr lang="en-GB" sz="4000" b="0" i="0" u="none" strike="noStrike" cap="none" baseline="0">
                <a:solidFill>
                  <a:schemeClr val="dk1"/>
                </a:solidFill>
                <a:latin typeface="Arial"/>
                <a:ea typeface="Arial"/>
                <a:cs typeface="Arial"/>
                <a:sym typeface="Arial"/>
              </a:rPr>
              <a:t>and efficiency</a:t>
            </a:r>
          </a:p>
        </p:txBody>
      </p:sp>
      <p:sp>
        <p:nvSpPr>
          <p:cNvPr id="79" name="Shape 79"/>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3</a:t>
            </a:fld>
            <a:endParaRPr lang="en-GB" sz="1000" b="0" i="0" u="none" strike="noStrike" cap="none" baseline="0">
              <a:solidFill>
                <a:schemeClr val="dk1"/>
              </a:solidFill>
              <a:latin typeface="Arial"/>
              <a:ea typeface="Arial"/>
              <a:cs typeface="Arial"/>
              <a:sym typeface="Arial"/>
            </a:endParaRPr>
          </a:p>
        </p:txBody>
      </p:sp>
      <p:sp>
        <p:nvSpPr>
          <p:cNvPr id="80" name="Shape 80"/>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81" name="Shape 81"/>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82" name="Shape 82"/>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Who is Git?</a:t>
            </a: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pic>
        <p:nvPicPr>
          <p:cNvPr id="845" name="Shape 845"/>
          <p:cNvPicPr preferRelativeResize="0"/>
          <p:nvPr/>
        </p:nvPicPr>
        <p:blipFill rotWithShape="1">
          <a:blip r:embed="rId3">
            <a:alphaModFix/>
          </a:blip>
          <a:srcRect/>
          <a:stretch/>
        </p:blipFill>
        <p:spPr>
          <a:xfrm>
            <a:off x="3404335" y="3025500"/>
            <a:ext cx="2181224" cy="1771651"/>
          </a:xfrm>
          <a:prstGeom prst="rect">
            <a:avLst/>
          </a:prstGeom>
          <a:noFill/>
          <a:ln>
            <a:noFill/>
          </a:ln>
        </p:spPr>
      </p:pic>
      <p:sp>
        <p:nvSpPr>
          <p:cNvPr id="846" name="Shape 846"/>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flow - branches</a:t>
            </a:r>
          </a:p>
        </p:txBody>
      </p:sp>
      <p:sp>
        <p:nvSpPr>
          <p:cNvPr id="847" name="Shape 847"/>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0" marR="0" lvl="0" indent="0" algn="l" rtl="0">
              <a:lnSpc>
                <a:spcPct val="90000"/>
              </a:lnSpc>
              <a:spcBef>
                <a:spcPts val="0"/>
              </a:spcBef>
              <a:spcAft>
                <a:spcPts val="0"/>
              </a:spcAft>
              <a:buClr>
                <a:schemeClr val="dk1"/>
              </a:buClr>
              <a:buSzPct val="25000"/>
              <a:buFont typeface="Courier New"/>
              <a:buNone/>
            </a:pPr>
            <a:r>
              <a:rPr lang="en-GB" sz="1400" b="0" i="0" u="none" strike="noStrike" cap="none" baseline="0">
                <a:solidFill>
                  <a:schemeClr val="dk1"/>
                </a:solidFill>
                <a:latin typeface="Courier New"/>
                <a:ea typeface="Courier New"/>
                <a:cs typeface="Courier New"/>
                <a:sym typeface="Courier New"/>
              </a:rPr>
              <a:t>$ git branch iss53</a:t>
            </a:r>
          </a:p>
          <a:p>
            <a:pPr marL="0" marR="0" lvl="0" indent="0" algn="l" rtl="0">
              <a:lnSpc>
                <a:spcPct val="90000"/>
              </a:lnSpc>
              <a:spcBef>
                <a:spcPts val="500"/>
              </a:spcBef>
              <a:spcAft>
                <a:spcPts val="0"/>
              </a:spcAft>
              <a:buClr>
                <a:schemeClr val="dk1"/>
              </a:buClr>
              <a:buSzPct val="25000"/>
              <a:buFont typeface="Courier New"/>
              <a:buNone/>
            </a:pPr>
            <a:r>
              <a:rPr lang="en-GB" sz="1400" b="0" i="0" u="none" strike="noStrike" cap="none" baseline="0">
                <a:solidFill>
                  <a:schemeClr val="dk1"/>
                </a:solidFill>
                <a:latin typeface="Courier New"/>
                <a:ea typeface="Courier New"/>
                <a:cs typeface="Courier New"/>
                <a:sym typeface="Courier New"/>
              </a:rPr>
              <a:t>$ git checkout iss53</a:t>
            </a:r>
          </a:p>
          <a:p>
            <a:pPr marL="0" marR="0" lvl="0" indent="0" algn="l" rtl="0">
              <a:lnSpc>
                <a:spcPct val="90000"/>
              </a:lnSpc>
              <a:spcBef>
                <a:spcPts val="500"/>
              </a:spcBef>
              <a:spcAft>
                <a:spcPts val="0"/>
              </a:spcAft>
              <a:buClr>
                <a:schemeClr val="dk1"/>
              </a:buClr>
              <a:buFont typeface="Arial"/>
              <a:buNone/>
            </a:pPr>
            <a:endParaRPr sz="1400" b="0" i="0" u="none" strike="noStrike" cap="none" baseline="0">
              <a:solidFill>
                <a:schemeClr val="dk1"/>
              </a:solidFill>
              <a:latin typeface="Courier New"/>
              <a:ea typeface="Courier New"/>
              <a:cs typeface="Courier New"/>
              <a:sym typeface="Courier New"/>
            </a:endParaRPr>
          </a:p>
          <a:p>
            <a:pPr marL="0" marR="0" lvl="0" indent="0" algn="l" rtl="0">
              <a:lnSpc>
                <a:spcPct val="90000"/>
              </a:lnSpc>
              <a:spcBef>
                <a:spcPts val="500"/>
              </a:spcBef>
              <a:spcAft>
                <a:spcPts val="0"/>
              </a:spcAft>
              <a:buClr>
                <a:schemeClr val="dk1"/>
              </a:buClr>
              <a:buSzPct val="25000"/>
              <a:buFont typeface="Arial"/>
              <a:buNone/>
            </a:pPr>
            <a:r>
              <a:rPr lang="en-GB" sz="1400" b="0" i="0" u="none" strike="noStrike" cap="none" baseline="0">
                <a:solidFill>
                  <a:schemeClr val="dk1"/>
                </a:solidFill>
                <a:latin typeface="Arial"/>
                <a:ea typeface="Arial"/>
                <a:cs typeface="Arial"/>
                <a:sym typeface="Arial"/>
              </a:rPr>
              <a:t>Or shortly</a:t>
            </a:r>
          </a:p>
          <a:p>
            <a:pPr marL="0" marR="0" lvl="0" indent="0" algn="l" rtl="0">
              <a:lnSpc>
                <a:spcPct val="90000"/>
              </a:lnSpc>
              <a:spcBef>
                <a:spcPts val="500"/>
              </a:spcBef>
              <a:spcAft>
                <a:spcPts val="0"/>
              </a:spcAft>
              <a:buClr>
                <a:schemeClr val="dk1"/>
              </a:buClr>
              <a:buFont typeface="Arial"/>
              <a:buNone/>
            </a:pPr>
            <a:endParaRPr sz="1400" b="0" i="0" u="none" strike="noStrike" cap="none" baseline="0">
              <a:solidFill>
                <a:schemeClr val="dk1"/>
              </a:solidFill>
              <a:latin typeface="Courier New"/>
              <a:ea typeface="Courier New"/>
              <a:cs typeface="Courier New"/>
              <a:sym typeface="Courier New"/>
            </a:endParaRPr>
          </a:p>
          <a:p>
            <a:pPr marL="0" marR="0" lvl="0" indent="0" algn="l" rtl="0">
              <a:lnSpc>
                <a:spcPct val="90000"/>
              </a:lnSpc>
              <a:spcBef>
                <a:spcPts val="500"/>
              </a:spcBef>
              <a:spcAft>
                <a:spcPts val="0"/>
              </a:spcAft>
              <a:buClr>
                <a:schemeClr val="dk1"/>
              </a:buClr>
              <a:buSzPct val="25000"/>
              <a:buFont typeface="Courier New"/>
              <a:buNone/>
            </a:pPr>
            <a:r>
              <a:rPr lang="en-GB" sz="1400" b="0" i="0" u="none" strike="noStrike" cap="none" baseline="0">
                <a:solidFill>
                  <a:schemeClr val="dk1"/>
                </a:solidFill>
                <a:latin typeface="Courier New"/>
                <a:ea typeface="Courier New"/>
                <a:cs typeface="Courier New"/>
                <a:sym typeface="Courier New"/>
              </a:rPr>
              <a:t>$ git checkout -b iss53</a:t>
            </a:r>
          </a:p>
          <a:p>
            <a:pPr marL="0" marR="0" lvl="0" indent="0" algn="l" rtl="0">
              <a:lnSpc>
                <a:spcPct val="90000"/>
              </a:lnSpc>
              <a:spcBef>
                <a:spcPts val="500"/>
              </a:spcBef>
              <a:spcAft>
                <a:spcPts val="0"/>
              </a:spcAft>
              <a:buClr>
                <a:schemeClr val="dk1"/>
              </a:buClr>
              <a:buSzPct val="25000"/>
              <a:buFont typeface="Courier New"/>
              <a:buNone/>
            </a:pPr>
            <a:r>
              <a:rPr lang="en-GB" sz="1400" b="0" i="0" u="none" strike="noStrike" cap="none" baseline="0">
                <a:solidFill>
                  <a:schemeClr val="dk1"/>
                </a:solidFill>
                <a:latin typeface="Courier New"/>
                <a:ea typeface="Courier New"/>
                <a:cs typeface="Courier New"/>
                <a:sym typeface="Courier New"/>
              </a:rPr>
              <a:t>Switched to a new branch "iss53"</a:t>
            </a:r>
          </a:p>
        </p:txBody>
      </p:sp>
      <p:sp>
        <p:nvSpPr>
          <p:cNvPr id="848" name="Shape 848"/>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30</a:t>
            </a:fld>
            <a:endParaRPr lang="en-GB" sz="1000" b="0" i="0" u="none" strike="noStrike" cap="none" baseline="0">
              <a:solidFill>
                <a:schemeClr val="dk1"/>
              </a:solidFill>
              <a:latin typeface="Arial"/>
              <a:ea typeface="Arial"/>
              <a:cs typeface="Arial"/>
              <a:sym typeface="Arial"/>
            </a:endParaRPr>
          </a:p>
        </p:txBody>
      </p:sp>
      <p:sp>
        <p:nvSpPr>
          <p:cNvPr id="849" name="Shape 849"/>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850" name="Shape 850"/>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extLst>
      <p:ext uri="{BB962C8B-B14F-4D97-AF65-F5344CB8AC3E}">
        <p14:creationId xmlns:p14="http://schemas.microsoft.com/office/powerpoint/2010/main" val="4242357157"/>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pic>
        <p:nvPicPr>
          <p:cNvPr id="855" name="Shape 855"/>
          <p:cNvPicPr preferRelativeResize="0"/>
          <p:nvPr/>
        </p:nvPicPr>
        <p:blipFill rotWithShape="1">
          <a:blip r:embed="rId3">
            <a:alphaModFix/>
          </a:blip>
          <a:srcRect/>
          <a:stretch/>
        </p:blipFill>
        <p:spPr>
          <a:xfrm>
            <a:off x="3404335" y="2924943"/>
            <a:ext cx="2943224" cy="1781175"/>
          </a:xfrm>
          <a:prstGeom prst="rect">
            <a:avLst/>
          </a:prstGeom>
          <a:noFill/>
          <a:ln>
            <a:noFill/>
          </a:ln>
        </p:spPr>
      </p:pic>
      <p:sp>
        <p:nvSpPr>
          <p:cNvPr id="856" name="Shape 856"/>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flow - branches</a:t>
            </a:r>
          </a:p>
        </p:txBody>
      </p:sp>
      <p:sp>
        <p:nvSpPr>
          <p:cNvPr id="857" name="Shape 857"/>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0" marR="0" lvl="0" indent="0" algn="l" rtl="0">
              <a:lnSpc>
                <a:spcPct val="90000"/>
              </a:lnSpc>
              <a:spcBef>
                <a:spcPts val="0"/>
              </a:spcBef>
              <a:spcAft>
                <a:spcPts val="0"/>
              </a:spcAft>
              <a:buClr>
                <a:schemeClr val="dk1"/>
              </a:buClr>
              <a:buSzPct val="25000"/>
              <a:buFont typeface="Courier New"/>
              <a:buNone/>
            </a:pPr>
            <a:r>
              <a:rPr lang="en-GB" sz="1400" b="0" i="0" u="none" strike="noStrike" cap="none" baseline="0">
                <a:solidFill>
                  <a:schemeClr val="dk1"/>
                </a:solidFill>
                <a:latin typeface="Courier New"/>
                <a:ea typeface="Courier New"/>
                <a:cs typeface="Courier New"/>
                <a:sym typeface="Courier New"/>
              </a:rPr>
              <a:t>$ vim index.html</a:t>
            </a:r>
          </a:p>
          <a:p>
            <a:pPr marL="0" marR="0" lvl="0" indent="0" algn="l" rtl="0">
              <a:lnSpc>
                <a:spcPct val="90000"/>
              </a:lnSpc>
              <a:spcBef>
                <a:spcPts val="500"/>
              </a:spcBef>
              <a:spcAft>
                <a:spcPts val="0"/>
              </a:spcAft>
              <a:buClr>
                <a:schemeClr val="dk1"/>
              </a:buClr>
              <a:buSzPct val="25000"/>
              <a:buFont typeface="Courier New"/>
              <a:buNone/>
            </a:pPr>
            <a:r>
              <a:rPr lang="en-GB" sz="1400" b="0" i="0" u="none" strike="noStrike" cap="none" baseline="0">
                <a:solidFill>
                  <a:schemeClr val="dk1"/>
                </a:solidFill>
                <a:latin typeface="Courier New"/>
                <a:ea typeface="Courier New"/>
                <a:cs typeface="Courier New"/>
                <a:sym typeface="Courier New"/>
              </a:rPr>
              <a:t>$ git commit -a -m 'added a new footer in progress [issue 53]'</a:t>
            </a:r>
          </a:p>
        </p:txBody>
      </p:sp>
      <p:sp>
        <p:nvSpPr>
          <p:cNvPr id="858" name="Shape 858"/>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31</a:t>
            </a:fld>
            <a:endParaRPr lang="en-GB" sz="1000" b="0" i="0" u="none" strike="noStrike" cap="none" baseline="0">
              <a:solidFill>
                <a:schemeClr val="dk1"/>
              </a:solidFill>
              <a:latin typeface="Arial"/>
              <a:ea typeface="Arial"/>
              <a:cs typeface="Arial"/>
              <a:sym typeface="Arial"/>
            </a:endParaRPr>
          </a:p>
        </p:txBody>
      </p:sp>
      <p:sp>
        <p:nvSpPr>
          <p:cNvPr id="859" name="Shape 859"/>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860" name="Shape 860"/>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extLst>
      <p:ext uri="{BB962C8B-B14F-4D97-AF65-F5344CB8AC3E}">
        <p14:creationId xmlns:p14="http://schemas.microsoft.com/office/powerpoint/2010/main" val="592861929"/>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pic>
        <p:nvPicPr>
          <p:cNvPr id="865" name="Shape 865"/>
          <p:cNvPicPr preferRelativeResize="0"/>
          <p:nvPr/>
        </p:nvPicPr>
        <p:blipFill rotWithShape="1">
          <a:blip r:embed="rId3">
            <a:alphaModFix/>
          </a:blip>
          <a:srcRect/>
          <a:stretch/>
        </p:blipFill>
        <p:spPr>
          <a:xfrm>
            <a:off x="3410503" y="3035398"/>
            <a:ext cx="2962275" cy="2409826"/>
          </a:xfrm>
          <a:prstGeom prst="rect">
            <a:avLst/>
          </a:prstGeom>
          <a:noFill/>
          <a:ln>
            <a:noFill/>
          </a:ln>
        </p:spPr>
      </p:pic>
      <p:sp>
        <p:nvSpPr>
          <p:cNvPr id="866" name="Shape 866"/>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flow - branches</a:t>
            </a:r>
          </a:p>
        </p:txBody>
      </p:sp>
      <p:sp>
        <p:nvSpPr>
          <p:cNvPr id="867" name="Shape 867"/>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0" marR="0" lvl="0" indent="0" algn="l" rtl="0">
              <a:lnSpc>
                <a:spcPct val="90000"/>
              </a:lnSpc>
              <a:spcBef>
                <a:spcPts val="0"/>
              </a:spcBef>
              <a:spcAft>
                <a:spcPts val="0"/>
              </a:spcAft>
              <a:buClr>
                <a:schemeClr val="dk1"/>
              </a:buClr>
              <a:buSzPct val="25000"/>
              <a:buFont typeface="Courier New"/>
              <a:buNone/>
            </a:pPr>
            <a:r>
              <a:rPr lang="en-GB" sz="1200" b="0" i="0" u="none" strike="noStrike" cap="none" baseline="0">
                <a:solidFill>
                  <a:schemeClr val="dk1"/>
                </a:solidFill>
                <a:latin typeface="Courier New"/>
                <a:ea typeface="Courier New"/>
                <a:cs typeface="Courier New"/>
                <a:sym typeface="Courier New"/>
              </a:rPr>
              <a:t>$ git checkout master</a:t>
            </a:r>
          </a:p>
          <a:p>
            <a:pPr marL="0" marR="0" lvl="0" indent="0" algn="l" rtl="0">
              <a:lnSpc>
                <a:spcPct val="90000"/>
              </a:lnSpc>
              <a:spcBef>
                <a:spcPts val="500"/>
              </a:spcBef>
              <a:spcAft>
                <a:spcPts val="0"/>
              </a:spcAft>
              <a:buClr>
                <a:schemeClr val="dk1"/>
              </a:buClr>
              <a:buSzPct val="25000"/>
              <a:buFont typeface="Courier New"/>
              <a:buNone/>
            </a:pPr>
            <a:r>
              <a:rPr lang="en-GB" sz="1200" b="0" i="0" u="none" strike="noStrike" cap="none" baseline="0">
                <a:solidFill>
                  <a:schemeClr val="dk1"/>
                </a:solidFill>
                <a:latin typeface="Courier New"/>
                <a:ea typeface="Courier New"/>
                <a:cs typeface="Courier New"/>
                <a:sym typeface="Courier New"/>
              </a:rPr>
              <a:t>Switched to branch "master“</a:t>
            </a:r>
          </a:p>
          <a:p>
            <a:pPr marL="0" marR="0" lvl="0" indent="0" algn="l" rtl="0">
              <a:lnSpc>
                <a:spcPct val="90000"/>
              </a:lnSpc>
              <a:spcBef>
                <a:spcPts val="500"/>
              </a:spcBef>
              <a:spcAft>
                <a:spcPts val="0"/>
              </a:spcAft>
              <a:buClr>
                <a:schemeClr val="dk1"/>
              </a:buClr>
              <a:buSzPct val="25000"/>
              <a:buFont typeface="Courier New"/>
              <a:buNone/>
            </a:pPr>
            <a:r>
              <a:rPr lang="en-GB" sz="1200" b="0" i="0" u="none" strike="noStrike" cap="none" baseline="0">
                <a:solidFill>
                  <a:schemeClr val="dk1"/>
                </a:solidFill>
                <a:latin typeface="Courier New"/>
                <a:ea typeface="Courier New"/>
                <a:cs typeface="Courier New"/>
                <a:sym typeface="Courier New"/>
              </a:rPr>
              <a:t>$ git checkout -b hotfix</a:t>
            </a:r>
          </a:p>
          <a:p>
            <a:pPr marL="0" marR="0" lvl="0" indent="0" algn="l" rtl="0">
              <a:lnSpc>
                <a:spcPct val="90000"/>
              </a:lnSpc>
              <a:spcBef>
                <a:spcPts val="500"/>
              </a:spcBef>
              <a:spcAft>
                <a:spcPts val="0"/>
              </a:spcAft>
              <a:buClr>
                <a:schemeClr val="dk1"/>
              </a:buClr>
              <a:buSzPct val="25000"/>
              <a:buFont typeface="Courier New"/>
              <a:buNone/>
            </a:pPr>
            <a:r>
              <a:rPr lang="en-GB" sz="1200" b="0" i="0" u="none" strike="noStrike" cap="none" baseline="0">
                <a:solidFill>
                  <a:schemeClr val="dk1"/>
                </a:solidFill>
                <a:latin typeface="Courier New"/>
                <a:ea typeface="Courier New"/>
                <a:cs typeface="Courier New"/>
                <a:sym typeface="Courier New"/>
              </a:rPr>
              <a:t>Switched to a new branch "hotfix"</a:t>
            </a:r>
          </a:p>
          <a:p>
            <a:pPr marL="0" marR="0" lvl="0" indent="0" algn="l" rtl="0">
              <a:lnSpc>
                <a:spcPct val="90000"/>
              </a:lnSpc>
              <a:spcBef>
                <a:spcPts val="500"/>
              </a:spcBef>
              <a:spcAft>
                <a:spcPts val="0"/>
              </a:spcAft>
              <a:buClr>
                <a:schemeClr val="dk1"/>
              </a:buClr>
              <a:buSzPct val="25000"/>
              <a:buFont typeface="Courier New"/>
              <a:buNone/>
            </a:pPr>
            <a:r>
              <a:rPr lang="en-GB" sz="1200" b="0" i="0" u="none" strike="noStrike" cap="none" baseline="0">
                <a:solidFill>
                  <a:schemeClr val="dk1"/>
                </a:solidFill>
                <a:latin typeface="Courier New"/>
                <a:ea typeface="Courier New"/>
                <a:cs typeface="Courier New"/>
                <a:sym typeface="Courier New"/>
              </a:rPr>
              <a:t>$ vim index.html</a:t>
            </a:r>
          </a:p>
          <a:p>
            <a:pPr marL="0" marR="0" lvl="0" indent="0" algn="l" rtl="0">
              <a:lnSpc>
                <a:spcPct val="90000"/>
              </a:lnSpc>
              <a:spcBef>
                <a:spcPts val="500"/>
              </a:spcBef>
              <a:spcAft>
                <a:spcPts val="0"/>
              </a:spcAft>
              <a:buClr>
                <a:schemeClr val="dk1"/>
              </a:buClr>
              <a:buSzPct val="25000"/>
              <a:buFont typeface="Courier New"/>
              <a:buNone/>
            </a:pPr>
            <a:r>
              <a:rPr lang="en-GB" sz="1200" b="0" i="0" u="none" strike="noStrike" cap="none" baseline="0">
                <a:solidFill>
                  <a:schemeClr val="dk1"/>
                </a:solidFill>
                <a:latin typeface="Courier New"/>
                <a:ea typeface="Courier New"/>
                <a:cs typeface="Courier New"/>
                <a:sym typeface="Courier New"/>
              </a:rPr>
              <a:t>$ git commit -a -m 'fixed the broken email address'</a:t>
            </a:r>
          </a:p>
          <a:p>
            <a:pPr marL="0" marR="0" lvl="0" indent="0" algn="l" rtl="0">
              <a:lnSpc>
                <a:spcPct val="90000"/>
              </a:lnSpc>
              <a:spcBef>
                <a:spcPts val="500"/>
              </a:spcBef>
              <a:spcAft>
                <a:spcPts val="0"/>
              </a:spcAft>
              <a:buClr>
                <a:schemeClr val="dk1"/>
              </a:buClr>
              <a:buSzPct val="25000"/>
              <a:buFont typeface="Courier New"/>
              <a:buNone/>
            </a:pPr>
            <a:r>
              <a:rPr lang="en-GB" sz="1200" b="0" i="0" u="none" strike="noStrike" cap="none" baseline="0">
                <a:solidFill>
                  <a:schemeClr val="dk1"/>
                </a:solidFill>
                <a:latin typeface="Courier New"/>
                <a:ea typeface="Courier New"/>
                <a:cs typeface="Courier New"/>
                <a:sym typeface="Courier New"/>
              </a:rPr>
              <a:t>[hotfix]: created 3a0874c: "fixed the broken email address"</a:t>
            </a:r>
          </a:p>
          <a:p>
            <a:pPr marL="0" marR="0" lvl="0" indent="0" algn="l" rtl="0">
              <a:lnSpc>
                <a:spcPct val="90000"/>
              </a:lnSpc>
              <a:spcBef>
                <a:spcPts val="500"/>
              </a:spcBef>
              <a:spcAft>
                <a:spcPts val="0"/>
              </a:spcAft>
              <a:buClr>
                <a:schemeClr val="dk1"/>
              </a:buClr>
              <a:buSzPct val="25000"/>
              <a:buFont typeface="Courier New"/>
              <a:buNone/>
            </a:pPr>
            <a:r>
              <a:rPr lang="en-GB" sz="1200" b="0" i="0" u="none" strike="noStrike" cap="none" baseline="0">
                <a:solidFill>
                  <a:schemeClr val="dk1"/>
                </a:solidFill>
                <a:latin typeface="Courier New"/>
                <a:ea typeface="Courier New"/>
                <a:cs typeface="Courier New"/>
                <a:sym typeface="Courier New"/>
              </a:rPr>
              <a:t> 1 files changed, 0 insertions(+), 1 deletions(-)</a:t>
            </a:r>
          </a:p>
        </p:txBody>
      </p:sp>
      <p:sp>
        <p:nvSpPr>
          <p:cNvPr id="868" name="Shape 868"/>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32</a:t>
            </a:fld>
            <a:endParaRPr lang="en-GB" sz="1000" b="0" i="0" u="none" strike="noStrike" cap="none" baseline="0">
              <a:solidFill>
                <a:schemeClr val="dk1"/>
              </a:solidFill>
              <a:latin typeface="Arial"/>
              <a:ea typeface="Arial"/>
              <a:cs typeface="Arial"/>
              <a:sym typeface="Arial"/>
            </a:endParaRPr>
          </a:p>
        </p:txBody>
      </p:sp>
      <p:sp>
        <p:nvSpPr>
          <p:cNvPr id="869" name="Shape 869"/>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870" name="Shape 870"/>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extLst>
      <p:ext uri="{BB962C8B-B14F-4D97-AF65-F5344CB8AC3E}">
        <p14:creationId xmlns:p14="http://schemas.microsoft.com/office/powerpoint/2010/main" val="2943924237"/>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pic>
        <p:nvPicPr>
          <p:cNvPr id="875" name="Shape 875"/>
          <p:cNvPicPr preferRelativeResize="0"/>
          <p:nvPr/>
        </p:nvPicPr>
        <p:blipFill rotWithShape="1">
          <a:blip r:embed="rId3">
            <a:alphaModFix/>
          </a:blip>
          <a:srcRect/>
          <a:stretch/>
        </p:blipFill>
        <p:spPr>
          <a:xfrm>
            <a:off x="3419871" y="2468091"/>
            <a:ext cx="2952750" cy="2905125"/>
          </a:xfrm>
          <a:prstGeom prst="rect">
            <a:avLst/>
          </a:prstGeom>
          <a:noFill/>
          <a:ln>
            <a:noFill/>
          </a:ln>
        </p:spPr>
      </p:pic>
      <p:sp>
        <p:nvSpPr>
          <p:cNvPr id="876" name="Shape 876"/>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flow - branches</a:t>
            </a:r>
          </a:p>
        </p:txBody>
      </p:sp>
      <p:sp>
        <p:nvSpPr>
          <p:cNvPr id="877" name="Shape 877"/>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0" marR="0" lvl="0" indent="0" algn="l" rtl="0">
              <a:lnSpc>
                <a:spcPct val="90000"/>
              </a:lnSpc>
              <a:spcBef>
                <a:spcPts val="0"/>
              </a:spcBef>
              <a:spcAft>
                <a:spcPts val="0"/>
              </a:spcAft>
              <a:buClr>
                <a:schemeClr val="dk1"/>
              </a:buClr>
              <a:buSzPct val="25000"/>
              <a:buFont typeface="Courier New"/>
              <a:buNone/>
            </a:pPr>
            <a:r>
              <a:rPr lang="en-GB" sz="1400" b="0" i="0" u="none" strike="noStrike" cap="none" baseline="0">
                <a:solidFill>
                  <a:schemeClr val="dk1"/>
                </a:solidFill>
                <a:latin typeface="Courier New"/>
                <a:ea typeface="Courier New"/>
                <a:cs typeface="Courier New"/>
                <a:sym typeface="Courier New"/>
              </a:rPr>
              <a:t>$ git checkout master</a:t>
            </a:r>
          </a:p>
          <a:p>
            <a:pPr marL="0" marR="0" lvl="0" indent="0" algn="l" rtl="0">
              <a:lnSpc>
                <a:spcPct val="90000"/>
              </a:lnSpc>
              <a:spcBef>
                <a:spcPts val="500"/>
              </a:spcBef>
              <a:spcAft>
                <a:spcPts val="0"/>
              </a:spcAft>
              <a:buClr>
                <a:schemeClr val="dk1"/>
              </a:buClr>
              <a:buSzPct val="25000"/>
              <a:buFont typeface="Courier New"/>
              <a:buNone/>
            </a:pPr>
            <a:r>
              <a:rPr lang="en-GB" sz="1400" b="0" i="0" u="none" strike="noStrike" cap="none" baseline="0">
                <a:solidFill>
                  <a:schemeClr val="dk1"/>
                </a:solidFill>
                <a:latin typeface="Courier New"/>
                <a:ea typeface="Courier New"/>
                <a:cs typeface="Courier New"/>
                <a:sym typeface="Courier New"/>
              </a:rPr>
              <a:t>$ git merge hotfix</a:t>
            </a:r>
          </a:p>
          <a:p>
            <a:pPr marL="0" marR="0" lvl="0" indent="0" algn="l" rtl="0">
              <a:lnSpc>
                <a:spcPct val="90000"/>
              </a:lnSpc>
              <a:spcBef>
                <a:spcPts val="500"/>
              </a:spcBef>
              <a:spcAft>
                <a:spcPts val="0"/>
              </a:spcAft>
              <a:buClr>
                <a:schemeClr val="dk1"/>
              </a:buClr>
              <a:buSzPct val="25000"/>
              <a:buFont typeface="Courier New"/>
              <a:buNone/>
            </a:pPr>
            <a:r>
              <a:rPr lang="en-GB" sz="1400" b="0" i="0" u="none" strike="noStrike" cap="none" baseline="0">
                <a:solidFill>
                  <a:schemeClr val="dk1"/>
                </a:solidFill>
                <a:latin typeface="Courier New"/>
                <a:ea typeface="Courier New"/>
                <a:cs typeface="Courier New"/>
                <a:sym typeface="Courier New"/>
              </a:rPr>
              <a:t>Updating f42c576..3a0874c</a:t>
            </a:r>
          </a:p>
          <a:p>
            <a:pPr marL="0" marR="0" lvl="0" indent="0" algn="l" rtl="0">
              <a:lnSpc>
                <a:spcPct val="90000"/>
              </a:lnSpc>
              <a:spcBef>
                <a:spcPts val="500"/>
              </a:spcBef>
              <a:spcAft>
                <a:spcPts val="0"/>
              </a:spcAft>
              <a:buClr>
                <a:schemeClr val="dk1"/>
              </a:buClr>
              <a:buSzPct val="25000"/>
              <a:buFont typeface="Courier New"/>
              <a:buNone/>
            </a:pPr>
            <a:r>
              <a:rPr lang="en-GB" sz="1400" b="0" i="0" u="none" strike="noStrike" cap="none" baseline="0">
                <a:solidFill>
                  <a:schemeClr val="dk1"/>
                </a:solidFill>
                <a:latin typeface="Courier New"/>
                <a:ea typeface="Courier New"/>
                <a:cs typeface="Courier New"/>
                <a:sym typeface="Courier New"/>
              </a:rPr>
              <a:t>Fast forward</a:t>
            </a:r>
          </a:p>
          <a:p>
            <a:pPr marL="0" marR="0" lvl="0" indent="0" algn="l" rtl="0">
              <a:lnSpc>
                <a:spcPct val="90000"/>
              </a:lnSpc>
              <a:spcBef>
                <a:spcPts val="500"/>
              </a:spcBef>
              <a:spcAft>
                <a:spcPts val="0"/>
              </a:spcAft>
              <a:buClr>
                <a:schemeClr val="dk1"/>
              </a:buClr>
              <a:buSzPct val="25000"/>
              <a:buFont typeface="Courier New"/>
              <a:buNone/>
            </a:pPr>
            <a:r>
              <a:rPr lang="en-GB" sz="1400" b="0" i="0" u="none" strike="noStrike" cap="none" baseline="0">
                <a:solidFill>
                  <a:schemeClr val="dk1"/>
                </a:solidFill>
                <a:latin typeface="Courier New"/>
                <a:ea typeface="Courier New"/>
                <a:cs typeface="Courier New"/>
                <a:sym typeface="Courier New"/>
              </a:rPr>
              <a:t> README |    1 -</a:t>
            </a:r>
          </a:p>
          <a:p>
            <a:pPr marL="0" marR="0" lvl="0" indent="0" algn="l" rtl="0">
              <a:lnSpc>
                <a:spcPct val="90000"/>
              </a:lnSpc>
              <a:spcBef>
                <a:spcPts val="500"/>
              </a:spcBef>
              <a:spcAft>
                <a:spcPts val="0"/>
              </a:spcAft>
              <a:buClr>
                <a:schemeClr val="dk1"/>
              </a:buClr>
              <a:buSzPct val="25000"/>
              <a:buFont typeface="Courier New"/>
              <a:buNone/>
            </a:pPr>
            <a:r>
              <a:rPr lang="en-GB" sz="1400" b="0" i="0" u="none" strike="noStrike" cap="none" baseline="0">
                <a:solidFill>
                  <a:schemeClr val="dk1"/>
                </a:solidFill>
                <a:latin typeface="Courier New"/>
                <a:ea typeface="Courier New"/>
                <a:cs typeface="Courier New"/>
                <a:sym typeface="Courier New"/>
              </a:rPr>
              <a:t> 1 files changed, 0 insertions(+), 1 deletions(-)</a:t>
            </a:r>
          </a:p>
        </p:txBody>
      </p:sp>
      <p:sp>
        <p:nvSpPr>
          <p:cNvPr id="878" name="Shape 878"/>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33</a:t>
            </a:fld>
            <a:endParaRPr lang="en-GB" sz="1000" b="0" i="0" u="none" strike="noStrike" cap="none" baseline="0">
              <a:solidFill>
                <a:schemeClr val="dk1"/>
              </a:solidFill>
              <a:latin typeface="Arial"/>
              <a:ea typeface="Arial"/>
              <a:cs typeface="Arial"/>
              <a:sym typeface="Arial"/>
            </a:endParaRPr>
          </a:p>
        </p:txBody>
      </p:sp>
      <p:sp>
        <p:nvSpPr>
          <p:cNvPr id="879" name="Shape 879"/>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880" name="Shape 880"/>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extLst>
      <p:ext uri="{BB962C8B-B14F-4D97-AF65-F5344CB8AC3E}">
        <p14:creationId xmlns:p14="http://schemas.microsoft.com/office/powerpoint/2010/main" val="3054025848"/>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pic>
        <p:nvPicPr>
          <p:cNvPr id="885" name="Shape 885"/>
          <p:cNvPicPr preferRelativeResize="0"/>
          <p:nvPr/>
        </p:nvPicPr>
        <p:blipFill rotWithShape="1">
          <a:blip r:embed="rId3">
            <a:alphaModFix/>
          </a:blip>
          <a:srcRect/>
          <a:stretch/>
        </p:blipFill>
        <p:spPr>
          <a:xfrm>
            <a:off x="3420212" y="3030065"/>
            <a:ext cx="3695699" cy="2343150"/>
          </a:xfrm>
          <a:prstGeom prst="rect">
            <a:avLst/>
          </a:prstGeom>
          <a:noFill/>
          <a:ln>
            <a:noFill/>
          </a:ln>
        </p:spPr>
      </p:pic>
      <p:sp>
        <p:nvSpPr>
          <p:cNvPr id="886" name="Shape 886"/>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flow - branches</a:t>
            </a:r>
          </a:p>
        </p:txBody>
      </p:sp>
      <p:sp>
        <p:nvSpPr>
          <p:cNvPr id="887" name="Shape 887"/>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0" marR="0" lvl="0" indent="0" algn="l" rtl="0">
              <a:lnSpc>
                <a:spcPct val="90000"/>
              </a:lnSpc>
              <a:spcBef>
                <a:spcPts val="0"/>
              </a:spcBef>
              <a:spcAft>
                <a:spcPts val="0"/>
              </a:spcAft>
              <a:buClr>
                <a:schemeClr val="dk1"/>
              </a:buClr>
              <a:buSzPct val="25000"/>
              <a:buFont typeface="Courier New"/>
              <a:buNone/>
            </a:pPr>
            <a:r>
              <a:rPr lang="en-GB" sz="1400" b="0" i="0" u="none" strike="noStrike" cap="none" baseline="0">
                <a:solidFill>
                  <a:schemeClr val="dk1"/>
                </a:solidFill>
                <a:latin typeface="Courier New"/>
                <a:ea typeface="Courier New"/>
                <a:cs typeface="Courier New"/>
                <a:sym typeface="Courier New"/>
              </a:rPr>
              <a:t>$ git checkout iss53</a:t>
            </a:r>
          </a:p>
          <a:p>
            <a:pPr marL="0" marR="0" lvl="0" indent="0" algn="l" rtl="0">
              <a:lnSpc>
                <a:spcPct val="90000"/>
              </a:lnSpc>
              <a:spcBef>
                <a:spcPts val="500"/>
              </a:spcBef>
              <a:spcAft>
                <a:spcPts val="0"/>
              </a:spcAft>
              <a:buClr>
                <a:schemeClr val="dk1"/>
              </a:buClr>
              <a:buSzPct val="25000"/>
              <a:buFont typeface="Courier New"/>
              <a:buNone/>
            </a:pPr>
            <a:r>
              <a:rPr lang="en-GB" sz="1400" b="0" i="0" u="none" strike="noStrike" cap="none" baseline="0">
                <a:solidFill>
                  <a:schemeClr val="dk1"/>
                </a:solidFill>
                <a:latin typeface="Courier New"/>
                <a:ea typeface="Courier New"/>
                <a:cs typeface="Courier New"/>
                <a:sym typeface="Courier New"/>
              </a:rPr>
              <a:t>Switched to branch "iss53"</a:t>
            </a:r>
          </a:p>
          <a:p>
            <a:pPr marL="0" marR="0" lvl="0" indent="0" algn="l" rtl="0">
              <a:lnSpc>
                <a:spcPct val="90000"/>
              </a:lnSpc>
              <a:spcBef>
                <a:spcPts val="500"/>
              </a:spcBef>
              <a:spcAft>
                <a:spcPts val="0"/>
              </a:spcAft>
              <a:buClr>
                <a:schemeClr val="dk1"/>
              </a:buClr>
              <a:buSzPct val="25000"/>
              <a:buFont typeface="Courier New"/>
              <a:buNone/>
            </a:pPr>
            <a:r>
              <a:rPr lang="en-GB" sz="1400" b="0" i="0" u="none" strike="noStrike" cap="none" baseline="0">
                <a:solidFill>
                  <a:schemeClr val="dk1"/>
                </a:solidFill>
                <a:latin typeface="Courier New"/>
                <a:ea typeface="Courier New"/>
                <a:cs typeface="Courier New"/>
                <a:sym typeface="Courier New"/>
              </a:rPr>
              <a:t>$ vim index.html</a:t>
            </a:r>
          </a:p>
          <a:p>
            <a:pPr marL="0" marR="0" lvl="0" indent="0" algn="l" rtl="0">
              <a:lnSpc>
                <a:spcPct val="90000"/>
              </a:lnSpc>
              <a:spcBef>
                <a:spcPts val="500"/>
              </a:spcBef>
              <a:spcAft>
                <a:spcPts val="0"/>
              </a:spcAft>
              <a:buClr>
                <a:schemeClr val="dk1"/>
              </a:buClr>
              <a:buSzPct val="25000"/>
              <a:buFont typeface="Courier New"/>
              <a:buNone/>
            </a:pPr>
            <a:r>
              <a:rPr lang="en-GB" sz="1400" b="0" i="0" u="none" strike="noStrike" cap="none" baseline="0">
                <a:solidFill>
                  <a:schemeClr val="dk1"/>
                </a:solidFill>
                <a:latin typeface="Courier New"/>
                <a:ea typeface="Courier New"/>
                <a:cs typeface="Courier New"/>
                <a:sym typeface="Courier New"/>
              </a:rPr>
              <a:t>$ git commit -a -m 'finished the new footer [issue 53]'</a:t>
            </a:r>
          </a:p>
          <a:p>
            <a:pPr marL="0" marR="0" lvl="0" indent="0" algn="l" rtl="0">
              <a:lnSpc>
                <a:spcPct val="90000"/>
              </a:lnSpc>
              <a:spcBef>
                <a:spcPts val="500"/>
              </a:spcBef>
              <a:spcAft>
                <a:spcPts val="0"/>
              </a:spcAft>
              <a:buClr>
                <a:schemeClr val="dk1"/>
              </a:buClr>
              <a:buSzPct val="25000"/>
              <a:buFont typeface="Courier New"/>
              <a:buNone/>
            </a:pPr>
            <a:r>
              <a:rPr lang="en-GB" sz="1400" b="0" i="0" u="none" strike="noStrike" cap="none" baseline="0">
                <a:solidFill>
                  <a:schemeClr val="dk1"/>
                </a:solidFill>
                <a:latin typeface="Courier New"/>
                <a:ea typeface="Courier New"/>
                <a:cs typeface="Courier New"/>
                <a:sym typeface="Courier New"/>
              </a:rPr>
              <a:t>[iss53]: created ad82d7a: "finished the new footer [issue 53]"</a:t>
            </a:r>
          </a:p>
          <a:p>
            <a:pPr marL="0" marR="0" lvl="0" indent="0" algn="l" rtl="0">
              <a:lnSpc>
                <a:spcPct val="90000"/>
              </a:lnSpc>
              <a:spcBef>
                <a:spcPts val="500"/>
              </a:spcBef>
              <a:spcAft>
                <a:spcPts val="0"/>
              </a:spcAft>
              <a:buClr>
                <a:schemeClr val="dk1"/>
              </a:buClr>
              <a:buSzPct val="25000"/>
              <a:buFont typeface="Courier New"/>
              <a:buNone/>
            </a:pPr>
            <a:r>
              <a:rPr lang="en-GB" sz="1400" b="0" i="0" u="none" strike="noStrike" cap="none" baseline="0">
                <a:solidFill>
                  <a:schemeClr val="dk1"/>
                </a:solidFill>
                <a:latin typeface="Courier New"/>
                <a:ea typeface="Courier New"/>
                <a:cs typeface="Courier New"/>
                <a:sym typeface="Courier New"/>
              </a:rPr>
              <a:t> 1 files changed, 1 insertions(+), 0 deletions(-)</a:t>
            </a:r>
          </a:p>
        </p:txBody>
      </p:sp>
      <p:sp>
        <p:nvSpPr>
          <p:cNvPr id="888" name="Shape 888"/>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34</a:t>
            </a:fld>
            <a:endParaRPr lang="en-GB" sz="1000" b="0" i="0" u="none" strike="noStrike" cap="none" baseline="0">
              <a:solidFill>
                <a:schemeClr val="dk1"/>
              </a:solidFill>
              <a:latin typeface="Arial"/>
              <a:ea typeface="Arial"/>
              <a:cs typeface="Arial"/>
              <a:sym typeface="Arial"/>
            </a:endParaRPr>
          </a:p>
        </p:txBody>
      </p:sp>
      <p:sp>
        <p:nvSpPr>
          <p:cNvPr id="889" name="Shape 889"/>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890" name="Shape 890"/>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extLst>
      <p:ext uri="{BB962C8B-B14F-4D97-AF65-F5344CB8AC3E}">
        <p14:creationId xmlns:p14="http://schemas.microsoft.com/office/powerpoint/2010/main" val="2423139083"/>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Shape 895"/>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flow - branches</a:t>
            </a:r>
          </a:p>
        </p:txBody>
      </p:sp>
      <p:sp>
        <p:nvSpPr>
          <p:cNvPr id="896" name="Shape 896"/>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0" marR="0" lvl="0" indent="0" algn="l" rtl="0">
              <a:lnSpc>
                <a:spcPct val="90000"/>
              </a:lnSpc>
              <a:spcBef>
                <a:spcPts val="0"/>
              </a:spcBef>
              <a:spcAft>
                <a:spcPts val="0"/>
              </a:spcAft>
              <a:buClr>
                <a:schemeClr val="dk1"/>
              </a:buClr>
              <a:buSzPct val="25000"/>
              <a:buFont typeface="Courier New"/>
              <a:buNone/>
            </a:pPr>
            <a:r>
              <a:rPr lang="en-GB" sz="1400" b="0" i="0" u="none" strike="noStrike" cap="none" baseline="0">
                <a:solidFill>
                  <a:schemeClr val="dk1"/>
                </a:solidFill>
                <a:latin typeface="Courier New"/>
                <a:ea typeface="Courier New"/>
                <a:cs typeface="Courier New"/>
                <a:sym typeface="Courier New"/>
              </a:rPr>
              <a:t>$ git checkout master</a:t>
            </a:r>
          </a:p>
          <a:p>
            <a:pPr marL="0" marR="0" lvl="0" indent="0" algn="l" rtl="0">
              <a:lnSpc>
                <a:spcPct val="90000"/>
              </a:lnSpc>
              <a:spcBef>
                <a:spcPts val="500"/>
              </a:spcBef>
              <a:spcAft>
                <a:spcPts val="0"/>
              </a:spcAft>
              <a:buClr>
                <a:schemeClr val="dk1"/>
              </a:buClr>
              <a:buSzPct val="25000"/>
              <a:buFont typeface="Courier New"/>
              <a:buNone/>
            </a:pPr>
            <a:r>
              <a:rPr lang="en-GB" sz="1400" b="0" i="0" u="none" strike="noStrike" cap="none" baseline="0">
                <a:solidFill>
                  <a:schemeClr val="dk1"/>
                </a:solidFill>
                <a:latin typeface="Courier New"/>
                <a:ea typeface="Courier New"/>
                <a:cs typeface="Courier New"/>
                <a:sym typeface="Courier New"/>
              </a:rPr>
              <a:t>$ git merge iss53</a:t>
            </a:r>
          </a:p>
          <a:p>
            <a:pPr marL="0" marR="0" lvl="0" indent="0" algn="l" rtl="0">
              <a:lnSpc>
                <a:spcPct val="90000"/>
              </a:lnSpc>
              <a:spcBef>
                <a:spcPts val="500"/>
              </a:spcBef>
              <a:spcAft>
                <a:spcPts val="0"/>
              </a:spcAft>
              <a:buClr>
                <a:schemeClr val="dk1"/>
              </a:buClr>
              <a:buSzPct val="25000"/>
              <a:buFont typeface="Courier New"/>
              <a:buNone/>
            </a:pPr>
            <a:r>
              <a:rPr lang="en-GB" sz="1400" b="0" i="0" u="none" strike="noStrike" cap="none" baseline="0">
                <a:solidFill>
                  <a:schemeClr val="dk1"/>
                </a:solidFill>
                <a:latin typeface="Courier New"/>
                <a:ea typeface="Courier New"/>
                <a:cs typeface="Courier New"/>
                <a:sym typeface="Courier New"/>
              </a:rPr>
              <a:t>Merge made by recursive.</a:t>
            </a:r>
          </a:p>
          <a:p>
            <a:pPr marL="0" marR="0" lvl="0" indent="0" algn="l" rtl="0">
              <a:lnSpc>
                <a:spcPct val="90000"/>
              </a:lnSpc>
              <a:spcBef>
                <a:spcPts val="500"/>
              </a:spcBef>
              <a:spcAft>
                <a:spcPts val="0"/>
              </a:spcAft>
              <a:buClr>
                <a:schemeClr val="dk1"/>
              </a:buClr>
              <a:buSzPct val="25000"/>
              <a:buFont typeface="Courier New"/>
              <a:buNone/>
            </a:pPr>
            <a:r>
              <a:rPr lang="en-GB" sz="1400" b="0" i="0" u="none" strike="noStrike" cap="none" baseline="0">
                <a:solidFill>
                  <a:schemeClr val="dk1"/>
                </a:solidFill>
                <a:latin typeface="Courier New"/>
                <a:ea typeface="Courier New"/>
                <a:cs typeface="Courier New"/>
                <a:sym typeface="Courier New"/>
              </a:rPr>
              <a:t> README |    1 +</a:t>
            </a:r>
          </a:p>
          <a:p>
            <a:pPr marL="0" marR="0" lvl="0" indent="0" algn="l" rtl="0">
              <a:lnSpc>
                <a:spcPct val="90000"/>
              </a:lnSpc>
              <a:spcBef>
                <a:spcPts val="500"/>
              </a:spcBef>
              <a:spcAft>
                <a:spcPts val="0"/>
              </a:spcAft>
              <a:buClr>
                <a:schemeClr val="dk1"/>
              </a:buClr>
              <a:buSzPct val="25000"/>
              <a:buFont typeface="Courier New"/>
              <a:buNone/>
            </a:pPr>
            <a:r>
              <a:rPr lang="en-GB" sz="1400" b="0" i="0" u="none" strike="noStrike" cap="none" baseline="0">
                <a:solidFill>
                  <a:schemeClr val="dk1"/>
                </a:solidFill>
                <a:latin typeface="Courier New"/>
                <a:ea typeface="Courier New"/>
                <a:cs typeface="Courier New"/>
                <a:sym typeface="Courier New"/>
              </a:rPr>
              <a:t> 1 files changed, 1 insertions(+), 0 deletions(-)</a:t>
            </a:r>
          </a:p>
        </p:txBody>
      </p:sp>
      <p:sp>
        <p:nvSpPr>
          <p:cNvPr id="897" name="Shape 897"/>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35</a:t>
            </a:fld>
            <a:endParaRPr lang="en-GB" sz="1000" b="0" i="0" u="none" strike="noStrike" cap="none" baseline="0">
              <a:solidFill>
                <a:schemeClr val="dk1"/>
              </a:solidFill>
              <a:latin typeface="Arial"/>
              <a:ea typeface="Arial"/>
              <a:cs typeface="Arial"/>
              <a:sym typeface="Arial"/>
            </a:endParaRPr>
          </a:p>
        </p:txBody>
      </p:sp>
      <p:sp>
        <p:nvSpPr>
          <p:cNvPr id="898" name="Shape 898"/>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899" name="Shape 899"/>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pic>
        <p:nvPicPr>
          <p:cNvPr id="900" name="Shape 900"/>
          <p:cNvPicPr preferRelativeResize="0"/>
          <p:nvPr/>
        </p:nvPicPr>
        <p:blipFill rotWithShape="1">
          <a:blip r:embed="rId3">
            <a:alphaModFix/>
          </a:blip>
          <a:srcRect/>
          <a:stretch/>
        </p:blipFill>
        <p:spPr>
          <a:xfrm>
            <a:off x="3419871" y="3144366"/>
            <a:ext cx="4200524" cy="2228850"/>
          </a:xfrm>
          <a:prstGeom prst="rect">
            <a:avLst/>
          </a:prstGeom>
          <a:noFill/>
          <a:ln>
            <a:noFill/>
          </a:ln>
        </p:spPr>
      </p:pic>
    </p:spTree>
    <p:extLst>
      <p:ext uri="{BB962C8B-B14F-4D97-AF65-F5344CB8AC3E}">
        <p14:creationId xmlns:p14="http://schemas.microsoft.com/office/powerpoint/2010/main" val="3557431360"/>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Shape 486"/>
          <p:cNvSpPr txBox="1">
            <a:spLocks noGrp="1"/>
          </p:cNvSpPr>
          <p:nvPr>
            <p:ph type="ctrTitle"/>
          </p:nvPr>
        </p:nvSpPr>
        <p:spPr>
          <a:xfrm>
            <a:off x="4572000" y="1555200"/>
            <a:ext cx="3914774" cy="1800000"/>
          </a:xfrm>
          <a:prstGeom prst="rect">
            <a:avLst/>
          </a:prstGeom>
          <a:noFill/>
          <a:ln>
            <a:noFill/>
          </a:ln>
        </p:spPr>
        <p:txBody>
          <a:bodyPr lIns="0" tIns="0" rIns="0" bIns="0" anchor="b" anchorCtr="0">
            <a:noAutofit/>
          </a:bodyPr>
          <a:lstStyle/>
          <a:p>
            <a:pPr marL="0" marR="0" lvl="0" indent="0" algn="l" rtl="0">
              <a:lnSpc>
                <a:spcPct val="100000"/>
              </a:lnSpc>
              <a:spcBef>
                <a:spcPts val="0"/>
              </a:spcBef>
              <a:spcAft>
                <a:spcPts val="0"/>
              </a:spcAft>
              <a:buSzPct val="25000"/>
              <a:buNone/>
            </a:pPr>
            <a:r>
              <a:rPr lang="en-GB" sz="4000" b="1" i="0" u="none" strike="noStrike" cap="none" baseline="0">
                <a:solidFill>
                  <a:schemeClr val="lt1"/>
                </a:solidFill>
                <a:latin typeface="Arial"/>
                <a:ea typeface="Arial"/>
                <a:cs typeface="Arial"/>
                <a:sym typeface="Arial"/>
              </a:rPr>
              <a:t>HANDS ON KEYBOARD</a:t>
            </a:r>
          </a:p>
        </p:txBody>
      </p:sp>
      <p:sp>
        <p:nvSpPr>
          <p:cNvPr id="487" name="Shape 487"/>
          <p:cNvSpPr txBox="1">
            <a:spLocks noGrp="1"/>
          </p:cNvSpPr>
          <p:nvPr>
            <p:ph type="subTitle" idx="1"/>
          </p:nvPr>
        </p:nvSpPr>
        <p:spPr>
          <a:xfrm>
            <a:off x="4572000" y="3520800"/>
            <a:ext cx="3914774" cy="6227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Git GUI and Gitk</a:t>
            </a:r>
          </a:p>
        </p:txBody>
      </p:sp>
      <p:sp>
        <p:nvSpPr>
          <p:cNvPr id="488" name="Shape 488"/>
          <p:cNvSpPr txBox="1">
            <a:spLocks noGrp="1"/>
          </p:cNvSpPr>
          <p:nvPr>
            <p:ph type="sldNum" idx="4294967295"/>
          </p:nvPr>
        </p:nvSpPr>
        <p:spPr>
          <a:xfrm>
            <a:off x="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36</a:t>
            </a:fld>
            <a:endParaRPr lang="en-GB" sz="1000" b="0" i="0" u="none" strike="noStrike" cap="none" baseline="0">
              <a:solidFill>
                <a:schemeClr val="dk1"/>
              </a:solidFill>
              <a:latin typeface="Arial"/>
              <a:ea typeface="Arial"/>
              <a:cs typeface="Arial"/>
              <a:sym typeface="Arial"/>
            </a:endParaRPr>
          </a:p>
        </p:txBody>
      </p:sp>
      <p:sp>
        <p:nvSpPr>
          <p:cNvPr id="489" name="Shape 489"/>
          <p:cNvSpPr txBox="1">
            <a:spLocks noGrp="1"/>
          </p:cNvSpPr>
          <p:nvPr>
            <p:ph type="ftr" idx="4294967295"/>
          </p:nvPr>
        </p:nvSpPr>
        <p:spPr>
          <a:xfrm>
            <a:off x="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490" name="Shape 490"/>
          <p:cNvSpPr txBox="1">
            <a:spLocks noGrp="1"/>
          </p:cNvSpPr>
          <p:nvPr>
            <p:ph type="dt" idx="4294967295"/>
          </p:nvPr>
        </p:nvSpPr>
        <p:spPr>
          <a:xfrm>
            <a:off x="7708900" y="6540500"/>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extLst>
      <p:ext uri="{BB962C8B-B14F-4D97-AF65-F5344CB8AC3E}">
        <p14:creationId xmlns:p14="http://schemas.microsoft.com/office/powerpoint/2010/main" val="1122023714"/>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Usage</a:t>
            </a:r>
          </a:p>
        </p:txBody>
      </p:sp>
      <p:sp>
        <p:nvSpPr>
          <p:cNvPr id="496" name="Shape 496"/>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Command line</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Git Gui</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Gitk</a:t>
            </a:r>
          </a:p>
        </p:txBody>
      </p:sp>
      <p:sp>
        <p:nvSpPr>
          <p:cNvPr id="497" name="Shape 497"/>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37</a:t>
            </a:fld>
            <a:endParaRPr lang="en-GB" sz="1000" b="0" i="0" u="none" strike="noStrike" cap="none" baseline="0">
              <a:solidFill>
                <a:schemeClr val="dk1"/>
              </a:solidFill>
              <a:latin typeface="Arial"/>
              <a:ea typeface="Arial"/>
              <a:cs typeface="Arial"/>
              <a:sym typeface="Arial"/>
            </a:endParaRPr>
          </a:p>
        </p:txBody>
      </p:sp>
      <p:sp>
        <p:nvSpPr>
          <p:cNvPr id="498" name="Shape 498"/>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499" name="Shape 499"/>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title"/>
          </p:nvPr>
        </p:nvSpPr>
        <p:spPr>
          <a:xfrm>
            <a:off x="342000" y="154800"/>
            <a:ext cx="8514000" cy="1220400"/>
          </a:xfrm>
          <a:prstGeom prst="rect">
            <a:avLst/>
          </a:prstGeom>
        </p:spPr>
        <p:txBody>
          <a:bodyPr lIns="91425" tIns="91425" rIns="91425" bIns="91425" anchor="b" anchorCtr="0">
            <a:noAutofit/>
          </a:bodyPr>
          <a:lstStyle/>
          <a:p>
            <a:pPr marL="0" marR="0" lvl="0" indent="0" algn="l" rtl="0">
              <a:lnSpc>
                <a:spcPct val="100000"/>
              </a:lnSpc>
              <a:spcBef>
                <a:spcPts val="0"/>
              </a:spcBef>
              <a:spcAft>
                <a:spcPts val="0"/>
              </a:spcAft>
              <a:buClr>
                <a:srgbClr val="000000"/>
              </a:buClr>
              <a:buSzPct val="25000"/>
              <a:buFont typeface="Arial"/>
              <a:buNone/>
            </a:pPr>
            <a:r>
              <a:rPr lang="en-GB" sz="4000" b="1">
                <a:solidFill>
                  <a:srgbClr val="99CC33"/>
                </a:solidFill>
              </a:rPr>
              <a:t>Tools Installation</a:t>
            </a:r>
          </a:p>
        </p:txBody>
      </p:sp>
      <p:sp>
        <p:nvSpPr>
          <p:cNvPr id="505" name="Shape 505"/>
          <p:cNvSpPr txBox="1">
            <a:spLocks noGrp="1"/>
          </p:cNvSpPr>
          <p:nvPr>
            <p:ph type="body" idx="1"/>
          </p:nvPr>
        </p:nvSpPr>
        <p:spPr>
          <a:xfrm>
            <a:off x="342898" y="1494000"/>
            <a:ext cx="8514000" cy="4078799"/>
          </a:xfrm>
          <a:prstGeom prst="rect">
            <a:avLst/>
          </a:prstGeom>
        </p:spPr>
        <p:txBody>
          <a:bodyPr lIns="91425" tIns="91425" rIns="91425" bIns="91425"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2400" dirty="0" smtClean="0">
                <a:solidFill>
                  <a:schemeClr val="dk1"/>
                </a:solidFill>
              </a:rPr>
              <a:t>Git</a:t>
            </a:r>
            <a:endParaRPr lang="cs-CZ" sz="2400" dirty="0">
              <a:solidFill>
                <a:schemeClr val="dk1"/>
              </a:solidFill>
            </a:endParaRPr>
          </a:p>
          <a:p>
            <a:pPr lvl="1" indent="-342900">
              <a:spcBef>
                <a:spcPts val="0"/>
              </a:spcBef>
              <a:buSzPct val="100000"/>
            </a:pPr>
            <a:r>
              <a:rPr lang="en-GB" sz="1600" u="sng" dirty="0" smtClean="0">
                <a:solidFill>
                  <a:schemeClr val="hlink"/>
                </a:solidFill>
                <a:hlinkClick r:id="rId3"/>
              </a:rPr>
              <a:t>http</a:t>
            </a:r>
            <a:r>
              <a:rPr lang="en-GB" sz="1600" u="sng" dirty="0">
                <a:solidFill>
                  <a:schemeClr val="hlink"/>
                </a:solidFill>
                <a:hlinkClick r:id="rId3"/>
              </a:rPr>
              <a:t>://</a:t>
            </a:r>
            <a:r>
              <a:rPr lang="en-GB" sz="1600" u="sng" dirty="0" smtClean="0">
                <a:solidFill>
                  <a:schemeClr val="hlink"/>
                </a:solidFill>
                <a:hlinkClick r:id="rId3"/>
              </a:rPr>
              <a:t>git-scm.com/</a:t>
            </a:r>
            <a:endParaRPr lang="cs-CZ" sz="1600" u="sng" dirty="0" smtClean="0">
              <a:solidFill>
                <a:schemeClr val="hlink"/>
              </a:solidFill>
            </a:endParaRPr>
          </a:p>
          <a:p>
            <a:pPr indent="-342900">
              <a:spcBef>
                <a:spcPts val="0"/>
              </a:spcBef>
              <a:buSzPct val="100000"/>
            </a:pPr>
            <a:endParaRPr lang="cs-CZ" sz="2400" dirty="0" smtClean="0">
              <a:solidFill>
                <a:schemeClr val="dk1"/>
              </a:solidFill>
            </a:endParaRPr>
          </a:p>
          <a:p>
            <a:pPr indent="-342900">
              <a:spcBef>
                <a:spcPts val="0"/>
              </a:spcBef>
              <a:buSzPct val="100000"/>
            </a:pPr>
            <a:r>
              <a:rPr lang="en-GB" sz="2400" dirty="0" smtClean="0">
                <a:solidFill>
                  <a:schemeClr val="dk1"/>
                </a:solidFill>
              </a:rPr>
              <a:t>KDiff3</a:t>
            </a:r>
            <a:endParaRPr lang="cs-CZ" sz="2400" dirty="0" smtClean="0">
              <a:solidFill>
                <a:schemeClr val="dk1"/>
              </a:solidFill>
            </a:endParaRPr>
          </a:p>
          <a:p>
            <a:pPr lvl="1" indent="-342900">
              <a:spcBef>
                <a:spcPts val="0"/>
              </a:spcBef>
              <a:buSzPct val="100000"/>
            </a:pPr>
            <a:r>
              <a:rPr lang="en-GB" sz="1600" u="sng" dirty="0" smtClean="0">
                <a:solidFill>
                  <a:schemeClr val="hlink"/>
                </a:solidFill>
                <a:hlinkClick r:id="rId4"/>
              </a:rPr>
              <a:t>http</a:t>
            </a:r>
            <a:r>
              <a:rPr lang="en-GB" sz="1600" u="sng" dirty="0">
                <a:solidFill>
                  <a:schemeClr val="hlink"/>
                </a:solidFill>
                <a:hlinkClick r:id="rId4"/>
              </a:rPr>
              <a:t>://kdiff3.sourceforge.net/</a:t>
            </a:r>
          </a:p>
          <a:p>
            <a:pPr marL="342900" marR="0" lvl="0" indent="-381000" algn="l" rtl="0">
              <a:lnSpc>
                <a:spcPct val="90000"/>
              </a:lnSpc>
              <a:spcBef>
                <a:spcPts val="0"/>
              </a:spcBef>
              <a:spcAft>
                <a:spcPts val="0"/>
              </a:spcAft>
              <a:buClr>
                <a:schemeClr val="dk1"/>
              </a:buClr>
              <a:buSzPct val="100000"/>
              <a:buFont typeface="Arial"/>
              <a:buChar char="•"/>
            </a:pPr>
            <a:endParaRPr lang="cs-CZ" sz="2400" dirty="0" smtClean="0">
              <a:solidFill>
                <a:schemeClr val="dk1"/>
              </a:solidFill>
            </a:endParaRPr>
          </a:p>
          <a:p>
            <a:pPr marL="342900" marR="0" lvl="0" indent="-381000" algn="l" rtl="0">
              <a:lnSpc>
                <a:spcPct val="90000"/>
              </a:lnSpc>
              <a:spcBef>
                <a:spcPts val="0"/>
              </a:spcBef>
              <a:spcAft>
                <a:spcPts val="0"/>
              </a:spcAft>
              <a:buClr>
                <a:schemeClr val="dk1"/>
              </a:buClr>
              <a:buSzPct val="100000"/>
              <a:buFont typeface="Arial"/>
              <a:buChar char="•"/>
            </a:pPr>
            <a:r>
              <a:rPr lang="en-GB" sz="2400" dirty="0" smtClean="0">
                <a:solidFill>
                  <a:schemeClr val="dk1"/>
                </a:solidFill>
              </a:rPr>
              <a:t>GitHub</a:t>
            </a:r>
            <a:endParaRPr lang="en-GB" sz="2400" dirty="0">
              <a:solidFill>
                <a:schemeClr val="dk1"/>
              </a:solidFill>
            </a:endParaRPr>
          </a:p>
          <a:p>
            <a:pPr marL="742950" marR="0" lvl="1" indent="-285750" algn="l" rtl="0">
              <a:lnSpc>
                <a:spcPct val="90000"/>
              </a:lnSpc>
              <a:spcBef>
                <a:spcPts val="500"/>
              </a:spcBef>
              <a:spcAft>
                <a:spcPts val="0"/>
              </a:spcAft>
              <a:buClr>
                <a:schemeClr val="dk1"/>
              </a:buClr>
              <a:buSzPct val="100000"/>
              <a:buFont typeface="Arial"/>
              <a:buChar char="•"/>
            </a:pPr>
            <a:r>
              <a:rPr lang="en-GB" sz="1600" u="sng" dirty="0">
                <a:solidFill>
                  <a:schemeClr val="hlink"/>
                </a:solidFill>
                <a:hlinkClick r:id="rId5"/>
              </a:rPr>
              <a:t>https://github.com/</a:t>
            </a:r>
          </a:p>
          <a:p>
            <a:pPr lvl="1" indent="-285750">
              <a:buSzPct val="100000"/>
            </a:pPr>
            <a:r>
              <a:rPr lang="en-GB" sz="1600" u="sng" dirty="0">
                <a:solidFill>
                  <a:schemeClr val="hlink"/>
                </a:solidFill>
              </a:rPr>
              <a:t>https://github.com/TEGitTrainings/TEGitTraining201506</a:t>
            </a:r>
            <a:r>
              <a:rPr lang="en-GB" sz="1600" dirty="0" smtClean="0">
                <a:solidFill>
                  <a:schemeClr val="dk1"/>
                </a:solidFill>
              </a:rPr>
              <a:t> (</a:t>
            </a:r>
            <a:r>
              <a:rPr lang="en-GB" sz="1600" u="sng" dirty="0">
                <a:solidFill>
                  <a:schemeClr val="hlink"/>
                </a:solidFill>
              </a:rPr>
              <a:t>https://goo.gl/hZlx5O</a:t>
            </a:r>
            <a:r>
              <a:rPr lang="en-GB" sz="1600" dirty="0" smtClean="0">
                <a:solidFill>
                  <a:schemeClr val="dk1"/>
                </a:solidFill>
              </a:rPr>
              <a:t>)</a:t>
            </a:r>
            <a:endParaRPr lang="en-GB" sz="1600" dirty="0">
              <a:solidFill>
                <a:schemeClr val="dk1"/>
              </a:solidFill>
            </a:endParaRPr>
          </a:p>
          <a:p>
            <a:pPr marL="0" lvl="0" indent="0" rtl="0">
              <a:spcBef>
                <a:spcPts val="0"/>
              </a:spcBef>
              <a:buNone/>
            </a:pPr>
            <a:endParaRPr sz="1600" dirty="0">
              <a:solidFill>
                <a:schemeClr val="dk1"/>
              </a:solidFill>
            </a:endParaRPr>
          </a:p>
        </p:txBody>
      </p:sp>
      <p:sp>
        <p:nvSpPr>
          <p:cNvPr id="506" name="Shape 506"/>
          <p:cNvSpPr txBox="1">
            <a:spLocks noGrp="1"/>
          </p:cNvSpPr>
          <p:nvPr>
            <p:ph type="sldNum" idx="12"/>
          </p:nvPr>
        </p:nvSpPr>
        <p:spPr>
          <a:xfrm>
            <a:off x="355600" y="6540500"/>
            <a:ext cx="228600" cy="152399"/>
          </a:xfrm>
          <a:prstGeom prst="rect">
            <a:avLst/>
          </a:prstGeom>
        </p:spPr>
        <p:txBody>
          <a:bodyPr lIns="0" tIns="0" rIns="0" bIns="0" anchor="b" anchorCtr="0">
            <a:noAutofit/>
          </a:bodyPr>
          <a:lstStyle/>
          <a:p>
            <a:pPr lvl="0">
              <a:spcBef>
                <a:spcPts val="0"/>
              </a:spcBef>
              <a:buClr>
                <a:srgbClr val="000000"/>
              </a:buClr>
              <a:buSzPct val="25000"/>
              <a:buFont typeface="Arial"/>
              <a:buNone/>
            </a:pPr>
            <a:fld id="{00000000-1234-1234-1234-123412341234}" type="slidenum">
              <a:rPr lang="en-GB"/>
              <a:t>38</a:t>
            </a:fld>
            <a:endParaRPr lang="en-GB"/>
          </a:p>
        </p:txBody>
      </p:sp>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Shape 512"/>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Configuration</a:t>
            </a:r>
          </a:p>
        </p:txBody>
      </p:sp>
      <p:sp>
        <p:nvSpPr>
          <p:cNvPr id="513" name="Shape 513"/>
          <p:cNvSpPr txBox="1">
            <a:spLocks noGrp="1"/>
          </p:cNvSpPr>
          <p:nvPr>
            <p:ph type="body" idx="1"/>
          </p:nvPr>
        </p:nvSpPr>
        <p:spPr>
          <a:xfrm>
            <a:off x="342000" y="1494000"/>
            <a:ext cx="3956099" cy="4229999"/>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2200" b="0" i="0" u="none" strike="noStrike" cap="none" baseline="0">
                <a:solidFill>
                  <a:schemeClr val="dk1"/>
                </a:solidFill>
                <a:latin typeface="Arial"/>
                <a:ea typeface="Arial"/>
                <a:cs typeface="Arial"/>
                <a:sym typeface="Arial"/>
              </a:rPr>
              <a:t>Everything is file</a:t>
            </a:r>
          </a:p>
          <a:p>
            <a:pPr marL="342900" marR="0" lvl="0" indent="-342900" algn="l" rtl="0">
              <a:lnSpc>
                <a:spcPct val="90000"/>
              </a:lnSpc>
              <a:spcBef>
                <a:spcPts val="500"/>
              </a:spcBef>
              <a:spcAft>
                <a:spcPts val="0"/>
              </a:spcAft>
              <a:buClr>
                <a:schemeClr val="dk1"/>
              </a:buClr>
              <a:buSzPct val="100000"/>
              <a:buFont typeface="Arial"/>
              <a:buChar char="•"/>
            </a:pPr>
            <a:r>
              <a:rPr lang="en-GB" sz="2200" b="0" i="0" u="none" strike="noStrike" cap="none" baseline="0">
                <a:solidFill>
                  <a:schemeClr val="dk1"/>
                </a:solidFill>
                <a:latin typeface="Arial"/>
                <a:ea typeface="Arial"/>
                <a:cs typeface="Arial"/>
                <a:sym typeface="Arial"/>
              </a:rPr>
              <a:t>Three levels</a:t>
            </a:r>
          </a:p>
          <a:p>
            <a:pPr marL="742950" marR="0" lvl="1" indent="-285750" algn="l" rtl="0">
              <a:lnSpc>
                <a:spcPct val="90000"/>
              </a:lnSpc>
              <a:spcBef>
                <a:spcPts val="500"/>
              </a:spcBef>
              <a:spcAft>
                <a:spcPts val="0"/>
              </a:spcAft>
              <a:buClr>
                <a:schemeClr val="dk1"/>
              </a:buClr>
              <a:buSzPct val="100000"/>
              <a:buFont typeface="Arial"/>
              <a:buChar char="•"/>
            </a:pPr>
            <a:r>
              <a:rPr lang="en-GB" sz="1800" b="0" i="0" u="none" strike="noStrike" cap="none" baseline="0">
                <a:solidFill>
                  <a:schemeClr val="dk1"/>
                </a:solidFill>
                <a:latin typeface="Arial"/>
                <a:ea typeface="Arial"/>
                <a:cs typeface="Arial"/>
                <a:sym typeface="Arial"/>
              </a:rPr>
              <a:t>System</a:t>
            </a:r>
          </a:p>
          <a:p>
            <a:pPr marL="742950" marR="0" lvl="1" indent="-285750" algn="l" rtl="0">
              <a:lnSpc>
                <a:spcPct val="90000"/>
              </a:lnSpc>
              <a:spcBef>
                <a:spcPts val="500"/>
              </a:spcBef>
              <a:spcAft>
                <a:spcPts val="0"/>
              </a:spcAft>
              <a:buClr>
                <a:schemeClr val="dk1"/>
              </a:buClr>
              <a:buSzPct val="100000"/>
              <a:buFont typeface="Arial"/>
              <a:buChar char="•"/>
            </a:pPr>
            <a:r>
              <a:rPr lang="en-GB" sz="1800" b="0" i="0" u="none" strike="noStrike" cap="none" baseline="0">
                <a:solidFill>
                  <a:schemeClr val="dk1"/>
                </a:solidFill>
                <a:latin typeface="Arial"/>
                <a:ea typeface="Arial"/>
                <a:cs typeface="Arial"/>
                <a:sym typeface="Arial"/>
              </a:rPr>
              <a:t>Global (user)</a:t>
            </a:r>
          </a:p>
          <a:p>
            <a:pPr marL="742950" marR="0" lvl="1" indent="-285750" algn="l" rtl="0">
              <a:lnSpc>
                <a:spcPct val="90000"/>
              </a:lnSpc>
              <a:spcBef>
                <a:spcPts val="500"/>
              </a:spcBef>
              <a:spcAft>
                <a:spcPts val="0"/>
              </a:spcAft>
              <a:buClr>
                <a:schemeClr val="dk1"/>
              </a:buClr>
              <a:buSzPct val="100000"/>
              <a:buFont typeface="Arial"/>
              <a:buChar char="•"/>
            </a:pPr>
            <a:r>
              <a:rPr lang="en-GB" sz="1800" b="0" i="0" u="none" strike="noStrike" cap="none" baseline="0">
                <a:solidFill>
                  <a:schemeClr val="dk1"/>
                </a:solidFill>
                <a:latin typeface="Arial"/>
                <a:ea typeface="Arial"/>
                <a:cs typeface="Arial"/>
                <a:sym typeface="Arial"/>
              </a:rPr>
              <a:t>Repository</a:t>
            </a:r>
          </a:p>
          <a:p>
            <a:pPr marL="342900" marR="0" lvl="0" indent="-342900" algn="l" rtl="0">
              <a:lnSpc>
                <a:spcPct val="90000"/>
              </a:lnSpc>
              <a:spcBef>
                <a:spcPts val="500"/>
              </a:spcBef>
              <a:spcAft>
                <a:spcPts val="0"/>
              </a:spcAft>
              <a:buClr>
                <a:schemeClr val="dk1"/>
              </a:buClr>
              <a:buSzPct val="100000"/>
              <a:buFont typeface="Courier New"/>
              <a:buChar char="•"/>
            </a:pPr>
            <a:r>
              <a:rPr lang="en-GB" sz="2200" b="0" i="0" u="none" strike="noStrike" cap="none" baseline="0">
                <a:solidFill>
                  <a:schemeClr val="dk1"/>
                </a:solidFill>
                <a:latin typeface="Courier New"/>
                <a:ea typeface="Courier New"/>
                <a:cs typeface="Courier New"/>
                <a:sym typeface="Courier New"/>
              </a:rPr>
              <a:t>git config</a:t>
            </a:r>
          </a:p>
          <a:p>
            <a:pPr marL="342900" marR="0" lvl="0" indent="-342900" algn="l" rtl="0">
              <a:lnSpc>
                <a:spcPct val="90000"/>
              </a:lnSpc>
              <a:spcBef>
                <a:spcPts val="500"/>
              </a:spcBef>
              <a:spcAft>
                <a:spcPts val="0"/>
              </a:spcAft>
              <a:buClr>
                <a:schemeClr val="dk1"/>
              </a:buClr>
              <a:buSzPct val="100000"/>
              <a:buFont typeface="Arial"/>
              <a:buChar char="•"/>
            </a:pPr>
            <a:r>
              <a:rPr lang="en-GB" sz="2200" b="0" i="0" u="none" strike="noStrike" cap="none" baseline="0">
                <a:solidFill>
                  <a:schemeClr val="dk1"/>
                </a:solidFill>
                <a:latin typeface="Arial"/>
                <a:ea typeface="Arial"/>
                <a:cs typeface="Arial"/>
                <a:sym typeface="Arial"/>
              </a:rPr>
              <a:t>Important parameters</a:t>
            </a:r>
          </a:p>
          <a:p>
            <a:pPr marL="742950" marR="0" lvl="1" indent="-285750" algn="l" rtl="0">
              <a:lnSpc>
                <a:spcPct val="90000"/>
              </a:lnSpc>
              <a:spcBef>
                <a:spcPts val="500"/>
              </a:spcBef>
              <a:spcAft>
                <a:spcPts val="0"/>
              </a:spcAft>
              <a:buClr>
                <a:schemeClr val="dk1"/>
              </a:buClr>
              <a:buSzPct val="100000"/>
              <a:buFont typeface="Courier New"/>
              <a:buChar char="•"/>
            </a:pPr>
            <a:r>
              <a:rPr lang="en-GB" sz="1800" b="0" i="0" u="none" strike="noStrike" cap="none" baseline="0">
                <a:solidFill>
                  <a:schemeClr val="dk1"/>
                </a:solidFill>
                <a:latin typeface="Courier New"/>
                <a:ea typeface="Courier New"/>
                <a:cs typeface="Courier New"/>
                <a:sym typeface="Courier New"/>
              </a:rPr>
              <a:t>user.name</a:t>
            </a:r>
          </a:p>
          <a:p>
            <a:pPr marL="742950" marR="0" lvl="1" indent="-285750" algn="l" rtl="0">
              <a:lnSpc>
                <a:spcPct val="90000"/>
              </a:lnSpc>
              <a:spcBef>
                <a:spcPts val="500"/>
              </a:spcBef>
              <a:spcAft>
                <a:spcPts val="0"/>
              </a:spcAft>
              <a:buClr>
                <a:schemeClr val="dk1"/>
              </a:buClr>
              <a:buSzPct val="100000"/>
              <a:buFont typeface="Courier New"/>
              <a:buChar char="•"/>
            </a:pPr>
            <a:r>
              <a:rPr lang="en-GB" sz="1800" b="0" i="0" u="none" strike="noStrike" cap="none" baseline="0">
                <a:solidFill>
                  <a:schemeClr val="dk1"/>
                </a:solidFill>
                <a:latin typeface="Courier New"/>
                <a:ea typeface="Courier New"/>
                <a:cs typeface="Courier New"/>
                <a:sym typeface="Courier New"/>
              </a:rPr>
              <a:t>user.email</a:t>
            </a:r>
          </a:p>
          <a:p>
            <a:pPr marL="742950" marR="0" lvl="1" indent="-285750" algn="l" rtl="0">
              <a:lnSpc>
                <a:spcPct val="90000"/>
              </a:lnSpc>
              <a:spcBef>
                <a:spcPts val="500"/>
              </a:spcBef>
              <a:spcAft>
                <a:spcPts val="0"/>
              </a:spcAft>
              <a:buClr>
                <a:schemeClr val="dk1"/>
              </a:buClr>
              <a:buSzPct val="100000"/>
              <a:buFont typeface="Courier New"/>
              <a:buChar char="•"/>
            </a:pPr>
            <a:r>
              <a:rPr lang="en-GB" sz="1800" b="0" i="0" u="none" strike="noStrike" cap="none" baseline="0">
                <a:solidFill>
                  <a:schemeClr val="dk1"/>
                </a:solidFill>
                <a:latin typeface="Courier New"/>
                <a:ea typeface="Courier New"/>
                <a:cs typeface="Courier New"/>
                <a:sym typeface="Courier New"/>
              </a:rPr>
              <a:t>core.autocrlf</a:t>
            </a:r>
          </a:p>
          <a:p>
            <a:pPr marL="742950" marR="0" lvl="1" indent="-285750" algn="l" rtl="0">
              <a:lnSpc>
                <a:spcPct val="90000"/>
              </a:lnSpc>
              <a:spcBef>
                <a:spcPts val="500"/>
              </a:spcBef>
              <a:spcAft>
                <a:spcPts val="0"/>
              </a:spcAft>
              <a:buClr>
                <a:schemeClr val="dk1"/>
              </a:buClr>
              <a:buSzPct val="100000"/>
              <a:buFont typeface="Courier New"/>
              <a:buChar char="•"/>
            </a:pPr>
            <a:r>
              <a:rPr lang="en-GB" sz="1800" b="0" i="0" u="none" strike="noStrike" cap="none" baseline="0">
                <a:solidFill>
                  <a:schemeClr val="dk1"/>
                </a:solidFill>
                <a:latin typeface="Courier New"/>
                <a:ea typeface="Courier New"/>
                <a:cs typeface="Courier New"/>
                <a:sym typeface="Courier New"/>
              </a:rPr>
              <a:t>alias</a:t>
            </a:r>
          </a:p>
          <a:p>
            <a:pPr marL="742950" marR="0" lvl="1" indent="-171450" algn="l" rtl="0">
              <a:lnSpc>
                <a:spcPct val="90000"/>
              </a:lnSpc>
              <a:spcBef>
                <a:spcPts val="500"/>
              </a:spcBef>
              <a:spcAft>
                <a:spcPts val="0"/>
              </a:spcAft>
              <a:buClr>
                <a:schemeClr val="dk1"/>
              </a:buClr>
              <a:buFont typeface="Arial"/>
              <a:buNone/>
            </a:pPr>
            <a:endParaRPr sz="1800" b="0" i="0" u="none" strike="noStrike" cap="none" baseline="0">
              <a:solidFill>
                <a:schemeClr val="dk1"/>
              </a:solidFill>
              <a:latin typeface="Arial"/>
              <a:ea typeface="Arial"/>
              <a:cs typeface="Arial"/>
              <a:sym typeface="Arial"/>
            </a:endParaRPr>
          </a:p>
          <a:p>
            <a:pPr marL="342900" marR="0" lvl="0" indent="-203200" algn="l" rtl="0">
              <a:lnSpc>
                <a:spcPct val="90000"/>
              </a:lnSpc>
              <a:spcBef>
                <a:spcPts val="500"/>
              </a:spcBef>
              <a:spcAft>
                <a:spcPts val="0"/>
              </a:spcAft>
              <a:buClr>
                <a:schemeClr val="dk1"/>
              </a:buClr>
              <a:buFont typeface="Arial"/>
              <a:buNone/>
            </a:pPr>
            <a:endParaRPr sz="2200" b="0" i="0" u="none" strike="noStrike" cap="none" baseline="0">
              <a:solidFill>
                <a:schemeClr val="dk1"/>
              </a:solidFill>
              <a:latin typeface="Arial"/>
              <a:ea typeface="Arial"/>
              <a:cs typeface="Arial"/>
              <a:sym typeface="Arial"/>
            </a:endParaRPr>
          </a:p>
        </p:txBody>
      </p:sp>
      <p:sp>
        <p:nvSpPr>
          <p:cNvPr id="514" name="Shape 514"/>
          <p:cNvSpPr txBox="1">
            <a:spLocks noGrp="1"/>
          </p:cNvSpPr>
          <p:nvPr>
            <p:ph type="body" idx="2"/>
          </p:nvPr>
        </p:nvSpPr>
        <p:spPr>
          <a:xfrm>
            <a:off x="3936575" y="1494000"/>
            <a:ext cx="5098799" cy="4078799"/>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2200" b="0" i="0" u="none" strike="noStrike" cap="none" baseline="0">
                <a:solidFill>
                  <a:schemeClr val="dk1"/>
                </a:solidFill>
                <a:latin typeface="Arial"/>
                <a:ea typeface="Arial"/>
                <a:cs typeface="Arial"/>
                <a:sym typeface="Arial"/>
              </a:rPr>
              <a:t>gitignore</a:t>
            </a:r>
          </a:p>
          <a:p>
            <a:pPr marL="342900" marR="0" lvl="0" indent="-342900" algn="l" rtl="0">
              <a:lnSpc>
                <a:spcPct val="90000"/>
              </a:lnSpc>
              <a:spcBef>
                <a:spcPts val="500"/>
              </a:spcBef>
              <a:spcAft>
                <a:spcPts val="0"/>
              </a:spcAft>
              <a:buClr>
                <a:schemeClr val="dk1"/>
              </a:buClr>
              <a:buSzPct val="100000"/>
              <a:buFont typeface="Arial"/>
              <a:buChar char="•"/>
            </a:pPr>
            <a:r>
              <a:rPr lang="en-GB" sz="2200" b="0" i="0" u="none" strike="noStrike" cap="none" baseline="0">
                <a:solidFill>
                  <a:schemeClr val="dk1"/>
                </a:solidFill>
                <a:latin typeface="Arial"/>
                <a:ea typeface="Arial"/>
                <a:cs typeface="Arial"/>
                <a:sym typeface="Arial"/>
              </a:rPr>
              <a:t>gitmodules</a:t>
            </a:r>
          </a:p>
          <a:p>
            <a:pPr marL="342900" marR="0" lvl="0" indent="-342900" algn="l" rtl="0">
              <a:lnSpc>
                <a:spcPct val="90000"/>
              </a:lnSpc>
              <a:spcBef>
                <a:spcPts val="500"/>
              </a:spcBef>
              <a:spcAft>
                <a:spcPts val="0"/>
              </a:spcAft>
              <a:buClr>
                <a:schemeClr val="dk1"/>
              </a:buClr>
              <a:buSzPct val="100000"/>
              <a:buFont typeface="Arial"/>
              <a:buChar char="•"/>
            </a:pPr>
            <a:r>
              <a:rPr lang="en-GB" sz="2200" b="0" i="0" u="none" strike="noStrike" cap="none" baseline="0">
                <a:solidFill>
                  <a:schemeClr val="dk1"/>
                </a:solidFill>
                <a:latin typeface="Arial"/>
                <a:ea typeface="Arial"/>
                <a:cs typeface="Arial"/>
                <a:sym typeface="Arial"/>
              </a:rPr>
              <a:t>gitattributes</a:t>
            </a:r>
          </a:p>
          <a:p>
            <a:pPr marL="0" marR="0" indent="0" algn="l" rtl="0">
              <a:lnSpc>
                <a:spcPct val="90000"/>
              </a:lnSpc>
              <a:spcBef>
                <a:spcPts val="500"/>
              </a:spcBef>
              <a:spcAft>
                <a:spcPts val="0"/>
              </a:spcAft>
              <a:buNone/>
            </a:pPr>
            <a:endParaRPr sz="2200">
              <a:solidFill>
                <a:schemeClr val="dk1"/>
              </a:solidFill>
            </a:endParaRPr>
          </a:p>
          <a:p>
            <a:pPr marL="0" marR="0" indent="0" algn="l" rtl="0">
              <a:lnSpc>
                <a:spcPct val="90000"/>
              </a:lnSpc>
              <a:spcBef>
                <a:spcPts val="500"/>
              </a:spcBef>
              <a:spcAft>
                <a:spcPts val="0"/>
              </a:spcAft>
              <a:buNone/>
            </a:pPr>
            <a:endParaRPr sz="2200">
              <a:solidFill>
                <a:schemeClr val="dk1"/>
              </a:solidFill>
            </a:endParaRPr>
          </a:p>
          <a:p>
            <a:pPr marL="0" marR="0" indent="0" algn="l" rtl="0">
              <a:lnSpc>
                <a:spcPct val="90000"/>
              </a:lnSpc>
              <a:spcBef>
                <a:spcPts val="500"/>
              </a:spcBef>
              <a:spcAft>
                <a:spcPts val="0"/>
              </a:spcAft>
              <a:buNone/>
            </a:pPr>
            <a:endParaRPr sz="2200">
              <a:solidFill>
                <a:schemeClr val="dk1"/>
              </a:solidFill>
            </a:endParaRPr>
          </a:p>
          <a:p>
            <a:pPr marL="0" marR="0" indent="0" algn="l" rtl="0">
              <a:lnSpc>
                <a:spcPct val="90000"/>
              </a:lnSpc>
              <a:spcBef>
                <a:spcPts val="500"/>
              </a:spcBef>
              <a:spcAft>
                <a:spcPts val="0"/>
              </a:spcAft>
              <a:buNone/>
            </a:pPr>
            <a:endParaRPr sz="1200">
              <a:solidFill>
                <a:schemeClr val="dk1"/>
              </a:solidFill>
            </a:endParaRPr>
          </a:p>
          <a:p>
            <a:pPr marL="0" marR="0" indent="0" algn="l" rtl="0">
              <a:lnSpc>
                <a:spcPct val="90000"/>
              </a:lnSpc>
              <a:spcBef>
                <a:spcPts val="500"/>
              </a:spcBef>
              <a:spcAft>
                <a:spcPts val="0"/>
              </a:spcAft>
              <a:buNone/>
            </a:pPr>
            <a:r>
              <a:rPr lang="en-GB" sz="1200">
                <a:solidFill>
                  <a:schemeClr val="dk1"/>
                </a:solidFill>
                <a:latin typeface="Courier New"/>
                <a:ea typeface="Courier New"/>
                <a:cs typeface="Courier New"/>
                <a:sym typeface="Courier New"/>
              </a:rPr>
              <a:t>git config --global user.name "Roman Bosak"</a:t>
            </a:r>
          </a:p>
          <a:p>
            <a:pPr marL="0" marR="0" lvl="0" indent="0" algn="l" rtl="0">
              <a:lnSpc>
                <a:spcPct val="90000"/>
              </a:lnSpc>
              <a:spcBef>
                <a:spcPts val="500"/>
              </a:spcBef>
              <a:spcAft>
                <a:spcPts val="0"/>
              </a:spcAft>
              <a:buNone/>
            </a:pPr>
            <a:r>
              <a:rPr lang="en-GB" sz="1200">
                <a:solidFill>
                  <a:schemeClr val="dk1"/>
                </a:solidFill>
                <a:latin typeface="Courier New"/>
                <a:ea typeface="Courier New"/>
                <a:cs typeface="Courier New"/>
                <a:sym typeface="Courier New"/>
              </a:rPr>
              <a:t>git config --global user.email "roman.bosak@gmail.com"</a:t>
            </a:r>
          </a:p>
          <a:p>
            <a:pPr marL="0" marR="0" lvl="0" indent="0" algn="l" rtl="0">
              <a:lnSpc>
                <a:spcPct val="90000"/>
              </a:lnSpc>
              <a:spcBef>
                <a:spcPts val="500"/>
              </a:spcBef>
              <a:spcAft>
                <a:spcPts val="0"/>
              </a:spcAft>
              <a:buClr>
                <a:schemeClr val="dk1"/>
              </a:buClr>
              <a:buFont typeface="Arial"/>
              <a:buNone/>
            </a:pPr>
            <a:endParaRPr sz="2200" b="0" i="0" u="none" strike="noStrike" cap="none" baseline="0">
              <a:solidFill>
                <a:schemeClr val="dk1"/>
              </a:solidFill>
              <a:latin typeface="Arial"/>
              <a:ea typeface="Arial"/>
              <a:cs typeface="Arial"/>
              <a:sym typeface="Arial"/>
            </a:endParaRPr>
          </a:p>
        </p:txBody>
      </p:sp>
      <p:sp>
        <p:nvSpPr>
          <p:cNvPr id="515" name="Shape 515"/>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39</a:t>
            </a:fld>
            <a:endParaRPr lang="en-GB" sz="1000" b="0" i="0" u="none" strike="noStrike" cap="none" baseline="0">
              <a:solidFill>
                <a:schemeClr val="dk1"/>
              </a:solidFill>
              <a:latin typeface="Arial"/>
              <a:ea typeface="Arial"/>
              <a:cs typeface="Arial"/>
              <a:sym typeface="Arial"/>
            </a:endParaRPr>
          </a:p>
        </p:txBody>
      </p:sp>
      <p:sp>
        <p:nvSpPr>
          <p:cNvPr id="516" name="Shape 516"/>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517" name="Shape 517"/>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0" marR="0" lvl="0" indent="0" algn="ctr" rtl="0">
              <a:lnSpc>
                <a:spcPct val="90000"/>
              </a:lnSpc>
              <a:spcBef>
                <a:spcPts val="0"/>
              </a:spcBef>
              <a:spcAft>
                <a:spcPts val="0"/>
              </a:spcAft>
              <a:buClr>
                <a:schemeClr val="dk1"/>
              </a:buClr>
              <a:buFont typeface="Arial"/>
              <a:buNone/>
            </a:pPr>
            <a:endParaRPr sz="4000" b="0" i="0" u="none" strike="noStrike" cap="none" baseline="0">
              <a:solidFill>
                <a:schemeClr val="dk1"/>
              </a:solidFill>
              <a:latin typeface="Arial"/>
              <a:ea typeface="Arial"/>
              <a:cs typeface="Arial"/>
              <a:sym typeface="Arial"/>
            </a:endParaRPr>
          </a:p>
          <a:p>
            <a:pPr marL="0" marR="0" lvl="0" indent="0" algn="ctr" rtl="0">
              <a:lnSpc>
                <a:spcPct val="90000"/>
              </a:lnSpc>
              <a:spcBef>
                <a:spcPts val="500"/>
              </a:spcBef>
              <a:spcAft>
                <a:spcPts val="0"/>
              </a:spcAft>
              <a:buClr>
                <a:srgbClr val="BFBFBF"/>
              </a:buClr>
              <a:buSzPct val="25000"/>
              <a:buFont typeface="Arial"/>
              <a:buNone/>
            </a:pPr>
            <a:r>
              <a:rPr lang="en-GB" sz="4000" b="0" i="0" u="none" strike="noStrike" cap="none" baseline="0">
                <a:solidFill>
                  <a:srgbClr val="BFBFBF"/>
                </a:solidFill>
                <a:latin typeface="Arial"/>
                <a:ea typeface="Arial"/>
                <a:cs typeface="Arial"/>
                <a:sym typeface="Arial"/>
              </a:rPr>
              <a:t>Git is an open source,</a:t>
            </a:r>
            <a:br>
              <a:rPr lang="en-GB" sz="4000" b="0" i="0" u="none" strike="noStrike" cap="none" baseline="0">
                <a:solidFill>
                  <a:srgbClr val="BFBFBF"/>
                </a:solidFill>
                <a:latin typeface="Arial"/>
                <a:ea typeface="Arial"/>
                <a:cs typeface="Arial"/>
                <a:sym typeface="Arial"/>
              </a:rPr>
            </a:br>
            <a:r>
              <a:rPr lang="en-GB" sz="4000" b="0" i="0" u="none" strike="noStrike" cap="none" baseline="0">
                <a:solidFill>
                  <a:srgbClr val="BFBFBF"/>
                </a:solidFill>
                <a:latin typeface="Arial"/>
                <a:ea typeface="Arial"/>
                <a:cs typeface="Arial"/>
                <a:sym typeface="Arial"/>
              </a:rPr>
              <a:t>distributed </a:t>
            </a:r>
            <a:r>
              <a:rPr lang="en-GB" sz="4000" b="0" i="0" u="none" strike="noStrike" cap="none" baseline="0">
                <a:solidFill>
                  <a:schemeClr val="dk1"/>
                </a:solidFill>
                <a:latin typeface="Arial"/>
                <a:ea typeface="Arial"/>
                <a:cs typeface="Arial"/>
                <a:sym typeface="Arial"/>
              </a:rPr>
              <a:t>version control</a:t>
            </a:r>
            <a:br>
              <a:rPr lang="en-GB" sz="4000" b="0" i="0" u="none" strike="noStrike" cap="none" baseline="0">
                <a:solidFill>
                  <a:schemeClr val="dk1"/>
                </a:solidFill>
                <a:latin typeface="Arial"/>
                <a:ea typeface="Arial"/>
                <a:cs typeface="Arial"/>
                <a:sym typeface="Arial"/>
              </a:rPr>
            </a:br>
            <a:r>
              <a:rPr lang="en-GB" sz="4000" b="0" i="0" u="none" strike="noStrike" cap="none" baseline="0">
                <a:solidFill>
                  <a:schemeClr val="dk1"/>
                </a:solidFill>
                <a:latin typeface="Arial"/>
                <a:ea typeface="Arial"/>
                <a:cs typeface="Arial"/>
                <a:sym typeface="Arial"/>
              </a:rPr>
              <a:t>system</a:t>
            </a:r>
            <a:r>
              <a:rPr lang="en-GB" sz="4000" b="0" i="0" u="none" strike="noStrike" cap="none" baseline="0">
                <a:solidFill>
                  <a:srgbClr val="BFBFBF"/>
                </a:solidFill>
                <a:latin typeface="Arial"/>
                <a:ea typeface="Arial"/>
                <a:cs typeface="Arial"/>
                <a:sym typeface="Arial"/>
              </a:rPr>
              <a:t> designed for speed</a:t>
            </a:r>
            <a:br>
              <a:rPr lang="en-GB" sz="4000" b="0" i="0" u="none" strike="noStrike" cap="none" baseline="0">
                <a:solidFill>
                  <a:srgbClr val="BFBFBF"/>
                </a:solidFill>
                <a:latin typeface="Arial"/>
                <a:ea typeface="Arial"/>
                <a:cs typeface="Arial"/>
                <a:sym typeface="Arial"/>
              </a:rPr>
            </a:br>
            <a:r>
              <a:rPr lang="en-GB" sz="4000" b="0" i="0" u="none" strike="noStrike" cap="none" baseline="0">
                <a:solidFill>
                  <a:srgbClr val="BFBFBF"/>
                </a:solidFill>
                <a:latin typeface="Arial"/>
                <a:ea typeface="Arial"/>
                <a:cs typeface="Arial"/>
                <a:sym typeface="Arial"/>
              </a:rPr>
              <a:t>and efficiency</a:t>
            </a:r>
          </a:p>
        </p:txBody>
      </p:sp>
      <p:sp>
        <p:nvSpPr>
          <p:cNvPr id="88" name="Shape 88"/>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4</a:t>
            </a:fld>
            <a:endParaRPr lang="en-GB" sz="1000" b="0" i="0" u="none" strike="noStrike" cap="none" baseline="0">
              <a:solidFill>
                <a:schemeClr val="dk1"/>
              </a:solidFill>
              <a:latin typeface="Arial"/>
              <a:ea typeface="Arial"/>
              <a:cs typeface="Arial"/>
              <a:sym typeface="Arial"/>
            </a:endParaRPr>
          </a:p>
        </p:txBody>
      </p:sp>
      <p:sp>
        <p:nvSpPr>
          <p:cNvPr id="89" name="Shape 89"/>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90" name="Shape 90"/>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Flow – first commits</a:t>
            </a:r>
          </a:p>
        </p:txBody>
      </p:sp>
      <p:sp>
        <p:nvSpPr>
          <p:cNvPr id="523" name="Shape 523"/>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40</a:t>
            </a:fld>
            <a:endParaRPr lang="en-GB" sz="1000" b="0" i="0" u="none" strike="noStrike" cap="none" baseline="0">
              <a:solidFill>
                <a:schemeClr val="dk1"/>
              </a:solidFill>
              <a:latin typeface="Arial"/>
              <a:ea typeface="Arial"/>
              <a:cs typeface="Arial"/>
              <a:sym typeface="Arial"/>
            </a:endParaRPr>
          </a:p>
        </p:txBody>
      </p:sp>
      <p:sp>
        <p:nvSpPr>
          <p:cNvPr id="524" name="Shape 524"/>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525" name="Shape 525"/>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526" name="Shape 526"/>
          <p:cNvSpPr/>
          <p:nvPr/>
        </p:nvSpPr>
        <p:spPr>
          <a:xfrm>
            <a:off x="4476157" y="1693005"/>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527" name="Shape 527"/>
          <p:cNvSpPr txBox="1"/>
          <p:nvPr/>
        </p:nvSpPr>
        <p:spPr>
          <a:xfrm>
            <a:off x="835463" y="1772816"/>
            <a:ext cx="1512167"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dirty="0">
                <a:solidFill>
                  <a:schemeClr val="dk1"/>
                </a:solidFill>
                <a:latin typeface="Arial"/>
                <a:ea typeface="Arial"/>
                <a:cs typeface="Arial"/>
                <a:sym typeface="Arial"/>
              </a:rPr>
              <a:t>Remote</a:t>
            </a:r>
          </a:p>
          <a:p>
            <a:pPr marL="0" marR="0" lvl="0" indent="0" algn="ctr" rtl="0">
              <a:spcBef>
                <a:spcPts val="0"/>
              </a:spcBef>
              <a:buSzPct val="25000"/>
              <a:buNone/>
            </a:pPr>
            <a:endParaRPr lang="en-GB" sz="1400" b="1" i="0" u="none" strike="noStrike" cap="none" baseline="0" dirty="0">
              <a:solidFill>
                <a:schemeClr val="dk1"/>
              </a:solidFill>
              <a:latin typeface="Arial"/>
              <a:ea typeface="Arial"/>
              <a:cs typeface="Arial"/>
              <a:sym typeface="Arial"/>
            </a:endParaRPr>
          </a:p>
        </p:txBody>
      </p:sp>
      <p:sp>
        <p:nvSpPr>
          <p:cNvPr id="528" name="Shape 528"/>
          <p:cNvSpPr txBox="1"/>
          <p:nvPr/>
        </p:nvSpPr>
        <p:spPr>
          <a:xfrm>
            <a:off x="5299017" y="2035408"/>
            <a:ext cx="7553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„shared“</a:t>
            </a:r>
          </a:p>
        </p:txBody>
      </p:sp>
      <p:sp>
        <p:nvSpPr>
          <p:cNvPr id="9" name="Oval 8"/>
          <p:cNvSpPr/>
          <p:nvPr/>
        </p:nvSpPr>
        <p:spPr>
          <a:xfrm>
            <a:off x="4526268" y="2175983"/>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Flow – first commits</a:t>
            </a:r>
          </a:p>
        </p:txBody>
      </p:sp>
      <p:sp>
        <p:nvSpPr>
          <p:cNvPr id="534" name="Shape 534"/>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41</a:t>
            </a:fld>
            <a:endParaRPr lang="en-GB" sz="1000" b="0" i="0" u="none" strike="noStrike" cap="none" baseline="0">
              <a:solidFill>
                <a:schemeClr val="dk1"/>
              </a:solidFill>
              <a:latin typeface="Arial"/>
              <a:ea typeface="Arial"/>
              <a:cs typeface="Arial"/>
              <a:sym typeface="Arial"/>
            </a:endParaRPr>
          </a:p>
        </p:txBody>
      </p:sp>
      <p:sp>
        <p:nvSpPr>
          <p:cNvPr id="535" name="Shape 535"/>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536" name="Shape 536"/>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537" name="Shape 537"/>
          <p:cNvSpPr/>
          <p:nvPr/>
        </p:nvSpPr>
        <p:spPr>
          <a:xfrm>
            <a:off x="4481107" y="3163636"/>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538" name="Shape 538"/>
          <p:cNvSpPr/>
          <p:nvPr/>
        </p:nvSpPr>
        <p:spPr>
          <a:xfrm>
            <a:off x="4476157" y="1693005"/>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cxnSp>
        <p:nvCxnSpPr>
          <p:cNvPr id="539" name="Shape 539"/>
          <p:cNvCxnSpPr/>
          <p:nvPr/>
        </p:nvCxnSpPr>
        <p:spPr>
          <a:xfrm flipH="1">
            <a:off x="5287431" y="2378403"/>
            <a:ext cx="0" cy="710300"/>
          </a:xfrm>
          <a:prstGeom prst="straightConnector1">
            <a:avLst/>
          </a:prstGeom>
          <a:solidFill>
            <a:schemeClr val="accent1"/>
          </a:solidFill>
          <a:ln w="38100" cap="flat">
            <a:solidFill>
              <a:schemeClr val="dk1"/>
            </a:solidFill>
            <a:prstDash val="solid"/>
            <a:round/>
            <a:headEnd type="none" w="med" len="med"/>
            <a:tailEnd type="stealth" w="lg" len="lg"/>
          </a:ln>
        </p:spPr>
      </p:cxnSp>
      <p:sp>
        <p:nvSpPr>
          <p:cNvPr id="540" name="Shape 540"/>
          <p:cNvSpPr txBox="1"/>
          <p:nvPr/>
        </p:nvSpPr>
        <p:spPr>
          <a:xfrm>
            <a:off x="835463" y="1772816"/>
            <a:ext cx="1512167"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dirty="0">
                <a:solidFill>
                  <a:schemeClr val="dk1"/>
                </a:solidFill>
                <a:latin typeface="Arial"/>
                <a:ea typeface="Arial"/>
                <a:cs typeface="Arial"/>
                <a:sym typeface="Arial"/>
              </a:rPr>
              <a:t>Remote</a:t>
            </a:r>
          </a:p>
          <a:p>
            <a:pPr marL="0" marR="0" lvl="0" indent="0" algn="ctr" rtl="0">
              <a:spcBef>
                <a:spcPts val="0"/>
              </a:spcBef>
              <a:buSzPct val="25000"/>
              <a:buNone/>
            </a:pPr>
            <a:endParaRPr lang="en-GB" sz="1400" b="1" i="0" u="none" strike="noStrike" cap="none" baseline="0" dirty="0">
              <a:solidFill>
                <a:schemeClr val="dk1"/>
              </a:solidFill>
              <a:latin typeface="Arial"/>
              <a:ea typeface="Arial"/>
              <a:cs typeface="Arial"/>
              <a:sym typeface="Arial"/>
            </a:endParaRPr>
          </a:p>
        </p:txBody>
      </p:sp>
      <p:sp>
        <p:nvSpPr>
          <p:cNvPr id="541" name="Shape 541"/>
          <p:cNvSpPr txBox="1"/>
          <p:nvPr/>
        </p:nvSpPr>
        <p:spPr>
          <a:xfrm>
            <a:off x="835463" y="3284983"/>
            <a:ext cx="151216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Local</a:t>
            </a:r>
          </a:p>
        </p:txBody>
      </p:sp>
      <p:sp>
        <p:nvSpPr>
          <p:cNvPr id="542" name="Shape 542"/>
          <p:cNvSpPr txBox="1"/>
          <p:nvPr/>
        </p:nvSpPr>
        <p:spPr>
          <a:xfrm>
            <a:off x="5299017" y="2035408"/>
            <a:ext cx="7553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„shared“</a:t>
            </a:r>
          </a:p>
        </p:txBody>
      </p:sp>
      <p:sp>
        <p:nvSpPr>
          <p:cNvPr id="543" name="Shape 543"/>
          <p:cNvSpPr txBox="1"/>
          <p:nvPr/>
        </p:nvSpPr>
        <p:spPr>
          <a:xfrm>
            <a:off x="5364087" y="2780927"/>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clone</a:t>
            </a:r>
          </a:p>
        </p:txBody>
      </p:sp>
      <p:cxnSp>
        <p:nvCxnSpPr>
          <p:cNvPr id="544" name="Shape 544"/>
          <p:cNvCxnSpPr/>
          <p:nvPr/>
        </p:nvCxnSpPr>
        <p:spPr>
          <a:xfrm flipH="1">
            <a:off x="5271670" y="3861048"/>
            <a:ext cx="7880" cy="648071"/>
          </a:xfrm>
          <a:prstGeom prst="straightConnector1">
            <a:avLst/>
          </a:prstGeom>
          <a:solidFill>
            <a:schemeClr val="accent1"/>
          </a:solidFill>
          <a:ln w="38100" cap="flat">
            <a:solidFill>
              <a:schemeClr val="dk1"/>
            </a:solidFill>
            <a:prstDash val="solid"/>
            <a:round/>
            <a:headEnd type="none" w="med" len="med"/>
            <a:tailEnd type="stealth" w="lg" len="lg"/>
          </a:ln>
        </p:spPr>
      </p:cxnSp>
      <p:sp>
        <p:nvSpPr>
          <p:cNvPr id="545" name="Shape 545"/>
          <p:cNvSpPr txBox="1"/>
          <p:nvPr/>
        </p:nvSpPr>
        <p:spPr>
          <a:xfrm>
            <a:off x="5364087" y="4221087"/>
            <a:ext cx="108012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checkout</a:t>
            </a:r>
          </a:p>
        </p:txBody>
      </p:sp>
      <p:sp>
        <p:nvSpPr>
          <p:cNvPr id="546" name="Shape 546"/>
          <p:cNvSpPr txBox="1"/>
          <p:nvPr/>
        </p:nvSpPr>
        <p:spPr>
          <a:xfrm>
            <a:off x="6156176" y="2780927"/>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clone</a:t>
            </a:r>
          </a:p>
        </p:txBody>
      </p:sp>
      <p:sp>
        <p:nvSpPr>
          <p:cNvPr id="547" name="Shape 547"/>
          <p:cNvSpPr/>
          <p:nvPr/>
        </p:nvSpPr>
        <p:spPr>
          <a:xfrm>
            <a:off x="2748975" y="3163638"/>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548" name="Shape 548"/>
          <p:cNvSpPr/>
          <p:nvPr/>
        </p:nvSpPr>
        <p:spPr>
          <a:xfrm>
            <a:off x="6213239" y="316363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cxnSp>
        <p:nvCxnSpPr>
          <p:cNvPr id="549" name="Shape 549"/>
          <p:cNvCxnSpPr/>
          <p:nvPr/>
        </p:nvCxnSpPr>
        <p:spPr>
          <a:xfrm>
            <a:off x="5652119" y="2382788"/>
            <a:ext cx="598601" cy="720080"/>
          </a:xfrm>
          <a:prstGeom prst="straightConnector1">
            <a:avLst/>
          </a:prstGeom>
          <a:solidFill>
            <a:schemeClr val="accent1"/>
          </a:solidFill>
          <a:ln w="38100" cap="flat">
            <a:solidFill>
              <a:schemeClr val="dk1"/>
            </a:solidFill>
            <a:prstDash val="solid"/>
            <a:round/>
            <a:headEnd type="none" w="med" len="med"/>
            <a:tailEnd type="stealth" w="lg" len="lg"/>
          </a:ln>
        </p:spPr>
      </p:cxnSp>
      <p:cxnSp>
        <p:nvCxnSpPr>
          <p:cNvPr id="550" name="Shape 550"/>
          <p:cNvCxnSpPr/>
          <p:nvPr/>
        </p:nvCxnSpPr>
        <p:spPr>
          <a:xfrm flipH="1">
            <a:off x="4295342" y="2382788"/>
            <a:ext cx="636697" cy="720080"/>
          </a:xfrm>
          <a:prstGeom prst="straightConnector1">
            <a:avLst/>
          </a:prstGeom>
          <a:solidFill>
            <a:schemeClr val="accent1"/>
          </a:solidFill>
          <a:ln w="38100" cap="flat">
            <a:solidFill>
              <a:schemeClr val="dk1"/>
            </a:solidFill>
            <a:prstDash val="solid"/>
            <a:round/>
            <a:headEnd type="none" w="med" len="med"/>
            <a:tailEnd type="stealth" w="lg" len="lg"/>
          </a:ln>
        </p:spPr>
      </p:cxnSp>
      <p:sp>
        <p:nvSpPr>
          <p:cNvPr id="551" name="Shape 551"/>
          <p:cNvSpPr txBox="1"/>
          <p:nvPr/>
        </p:nvSpPr>
        <p:spPr>
          <a:xfrm>
            <a:off x="3779912" y="2780927"/>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clone</a:t>
            </a:r>
          </a:p>
        </p:txBody>
      </p:sp>
      <p:sp>
        <p:nvSpPr>
          <p:cNvPr id="552" name="Shape 552"/>
          <p:cNvSpPr/>
          <p:nvPr/>
        </p:nvSpPr>
        <p:spPr>
          <a:xfrm>
            <a:off x="2741094"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553" name="Shape 553"/>
          <p:cNvSpPr/>
          <p:nvPr/>
        </p:nvSpPr>
        <p:spPr>
          <a:xfrm>
            <a:off x="4476157"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r>
              <a:rPr lang="en-GB" sz="1800" b="0" i="0" u="none" strike="noStrike" cap="none" baseline="0">
                <a:solidFill>
                  <a:schemeClr val="lt1"/>
                </a:solidFill>
                <a:latin typeface="Arial"/>
                <a:ea typeface="Arial"/>
                <a:cs typeface="Arial"/>
                <a:sym typeface="Arial"/>
              </a:rPr>
              <a:t/>
            </a:r>
            <a:br>
              <a:rPr lang="en-GB" sz="1800" b="0" i="0" u="none" strike="noStrike" cap="none" baseline="0">
                <a:solidFill>
                  <a:schemeClr val="lt1"/>
                </a:solidFill>
                <a:latin typeface="Arial"/>
                <a:ea typeface="Arial"/>
                <a:cs typeface="Arial"/>
                <a:sym typeface="Arial"/>
              </a:rPr>
            </a:br>
            <a:r>
              <a:rPr lang="en-GB" sz="1800" b="0" i="0" u="none" strike="noStrike" cap="none" baseline="0">
                <a:solidFill>
                  <a:schemeClr val="lt1"/>
                </a:solidFill>
                <a:latin typeface="Arial"/>
                <a:ea typeface="Arial"/>
                <a:cs typeface="Arial"/>
                <a:sym typeface="Arial"/>
              </a:rPr>
              <a:t>copy</a:t>
            </a:r>
          </a:p>
        </p:txBody>
      </p:sp>
      <p:sp>
        <p:nvSpPr>
          <p:cNvPr id="554" name="Shape 554"/>
          <p:cNvSpPr/>
          <p:nvPr/>
        </p:nvSpPr>
        <p:spPr>
          <a:xfrm>
            <a:off x="6211339"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555" name="Shape 555"/>
          <p:cNvSpPr txBox="1"/>
          <p:nvPr/>
        </p:nvSpPr>
        <p:spPr>
          <a:xfrm>
            <a:off x="3102157" y="5723964"/>
            <a:ext cx="859002"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Alice</a:t>
            </a:r>
          </a:p>
        </p:txBody>
      </p:sp>
      <p:sp>
        <p:nvSpPr>
          <p:cNvPr id="556" name="Shape 556"/>
          <p:cNvSpPr txBox="1"/>
          <p:nvPr/>
        </p:nvSpPr>
        <p:spPr>
          <a:xfrm>
            <a:off x="4889551" y="5723964"/>
            <a:ext cx="75140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Bob</a:t>
            </a:r>
          </a:p>
        </p:txBody>
      </p:sp>
      <p:sp>
        <p:nvSpPr>
          <p:cNvPr id="557" name="Shape 557"/>
          <p:cNvSpPr txBox="1"/>
          <p:nvPr/>
        </p:nvSpPr>
        <p:spPr>
          <a:xfrm>
            <a:off x="6424423" y="5723964"/>
            <a:ext cx="114006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Charlie</a:t>
            </a:r>
          </a:p>
        </p:txBody>
      </p:sp>
      <p:cxnSp>
        <p:nvCxnSpPr>
          <p:cNvPr id="558" name="Shape 558"/>
          <p:cNvCxnSpPr/>
          <p:nvPr/>
        </p:nvCxnSpPr>
        <p:spPr>
          <a:xfrm flipH="1">
            <a:off x="6994454" y="3861048"/>
            <a:ext cx="7880" cy="648071"/>
          </a:xfrm>
          <a:prstGeom prst="straightConnector1">
            <a:avLst/>
          </a:prstGeom>
          <a:solidFill>
            <a:schemeClr val="accent1"/>
          </a:solidFill>
          <a:ln w="38100" cap="flat">
            <a:solidFill>
              <a:schemeClr val="dk1"/>
            </a:solidFill>
            <a:prstDash val="solid"/>
            <a:round/>
            <a:headEnd type="none" w="med" len="med"/>
            <a:tailEnd type="stealth" w="lg" len="lg"/>
          </a:ln>
        </p:spPr>
      </p:cxnSp>
      <p:sp>
        <p:nvSpPr>
          <p:cNvPr id="559" name="Shape 559"/>
          <p:cNvSpPr txBox="1"/>
          <p:nvPr/>
        </p:nvSpPr>
        <p:spPr>
          <a:xfrm>
            <a:off x="7020271" y="4225764"/>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checkout</a:t>
            </a:r>
          </a:p>
        </p:txBody>
      </p:sp>
      <p:cxnSp>
        <p:nvCxnSpPr>
          <p:cNvPr id="560" name="Shape 560"/>
          <p:cNvCxnSpPr/>
          <p:nvPr/>
        </p:nvCxnSpPr>
        <p:spPr>
          <a:xfrm flipH="1">
            <a:off x="3539538" y="3861048"/>
            <a:ext cx="7880" cy="648071"/>
          </a:xfrm>
          <a:prstGeom prst="straightConnector1">
            <a:avLst/>
          </a:prstGeom>
          <a:solidFill>
            <a:schemeClr val="accent1"/>
          </a:solidFill>
          <a:ln w="38100" cap="flat">
            <a:solidFill>
              <a:schemeClr val="dk1"/>
            </a:solidFill>
            <a:prstDash val="solid"/>
            <a:round/>
            <a:headEnd type="none" w="med" len="med"/>
            <a:tailEnd type="stealth" w="lg" len="lg"/>
          </a:ln>
        </p:spPr>
      </p:cxnSp>
      <p:sp>
        <p:nvSpPr>
          <p:cNvPr id="561" name="Shape 561"/>
          <p:cNvSpPr txBox="1"/>
          <p:nvPr/>
        </p:nvSpPr>
        <p:spPr>
          <a:xfrm>
            <a:off x="3563887" y="4221087"/>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checkout</a:t>
            </a:r>
          </a:p>
        </p:txBody>
      </p:sp>
      <p:sp>
        <p:nvSpPr>
          <p:cNvPr id="31" name="Oval 30"/>
          <p:cNvSpPr/>
          <p:nvPr/>
        </p:nvSpPr>
        <p:spPr>
          <a:xfrm>
            <a:off x="4526268" y="2175983"/>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2" name="Oval 31"/>
          <p:cNvSpPr/>
          <p:nvPr/>
        </p:nvSpPr>
        <p:spPr>
          <a:xfrm>
            <a:off x="4526268"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3" name="Oval 32"/>
          <p:cNvSpPr/>
          <p:nvPr/>
        </p:nvSpPr>
        <p:spPr>
          <a:xfrm>
            <a:off x="6248400"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4" name="Oval 33"/>
          <p:cNvSpPr/>
          <p:nvPr/>
        </p:nvSpPr>
        <p:spPr>
          <a:xfrm>
            <a:off x="2793398" y="364441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pic>
        <p:nvPicPr>
          <p:cNvPr id="567" name="Shape 567"/>
          <p:cNvPicPr preferRelativeResize="0"/>
          <p:nvPr/>
        </p:nvPicPr>
        <p:blipFill rotWithShape="1">
          <a:blip r:embed="rId3">
            <a:alphaModFix/>
          </a:blip>
          <a:srcRect/>
          <a:stretch/>
        </p:blipFill>
        <p:spPr>
          <a:xfrm>
            <a:off x="251519" y="3869851"/>
            <a:ext cx="2736303" cy="2140495"/>
          </a:xfrm>
          <a:prstGeom prst="rect">
            <a:avLst/>
          </a:prstGeom>
          <a:noFill/>
          <a:ln>
            <a:noFill/>
          </a:ln>
        </p:spPr>
      </p:pic>
      <p:sp>
        <p:nvSpPr>
          <p:cNvPr id="568" name="Shape 568"/>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Flow – first commits</a:t>
            </a:r>
          </a:p>
        </p:txBody>
      </p:sp>
      <p:sp>
        <p:nvSpPr>
          <p:cNvPr id="569" name="Shape 569"/>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42</a:t>
            </a:fld>
            <a:endParaRPr lang="en-GB" sz="1000" b="0" i="0" u="none" strike="noStrike" cap="none" baseline="0">
              <a:solidFill>
                <a:schemeClr val="dk1"/>
              </a:solidFill>
              <a:latin typeface="Arial"/>
              <a:ea typeface="Arial"/>
              <a:cs typeface="Arial"/>
              <a:sym typeface="Arial"/>
            </a:endParaRPr>
          </a:p>
        </p:txBody>
      </p:sp>
      <p:sp>
        <p:nvSpPr>
          <p:cNvPr id="570" name="Shape 570"/>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571" name="Shape 571"/>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572" name="Shape 572"/>
          <p:cNvSpPr/>
          <p:nvPr/>
        </p:nvSpPr>
        <p:spPr>
          <a:xfrm>
            <a:off x="2741094"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573" name="Shape 573"/>
          <p:cNvSpPr/>
          <p:nvPr/>
        </p:nvSpPr>
        <p:spPr>
          <a:xfrm>
            <a:off x="4476157"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r>
              <a:rPr lang="en-GB" sz="1800" b="0" i="0" u="none" strike="noStrike" cap="none" baseline="0">
                <a:solidFill>
                  <a:schemeClr val="lt1"/>
                </a:solidFill>
                <a:latin typeface="Arial"/>
                <a:ea typeface="Arial"/>
                <a:cs typeface="Arial"/>
                <a:sym typeface="Arial"/>
              </a:rPr>
              <a:t/>
            </a:r>
            <a:br>
              <a:rPr lang="en-GB" sz="1800" b="0" i="0" u="none" strike="noStrike" cap="none" baseline="0">
                <a:solidFill>
                  <a:schemeClr val="lt1"/>
                </a:solidFill>
                <a:latin typeface="Arial"/>
                <a:ea typeface="Arial"/>
                <a:cs typeface="Arial"/>
                <a:sym typeface="Arial"/>
              </a:rPr>
            </a:br>
            <a:r>
              <a:rPr lang="en-GB" sz="1800" b="0" i="0" u="none" strike="noStrike" cap="none" baseline="0">
                <a:solidFill>
                  <a:schemeClr val="lt1"/>
                </a:solidFill>
                <a:latin typeface="Arial"/>
                <a:ea typeface="Arial"/>
                <a:cs typeface="Arial"/>
                <a:sym typeface="Arial"/>
              </a:rPr>
              <a:t>copy</a:t>
            </a:r>
          </a:p>
        </p:txBody>
      </p:sp>
      <p:sp>
        <p:nvSpPr>
          <p:cNvPr id="574" name="Shape 574"/>
          <p:cNvSpPr/>
          <p:nvPr/>
        </p:nvSpPr>
        <p:spPr>
          <a:xfrm>
            <a:off x="6211339"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575" name="Shape 575"/>
          <p:cNvSpPr txBox="1"/>
          <p:nvPr/>
        </p:nvSpPr>
        <p:spPr>
          <a:xfrm>
            <a:off x="3102157" y="5723964"/>
            <a:ext cx="859002"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Alice</a:t>
            </a:r>
          </a:p>
        </p:txBody>
      </p:sp>
      <p:sp>
        <p:nvSpPr>
          <p:cNvPr id="576" name="Shape 576"/>
          <p:cNvSpPr txBox="1"/>
          <p:nvPr/>
        </p:nvSpPr>
        <p:spPr>
          <a:xfrm>
            <a:off x="4889551" y="5723964"/>
            <a:ext cx="75140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Bob</a:t>
            </a:r>
          </a:p>
        </p:txBody>
      </p:sp>
      <p:sp>
        <p:nvSpPr>
          <p:cNvPr id="577" name="Shape 577"/>
          <p:cNvSpPr txBox="1"/>
          <p:nvPr/>
        </p:nvSpPr>
        <p:spPr>
          <a:xfrm>
            <a:off x="6424423" y="5723964"/>
            <a:ext cx="114006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Charlie</a:t>
            </a:r>
          </a:p>
        </p:txBody>
      </p:sp>
      <p:sp>
        <p:nvSpPr>
          <p:cNvPr id="578" name="Shape 578"/>
          <p:cNvSpPr txBox="1"/>
          <p:nvPr/>
        </p:nvSpPr>
        <p:spPr>
          <a:xfrm>
            <a:off x="835463" y="3284983"/>
            <a:ext cx="151216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Local</a:t>
            </a:r>
          </a:p>
        </p:txBody>
      </p:sp>
      <p:sp>
        <p:nvSpPr>
          <p:cNvPr id="579" name="Shape 579"/>
          <p:cNvSpPr/>
          <p:nvPr/>
        </p:nvSpPr>
        <p:spPr>
          <a:xfrm>
            <a:off x="2748975" y="3163638"/>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580" name="Shape 580"/>
          <p:cNvSpPr/>
          <p:nvPr/>
        </p:nvSpPr>
        <p:spPr>
          <a:xfrm>
            <a:off x="4481107" y="3163636"/>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581" name="Shape 581"/>
          <p:cNvSpPr/>
          <p:nvPr/>
        </p:nvSpPr>
        <p:spPr>
          <a:xfrm>
            <a:off x="6213239" y="316363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cxnSp>
        <p:nvCxnSpPr>
          <p:cNvPr id="582" name="Shape 582"/>
          <p:cNvCxnSpPr/>
          <p:nvPr/>
        </p:nvCxnSpPr>
        <p:spPr>
          <a:xfrm flipH="1">
            <a:off x="3539538" y="3861048"/>
            <a:ext cx="7880" cy="648071"/>
          </a:xfrm>
          <a:prstGeom prst="straightConnector1">
            <a:avLst/>
          </a:prstGeom>
          <a:solidFill>
            <a:schemeClr val="accent1"/>
          </a:solidFill>
          <a:ln w="38100" cap="flat">
            <a:solidFill>
              <a:schemeClr val="dk1"/>
            </a:solidFill>
            <a:prstDash val="solid"/>
            <a:round/>
            <a:headEnd type="stealth" w="lg" len="lg"/>
            <a:tailEnd type="none" w="med" len="med"/>
          </a:ln>
        </p:spPr>
      </p:cxnSp>
      <p:sp>
        <p:nvSpPr>
          <p:cNvPr id="583" name="Shape 583"/>
          <p:cNvSpPr/>
          <p:nvPr/>
        </p:nvSpPr>
        <p:spPr>
          <a:xfrm>
            <a:off x="4476157" y="1693005"/>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584" name="Shape 584"/>
          <p:cNvSpPr txBox="1"/>
          <p:nvPr/>
        </p:nvSpPr>
        <p:spPr>
          <a:xfrm>
            <a:off x="3563887" y="3789039"/>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commit</a:t>
            </a:r>
          </a:p>
        </p:txBody>
      </p:sp>
      <p:sp>
        <p:nvSpPr>
          <p:cNvPr id="585" name="Shape 585"/>
          <p:cNvSpPr txBox="1"/>
          <p:nvPr/>
        </p:nvSpPr>
        <p:spPr>
          <a:xfrm>
            <a:off x="835463" y="1772816"/>
            <a:ext cx="1512167"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dirty="0">
                <a:solidFill>
                  <a:schemeClr val="dk1"/>
                </a:solidFill>
                <a:latin typeface="Arial"/>
                <a:ea typeface="Arial"/>
                <a:cs typeface="Arial"/>
                <a:sym typeface="Arial"/>
              </a:rPr>
              <a:t>Remote</a:t>
            </a:r>
          </a:p>
          <a:p>
            <a:pPr marL="0" marR="0" lvl="0" indent="0" algn="ctr" rtl="0">
              <a:spcBef>
                <a:spcPts val="0"/>
              </a:spcBef>
              <a:buSzPct val="25000"/>
              <a:buNone/>
            </a:pPr>
            <a:endParaRPr lang="en-GB" sz="1400" b="1" i="0" u="none" strike="noStrike" cap="none" baseline="0" dirty="0">
              <a:solidFill>
                <a:schemeClr val="dk1"/>
              </a:solidFill>
              <a:latin typeface="Arial"/>
              <a:ea typeface="Arial"/>
              <a:cs typeface="Arial"/>
              <a:sym typeface="Arial"/>
            </a:endParaRPr>
          </a:p>
        </p:txBody>
      </p:sp>
      <p:sp>
        <p:nvSpPr>
          <p:cNvPr id="586" name="Shape 586"/>
          <p:cNvSpPr txBox="1"/>
          <p:nvPr/>
        </p:nvSpPr>
        <p:spPr>
          <a:xfrm>
            <a:off x="5299017" y="2035408"/>
            <a:ext cx="7553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„shared“</a:t>
            </a:r>
          </a:p>
        </p:txBody>
      </p:sp>
      <p:sp>
        <p:nvSpPr>
          <p:cNvPr id="22" name="Oval 21"/>
          <p:cNvSpPr/>
          <p:nvPr/>
        </p:nvSpPr>
        <p:spPr>
          <a:xfrm>
            <a:off x="4526268" y="2175983"/>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23" name="Oval 22"/>
          <p:cNvSpPr/>
          <p:nvPr/>
        </p:nvSpPr>
        <p:spPr>
          <a:xfrm>
            <a:off x="4526268"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24" name="Oval 23"/>
          <p:cNvSpPr/>
          <p:nvPr/>
        </p:nvSpPr>
        <p:spPr>
          <a:xfrm>
            <a:off x="6248400"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cxnSp>
        <p:nvCxnSpPr>
          <p:cNvPr id="26" name="Straight Arrow Connector 25"/>
          <p:cNvCxnSpPr>
            <a:stCxn id="27" idx="0"/>
            <a:endCxn id="28" idx="4"/>
          </p:cNvCxnSpPr>
          <p:nvPr/>
        </p:nvCxnSpPr>
        <p:spPr>
          <a:xfrm flipV="1">
            <a:off x="2845167" y="3599650"/>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793398" y="364441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28" name="Oval 27"/>
          <p:cNvSpPr/>
          <p:nvPr/>
        </p:nvSpPr>
        <p:spPr>
          <a:xfrm>
            <a:off x="2793398" y="3496112"/>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Shape 591"/>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Flow – first commits</a:t>
            </a:r>
          </a:p>
        </p:txBody>
      </p:sp>
      <p:sp>
        <p:nvSpPr>
          <p:cNvPr id="592" name="Shape 592"/>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43</a:t>
            </a:fld>
            <a:endParaRPr lang="en-GB" sz="1000" b="0" i="0" u="none" strike="noStrike" cap="none" baseline="0">
              <a:solidFill>
                <a:schemeClr val="dk1"/>
              </a:solidFill>
              <a:latin typeface="Arial"/>
              <a:ea typeface="Arial"/>
              <a:cs typeface="Arial"/>
              <a:sym typeface="Arial"/>
            </a:endParaRPr>
          </a:p>
        </p:txBody>
      </p:sp>
      <p:sp>
        <p:nvSpPr>
          <p:cNvPr id="593" name="Shape 593"/>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594" name="Shape 594"/>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595" name="Shape 595"/>
          <p:cNvSpPr/>
          <p:nvPr/>
        </p:nvSpPr>
        <p:spPr>
          <a:xfrm>
            <a:off x="2741094"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596" name="Shape 596"/>
          <p:cNvSpPr/>
          <p:nvPr/>
        </p:nvSpPr>
        <p:spPr>
          <a:xfrm>
            <a:off x="4476157"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r>
              <a:rPr lang="en-GB" sz="1800" b="0" i="0" u="none" strike="noStrike" cap="none" baseline="0">
                <a:solidFill>
                  <a:schemeClr val="lt1"/>
                </a:solidFill>
                <a:latin typeface="Arial"/>
                <a:ea typeface="Arial"/>
                <a:cs typeface="Arial"/>
                <a:sym typeface="Arial"/>
              </a:rPr>
              <a:t/>
            </a:r>
            <a:br>
              <a:rPr lang="en-GB" sz="1800" b="0" i="0" u="none" strike="noStrike" cap="none" baseline="0">
                <a:solidFill>
                  <a:schemeClr val="lt1"/>
                </a:solidFill>
                <a:latin typeface="Arial"/>
                <a:ea typeface="Arial"/>
                <a:cs typeface="Arial"/>
                <a:sym typeface="Arial"/>
              </a:rPr>
            </a:br>
            <a:r>
              <a:rPr lang="en-GB" sz="1800" b="0" i="0" u="none" strike="noStrike" cap="none" baseline="0">
                <a:solidFill>
                  <a:schemeClr val="lt1"/>
                </a:solidFill>
                <a:latin typeface="Arial"/>
                <a:ea typeface="Arial"/>
                <a:cs typeface="Arial"/>
                <a:sym typeface="Arial"/>
              </a:rPr>
              <a:t>copy</a:t>
            </a:r>
          </a:p>
        </p:txBody>
      </p:sp>
      <p:sp>
        <p:nvSpPr>
          <p:cNvPr id="597" name="Shape 597"/>
          <p:cNvSpPr/>
          <p:nvPr/>
        </p:nvSpPr>
        <p:spPr>
          <a:xfrm>
            <a:off x="6211339"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598" name="Shape 598"/>
          <p:cNvSpPr txBox="1"/>
          <p:nvPr/>
        </p:nvSpPr>
        <p:spPr>
          <a:xfrm>
            <a:off x="3102157" y="5723964"/>
            <a:ext cx="859002"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Alice</a:t>
            </a:r>
          </a:p>
        </p:txBody>
      </p:sp>
      <p:sp>
        <p:nvSpPr>
          <p:cNvPr id="599" name="Shape 599"/>
          <p:cNvSpPr txBox="1"/>
          <p:nvPr/>
        </p:nvSpPr>
        <p:spPr>
          <a:xfrm>
            <a:off x="4889551" y="5723964"/>
            <a:ext cx="75140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Bob</a:t>
            </a:r>
          </a:p>
        </p:txBody>
      </p:sp>
      <p:sp>
        <p:nvSpPr>
          <p:cNvPr id="600" name="Shape 600"/>
          <p:cNvSpPr txBox="1"/>
          <p:nvPr/>
        </p:nvSpPr>
        <p:spPr>
          <a:xfrm>
            <a:off x="6424423" y="5723964"/>
            <a:ext cx="114006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Charlie</a:t>
            </a:r>
          </a:p>
        </p:txBody>
      </p:sp>
      <p:sp>
        <p:nvSpPr>
          <p:cNvPr id="601" name="Shape 601"/>
          <p:cNvSpPr txBox="1"/>
          <p:nvPr/>
        </p:nvSpPr>
        <p:spPr>
          <a:xfrm>
            <a:off x="835463" y="3284983"/>
            <a:ext cx="151216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Local</a:t>
            </a:r>
          </a:p>
        </p:txBody>
      </p:sp>
      <p:sp>
        <p:nvSpPr>
          <p:cNvPr id="602" name="Shape 602"/>
          <p:cNvSpPr/>
          <p:nvPr/>
        </p:nvSpPr>
        <p:spPr>
          <a:xfrm>
            <a:off x="2748975" y="3163638"/>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603" name="Shape 603"/>
          <p:cNvSpPr/>
          <p:nvPr/>
        </p:nvSpPr>
        <p:spPr>
          <a:xfrm>
            <a:off x="4481107" y="3163636"/>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604" name="Shape 604"/>
          <p:cNvSpPr/>
          <p:nvPr/>
        </p:nvSpPr>
        <p:spPr>
          <a:xfrm>
            <a:off x="6213239" y="316363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605" name="Shape 605"/>
          <p:cNvSpPr/>
          <p:nvPr/>
        </p:nvSpPr>
        <p:spPr>
          <a:xfrm>
            <a:off x="4476157" y="1693005"/>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606" name="Shape 606"/>
          <p:cNvSpPr txBox="1"/>
          <p:nvPr/>
        </p:nvSpPr>
        <p:spPr>
          <a:xfrm>
            <a:off x="835463" y="1772816"/>
            <a:ext cx="1512167"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dirty="0">
                <a:solidFill>
                  <a:schemeClr val="dk1"/>
                </a:solidFill>
                <a:latin typeface="Arial"/>
                <a:ea typeface="Arial"/>
                <a:cs typeface="Arial"/>
                <a:sym typeface="Arial"/>
              </a:rPr>
              <a:t>Remote</a:t>
            </a:r>
          </a:p>
          <a:p>
            <a:pPr marL="0" marR="0" lvl="0" indent="0" algn="ctr" rtl="0">
              <a:spcBef>
                <a:spcPts val="0"/>
              </a:spcBef>
              <a:buSzPct val="25000"/>
              <a:buNone/>
            </a:pPr>
            <a:endParaRPr lang="en-GB" sz="1400" b="1" i="0" u="none" strike="noStrike" cap="none" baseline="0" dirty="0">
              <a:solidFill>
                <a:schemeClr val="dk1"/>
              </a:solidFill>
              <a:latin typeface="Arial"/>
              <a:ea typeface="Arial"/>
              <a:cs typeface="Arial"/>
              <a:sym typeface="Arial"/>
            </a:endParaRPr>
          </a:p>
        </p:txBody>
      </p:sp>
      <p:sp>
        <p:nvSpPr>
          <p:cNvPr id="607" name="Shape 607"/>
          <p:cNvSpPr txBox="1"/>
          <p:nvPr/>
        </p:nvSpPr>
        <p:spPr>
          <a:xfrm>
            <a:off x="5299017" y="2035408"/>
            <a:ext cx="7553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„shared“</a:t>
            </a:r>
          </a:p>
        </p:txBody>
      </p:sp>
      <p:cxnSp>
        <p:nvCxnSpPr>
          <p:cNvPr id="608" name="Shape 608"/>
          <p:cNvCxnSpPr/>
          <p:nvPr/>
        </p:nvCxnSpPr>
        <p:spPr>
          <a:xfrm flipH="1">
            <a:off x="4295342" y="2367548"/>
            <a:ext cx="636697" cy="720080"/>
          </a:xfrm>
          <a:prstGeom prst="straightConnector1">
            <a:avLst/>
          </a:prstGeom>
          <a:solidFill>
            <a:schemeClr val="accent1"/>
          </a:solidFill>
          <a:ln w="38100" cap="flat">
            <a:solidFill>
              <a:schemeClr val="dk1"/>
            </a:solidFill>
            <a:prstDash val="solid"/>
            <a:round/>
            <a:headEnd type="stealth" w="lg" len="lg"/>
            <a:tailEnd type="none" w="med" len="med"/>
          </a:ln>
        </p:spPr>
      </p:cxnSp>
      <p:sp>
        <p:nvSpPr>
          <p:cNvPr id="609" name="Shape 609"/>
          <p:cNvSpPr txBox="1"/>
          <p:nvPr/>
        </p:nvSpPr>
        <p:spPr>
          <a:xfrm>
            <a:off x="4896066" y="2337058"/>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push</a:t>
            </a:r>
          </a:p>
        </p:txBody>
      </p:sp>
      <p:sp>
        <p:nvSpPr>
          <p:cNvPr id="22" name="Oval 21"/>
          <p:cNvSpPr/>
          <p:nvPr/>
        </p:nvSpPr>
        <p:spPr>
          <a:xfrm>
            <a:off x="4526268"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23" name="Oval 22"/>
          <p:cNvSpPr/>
          <p:nvPr/>
        </p:nvSpPr>
        <p:spPr>
          <a:xfrm>
            <a:off x="6248400"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cxnSp>
        <p:nvCxnSpPr>
          <p:cNvPr id="24" name="Straight Arrow Connector 23"/>
          <p:cNvCxnSpPr>
            <a:stCxn id="25" idx="0"/>
            <a:endCxn id="26" idx="4"/>
          </p:cNvCxnSpPr>
          <p:nvPr/>
        </p:nvCxnSpPr>
        <p:spPr>
          <a:xfrm flipV="1">
            <a:off x="2845167" y="3599650"/>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793398" y="364441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26" name="Oval 25"/>
          <p:cNvSpPr/>
          <p:nvPr/>
        </p:nvSpPr>
        <p:spPr>
          <a:xfrm>
            <a:off x="2793398" y="3496112"/>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cxnSp>
        <p:nvCxnSpPr>
          <p:cNvPr id="27" name="Straight Arrow Connector 26"/>
          <p:cNvCxnSpPr>
            <a:stCxn id="28" idx="0"/>
            <a:endCxn id="29" idx="4"/>
          </p:cNvCxnSpPr>
          <p:nvPr/>
        </p:nvCxnSpPr>
        <p:spPr>
          <a:xfrm flipV="1">
            <a:off x="4578037" y="2131222"/>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526268" y="2175983"/>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29" name="Oval 28"/>
          <p:cNvSpPr/>
          <p:nvPr/>
        </p:nvSpPr>
        <p:spPr>
          <a:xfrm>
            <a:off x="4526268" y="2027684"/>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Tree>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Flow – first commits</a:t>
            </a:r>
          </a:p>
        </p:txBody>
      </p:sp>
      <p:sp>
        <p:nvSpPr>
          <p:cNvPr id="615" name="Shape 615"/>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44</a:t>
            </a:fld>
            <a:endParaRPr lang="en-GB" sz="1000" b="0" i="0" u="none" strike="noStrike" cap="none" baseline="0">
              <a:solidFill>
                <a:schemeClr val="dk1"/>
              </a:solidFill>
              <a:latin typeface="Arial"/>
              <a:ea typeface="Arial"/>
              <a:cs typeface="Arial"/>
              <a:sym typeface="Arial"/>
            </a:endParaRPr>
          </a:p>
        </p:txBody>
      </p:sp>
      <p:sp>
        <p:nvSpPr>
          <p:cNvPr id="616" name="Shape 616"/>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617" name="Shape 617"/>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618" name="Shape 618"/>
          <p:cNvSpPr/>
          <p:nvPr/>
        </p:nvSpPr>
        <p:spPr>
          <a:xfrm>
            <a:off x="2741094"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619" name="Shape 619"/>
          <p:cNvSpPr/>
          <p:nvPr/>
        </p:nvSpPr>
        <p:spPr>
          <a:xfrm>
            <a:off x="4476157"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r>
              <a:rPr lang="en-GB" sz="1800" b="0" i="0" u="none" strike="noStrike" cap="none" baseline="0">
                <a:solidFill>
                  <a:schemeClr val="lt1"/>
                </a:solidFill>
                <a:latin typeface="Arial"/>
                <a:ea typeface="Arial"/>
                <a:cs typeface="Arial"/>
                <a:sym typeface="Arial"/>
              </a:rPr>
              <a:t/>
            </a:r>
            <a:br>
              <a:rPr lang="en-GB" sz="1800" b="0" i="0" u="none" strike="noStrike" cap="none" baseline="0">
                <a:solidFill>
                  <a:schemeClr val="lt1"/>
                </a:solidFill>
                <a:latin typeface="Arial"/>
                <a:ea typeface="Arial"/>
                <a:cs typeface="Arial"/>
                <a:sym typeface="Arial"/>
              </a:rPr>
            </a:br>
            <a:r>
              <a:rPr lang="en-GB" sz="1800" b="0" i="0" u="none" strike="noStrike" cap="none" baseline="0">
                <a:solidFill>
                  <a:schemeClr val="lt1"/>
                </a:solidFill>
                <a:latin typeface="Arial"/>
                <a:ea typeface="Arial"/>
                <a:cs typeface="Arial"/>
                <a:sym typeface="Arial"/>
              </a:rPr>
              <a:t>copy</a:t>
            </a:r>
          </a:p>
        </p:txBody>
      </p:sp>
      <p:sp>
        <p:nvSpPr>
          <p:cNvPr id="620" name="Shape 620"/>
          <p:cNvSpPr/>
          <p:nvPr/>
        </p:nvSpPr>
        <p:spPr>
          <a:xfrm>
            <a:off x="6211339"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621" name="Shape 621"/>
          <p:cNvSpPr txBox="1"/>
          <p:nvPr/>
        </p:nvSpPr>
        <p:spPr>
          <a:xfrm>
            <a:off x="3102157" y="5723964"/>
            <a:ext cx="859002"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Alice</a:t>
            </a:r>
          </a:p>
        </p:txBody>
      </p:sp>
      <p:sp>
        <p:nvSpPr>
          <p:cNvPr id="622" name="Shape 622"/>
          <p:cNvSpPr txBox="1"/>
          <p:nvPr/>
        </p:nvSpPr>
        <p:spPr>
          <a:xfrm>
            <a:off x="4889551" y="5723964"/>
            <a:ext cx="75140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Bob</a:t>
            </a:r>
          </a:p>
        </p:txBody>
      </p:sp>
      <p:sp>
        <p:nvSpPr>
          <p:cNvPr id="623" name="Shape 623"/>
          <p:cNvSpPr txBox="1"/>
          <p:nvPr/>
        </p:nvSpPr>
        <p:spPr>
          <a:xfrm>
            <a:off x="6424423" y="5723964"/>
            <a:ext cx="114006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Charlie</a:t>
            </a:r>
          </a:p>
        </p:txBody>
      </p:sp>
      <p:sp>
        <p:nvSpPr>
          <p:cNvPr id="624" name="Shape 624"/>
          <p:cNvSpPr txBox="1"/>
          <p:nvPr/>
        </p:nvSpPr>
        <p:spPr>
          <a:xfrm>
            <a:off x="835463" y="3284983"/>
            <a:ext cx="151216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Local</a:t>
            </a:r>
          </a:p>
        </p:txBody>
      </p:sp>
      <p:sp>
        <p:nvSpPr>
          <p:cNvPr id="625" name="Shape 625"/>
          <p:cNvSpPr/>
          <p:nvPr/>
        </p:nvSpPr>
        <p:spPr>
          <a:xfrm>
            <a:off x="2748975" y="3163638"/>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626" name="Shape 626"/>
          <p:cNvSpPr/>
          <p:nvPr/>
        </p:nvSpPr>
        <p:spPr>
          <a:xfrm>
            <a:off x="4481107" y="3163636"/>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627" name="Shape 627"/>
          <p:cNvSpPr/>
          <p:nvPr/>
        </p:nvSpPr>
        <p:spPr>
          <a:xfrm>
            <a:off x="6213239" y="316363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628" name="Shape 628"/>
          <p:cNvSpPr/>
          <p:nvPr/>
        </p:nvSpPr>
        <p:spPr>
          <a:xfrm>
            <a:off x="4476157" y="1693005"/>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629" name="Shape 629"/>
          <p:cNvSpPr txBox="1"/>
          <p:nvPr/>
        </p:nvSpPr>
        <p:spPr>
          <a:xfrm>
            <a:off x="835463" y="1772816"/>
            <a:ext cx="1512167"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dirty="0">
                <a:solidFill>
                  <a:schemeClr val="dk1"/>
                </a:solidFill>
                <a:latin typeface="Arial"/>
                <a:ea typeface="Arial"/>
                <a:cs typeface="Arial"/>
                <a:sym typeface="Arial"/>
              </a:rPr>
              <a:t>Remote</a:t>
            </a:r>
          </a:p>
          <a:p>
            <a:pPr marL="0" marR="0" lvl="0" indent="0" algn="ctr" rtl="0">
              <a:spcBef>
                <a:spcPts val="0"/>
              </a:spcBef>
              <a:buSzPct val="25000"/>
              <a:buNone/>
            </a:pPr>
            <a:endParaRPr lang="en-GB" sz="1400" b="1" i="0" u="none" strike="noStrike" cap="none" baseline="0" dirty="0">
              <a:solidFill>
                <a:schemeClr val="dk1"/>
              </a:solidFill>
              <a:latin typeface="Arial"/>
              <a:ea typeface="Arial"/>
              <a:cs typeface="Arial"/>
              <a:sym typeface="Arial"/>
            </a:endParaRPr>
          </a:p>
        </p:txBody>
      </p:sp>
      <p:sp>
        <p:nvSpPr>
          <p:cNvPr id="630" name="Shape 630"/>
          <p:cNvSpPr txBox="1"/>
          <p:nvPr/>
        </p:nvSpPr>
        <p:spPr>
          <a:xfrm>
            <a:off x="5299017" y="2035408"/>
            <a:ext cx="7553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„shared“</a:t>
            </a:r>
          </a:p>
        </p:txBody>
      </p:sp>
      <p:cxnSp>
        <p:nvCxnSpPr>
          <p:cNvPr id="631" name="Shape 631"/>
          <p:cNvCxnSpPr/>
          <p:nvPr/>
        </p:nvCxnSpPr>
        <p:spPr>
          <a:xfrm flipH="1">
            <a:off x="5287431" y="2378403"/>
            <a:ext cx="0" cy="710300"/>
          </a:xfrm>
          <a:prstGeom prst="straightConnector1">
            <a:avLst/>
          </a:prstGeom>
          <a:solidFill>
            <a:schemeClr val="accent1"/>
          </a:solidFill>
          <a:ln w="38100" cap="flat">
            <a:solidFill>
              <a:schemeClr val="dk1"/>
            </a:solidFill>
            <a:prstDash val="solid"/>
            <a:round/>
            <a:headEnd type="none" w="med" len="med"/>
            <a:tailEnd type="stealth" w="lg" len="lg"/>
          </a:ln>
        </p:spPr>
      </p:cxnSp>
      <p:sp>
        <p:nvSpPr>
          <p:cNvPr id="632" name="Shape 632"/>
          <p:cNvSpPr txBox="1"/>
          <p:nvPr/>
        </p:nvSpPr>
        <p:spPr>
          <a:xfrm>
            <a:off x="5364087" y="2780927"/>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pull</a:t>
            </a:r>
          </a:p>
        </p:txBody>
      </p:sp>
      <p:sp>
        <p:nvSpPr>
          <p:cNvPr id="633" name="Shape 633"/>
          <p:cNvSpPr txBox="1"/>
          <p:nvPr/>
        </p:nvSpPr>
        <p:spPr>
          <a:xfrm>
            <a:off x="6156176" y="2780927"/>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pull</a:t>
            </a:r>
          </a:p>
        </p:txBody>
      </p:sp>
      <p:cxnSp>
        <p:nvCxnSpPr>
          <p:cNvPr id="634" name="Shape 634"/>
          <p:cNvCxnSpPr/>
          <p:nvPr/>
        </p:nvCxnSpPr>
        <p:spPr>
          <a:xfrm>
            <a:off x="5652119" y="2382788"/>
            <a:ext cx="598601" cy="720080"/>
          </a:xfrm>
          <a:prstGeom prst="straightConnector1">
            <a:avLst/>
          </a:prstGeom>
          <a:solidFill>
            <a:schemeClr val="accent1"/>
          </a:solidFill>
          <a:ln w="38100" cap="flat">
            <a:solidFill>
              <a:schemeClr val="dk1"/>
            </a:solidFill>
            <a:prstDash val="solid"/>
            <a:round/>
            <a:headEnd type="none" w="med" len="med"/>
            <a:tailEnd type="stealth" w="lg" len="lg"/>
          </a:ln>
        </p:spPr>
      </p:cxnSp>
      <p:cxnSp>
        <p:nvCxnSpPr>
          <p:cNvPr id="23" name="Straight Arrow Connector 22"/>
          <p:cNvCxnSpPr>
            <a:endCxn id="27" idx="4"/>
          </p:cNvCxnSpPr>
          <p:nvPr/>
        </p:nvCxnSpPr>
        <p:spPr>
          <a:xfrm flipV="1">
            <a:off x="4578037"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4526268" y="3505463"/>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cxnSp>
        <p:nvCxnSpPr>
          <p:cNvPr id="30" name="Straight Arrow Connector 29"/>
          <p:cNvCxnSpPr>
            <a:endCxn id="31" idx="4"/>
          </p:cNvCxnSpPr>
          <p:nvPr/>
        </p:nvCxnSpPr>
        <p:spPr>
          <a:xfrm flipV="1">
            <a:off x="6300169"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248400" y="3505463"/>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32" name="Oval 31"/>
          <p:cNvSpPr/>
          <p:nvPr/>
        </p:nvSpPr>
        <p:spPr>
          <a:xfrm>
            <a:off x="4526268"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3" name="Oval 32"/>
          <p:cNvSpPr/>
          <p:nvPr/>
        </p:nvSpPr>
        <p:spPr>
          <a:xfrm>
            <a:off x="6248400"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cxnSp>
        <p:nvCxnSpPr>
          <p:cNvPr id="34" name="Straight Arrow Connector 33"/>
          <p:cNvCxnSpPr>
            <a:stCxn id="35" idx="0"/>
            <a:endCxn id="36" idx="4"/>
          </p:cNvCxnSpPr>
          <p:nvPr/>
        </p:nvCxnSpPr>
        <p:spPr>
          <a:xfrm flipV="1">
            <a:off x="2845167" y="3599650"/>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2793398" y="364441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6" name="Oval 35"/>
          <p:cNvSpPr/>
          <p:nvPr/>
        </p:nvSpPr>
        <p:spPr>
          <a:xfrm>
            <a:off x="2793398" y="3496112"/>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cxnSp>
        <p:nvCxnSpPr>
          <p:cNvPr id="37" name="Straight Arrow Connector 36"/>
          <p:cNvCxnSpPr>
            <a:stCxn id="38" idx="0"/>
            <a:endCxn id="39" idx="4"/>
          </p:cNvCxnSpPr>
          <p:nvPr/>
        </p:nvCxnSpPr>
        <p:spPr>
          <a:xfrm flipV="1">
            <a:off x="4578037" y="2131222"/>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4526268" y="2175983"/>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9" name="Oval 38"/>
          <p:cNvSpPr/>
          <p:nvPr/>
        </p:nvSpPr>
        <p:spPr>
          <a:xfrm>
            <a:off x="4526268" y="2027684"/>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Tree>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Shape 639"/>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Flow – first commits</a:t>
            </a:r>
          </a:p>
        </p:txBody>
      </p:sp>
      <p:sp>
        <p:nvSpPr>
          <p:cNvPr id="640" name="Shape 640"/>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45</a:t>
            </a:fld>
            <a:endParaRPr lang="en-GB" sz="1000" b="0" i="0" u="none" strike="noStrike" cap="none" baseline="0">
              <a:solidFill>
                <a:schemeClr val="dk1"/>
              </a:solidFill>
              <a:latin typeface="Arial"/>
              <a:ea typeface="Arial"/>
              <a:cs typeface="Arial"/>
              <a:sym typeface="Arial"/>
            </a:endParaRPr>
          </a:p>
        </p:txBody>
      </p:sp>
      <p:sp>
        <p:nvSpPr>
          <p:cNvPr id="641" name="Shape 641"/>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642" name="Shape 642"/>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643" name="Shape 643"/>
          <p:cNvSpPr/>
          <p:nvPr/>
        </p:nvSpPr>
        <p:spPr>
          <a:xfrm>
            <a:off x="2741094"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644" name="Shape 644"/>
          <p:cNvSpPr/>
          <p:nvPr/>
        </p:nvSpPr>
        <p:spPr>
          <a:xfrm>
            <a:off x="4476157"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r>
              <a:rPr lang="en-GB" sz="1800" b="0" i="0" u="none" strike="noStrike" cap="none" baseline="0">
                <a:solidFill>
                  <a:schemeClr val="lt1"/>
                </a:solidFill>
                <a:latin typeface="Arial"/>
                <a:ea typeface="Arial"/>
                <a:cs typeface="Arial"/>
                <a:sym typeface="Arial"/>
              </a:rPr>
              <a:t/>
            </a:r>
            <a:br>
              <a:rPr lang="en-GB" sz="1800" b="0" i="0" u="none" strike="noStrike" cap="none" baseline="0">
                <a:solidFill>
                  <a:schemeClr val="lt1"/>
                </a:solidFill>
                <a:latin typeface="Arial"/>
                <a:ea typeface="Arial"/>
                <a:cs typeface="Arial"/>
                <a:sym typeface="Arial"/>
              </a:rPr>
            </a:br>
            <a:r>
              <a:rPr lang="en-GB" sz="1800" b="0" i="0" u="none" strike="noStrike" cap="none" baseline="0">
                <a:solidFill>
                  <a:schemeClr val="lt1"/>
                </a:solidFill>
                <a:latin typeface="Arial"/>
                <a:ea typeface="Arial"/>
                <a:cs typeface="Arial"/>
                <a:sym typeface="Arial"/>
              </a:rPr>
              <a:t>copy</a:t>
            </a:r>
          </a:p>
        </p:txBody>
      </p:sp>
      <p:sp>
        <p:nvSpPr>
          <p:cNvPr id="645" name="Shape 645"/>
          <p:cNvSpPr/>
          <p:nvPr/>
        </p:nvSpPr>
        <p:spPr>
          <a:xfrm>
            <a:off x="6211339"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646" name="Shape 646"/>
          <p:cNvSpPr txBox="1"/>
          <p:nvPr/>
        </p:nvSpPr>
        <p:spPr>
          <a:xfrm>
            <a:off x="3102157" y="5723964"/>
            <a:ext cx="859002"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Alice</a:t>
            </a:r>
          </a:p>
        </p:txBody>
      </p:sp>
      <p:sp>
        <p:nvSpPr>
          <p:cNvPr id="647" name="Shape 647"/>
          <p:cNvSpPr txBox="1"/>
          <p:nvPr/>
        </p:nvSpPr>
        <p:spPr>
          <a:xfrm>
            <a:off x="4889551" y="5723964"/>
            <a:ext cx="75140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Bob</a:t>
            </a:r>
          </a:p>
        </p:txBody>
      </p:sp>
      <p:sp>
        <p:nvSpPr>
          <p:cNvPr id="648" name="Shape 648"/>
          <p:cNvSpPr txBox="1"/>
          <p:nvPr/>
        </p:nvSpPr>
        <p:spPr>
          <a:xfrm>
            <a:off x="6424423" y="5723964"/>
            <a:ext cx="114006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Charlie</a:t>
            </a:r>
          </a:p>
        </p:txBody>
      </p:sp>
      <p:sp>
        <p:nvSpPr>
          <p:cNvPr id="649" name="Shape 649"/>
          <p:cNvSpPr txBox="1"/>
          <p:nvPr/>
        </p:nvSpPr>
        <p:spPr>
          <a:xfrm>
            <a:off x="835463" y="3284983"/>
            <a:ext cx="151216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Local</a:t>
            </a:r>
          </a:p>
        </p:txBody>
      </p:sp>
      <p:sp>
        <p:nvSpPr>
          <p:cNvPr id="650" name="Shape 650"/>
          <p:cNvSpPr/>
          <p:nvPr/>
        </p:nvSpPr>
        <p:spPr>
          <a:xfrm>
            <a:off x="2748975" y="3163638"/>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651" name="Shape 651"/>
          <p:cNvSpPr/>
          <p:nvPr/>
        </p:nvSpPr>
        <p:spPr>
          <a:xfrm>
            <a:off x="4481107" y="3163636"/>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652" name="Shape 652"/>
          <p:cNvSpPr/>
          <p:nvPr/>
        </p:nvSpPr>
        <p:spPr>
          <a:xfrm>
            <a:off x="6213239" y="316363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653" name="Shape 653"/>
          <p:cNvSpPr/>
          <p:nvPr/>
        </p:nvSpPr>
        <p:spPr>
          <a:xfrm>
            <a:off x="4476157" y="1693005"/>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654" name="Shape 654"/>
          <p:cNvSpPr txBox="1"/>
          <p:nvPr/>
        </p:nvSpPr>
        <p:spPr>
          <a:xfrm>
            <a:off x="835463" y="1772816"/>
            <a:ext cx="1512167"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dirty="0">
                <a:solidFill>
                  <a:schemeClr val="dk1"/>
                </a:solidFill>
                <a:latin typeface="Arial"/>
                <a:ea typeface="Arial"/>
                <a:cs typeface="Arial"/>
                <a:sym typeface="Arial"/>
              </a:rPr>
              <a:t>Remote</a:t>
            </a:r>
          </a:p>
          <a:p>
            <a:pPr marL="0" marR="0" lvl="0" indent="0" algn="ctr" rtl="0">
              <a:spcBef>
                <a:spcPts val="0"/>
              </a:spcBef>
              <a:buSzPct val="25000"/>
              <a:buNone/>
            </a:pPr>
            <a:endParaRPr lang="en-GB" sz="1400" b="1" i="0" u="none" strike="noStrike" cap="none" baseline="0" dirty="0">
              <a:solidFill>
                <a:schemeClr val="dk1"/>
              </a:solidFill>
              <a:latin typeface="Arial"/>
              <a:ea typeface="Arial"/>
              <a:cs typeface="Arial"/>
              <a:sym typeface="Arial"/>
            </a:endParaRPr>
          </a:p>
        </p:txBody>
      </p:sp>
      <p:sp>
        <p:nvSpPr>
          <p:cNvPr id="655" name="Shape 655"/>
          <p:cNvSpPr txBox="1"/>
          <p:nvPr/>
        </p:nvSpPr>
        <p:spPr>
          <a:xfrm>
            <a:off x="5299017" y="2035408"/>
            <a:ext cx="7553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„shared“</a:t>
            </a:r>
          </a:p>
        </p:txBody>
      </p:sp>
      <p:cxnSp>
        <p:nvCxnSpPr>
          <p:cNvPr id="656" name="Shape 656"/>
          <p:cNvCxnSpPr/>
          <p:nvPr/>
        </p:nvCxnSpPr>
        <p:spPr>
          <a:xfrm flipH="1">
            <a:off x="6994454" y="3861048"/>
            <a:ext cx="7880" cy="648071"/>
          </a:xfrm>
          <a:prstGeom prst="straightConnector1">
            <a:avLst/>
          </a:prstGeom>
          <a:solidFill>
            <a:schemeClr val="accent1"/>
          </a:solidFill>
          <a:ln w="38100" cap="flat">
            <a:solidFill>
              <a:schemeClr val="dk1"/>
            </a:solidFill>
            <a:prstDash val="solid"/>
            <a:round/>
            <a:headEnd type="stealth" w="lg" len="lg"/>
            <a:tailEnd type="none" w="med" len="med"/>
          </a:ln>
        </p:spPr>
      </p:cxnSp>
      <p:sp>
        <p:nvSpPr>
          <p:cNvPr id="657" name="Shape 657"/>
          <p:cNvSpPr txBox="1"/>
          <p:nvPr/>
        </p:nvSpPr>
        <p:spPr>
          <a:xfrm>
            <a:off x="7092279" y="3795887"/>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commit</a:t>
            </a:r>
          </a:p>
        </p:txBody>
      </p:sp>
      <p:cxnSp>
        <p:nvCxnSpPr>
          <p:cNvPr id="658" name="Shape 658"/>
          <p:cNvCxnSpPr/>
          <p:nvPr/>
        </p:nvCxnSpPr>
        <p:spPr>
          <a:xfrm flipH="1">
            <a:off x="5271670" y="3861048"/>
            <a:ext cx="7880" cy="648071"/>
          </a:xfrm>
          <a:prstGeom prst="straightConnector1">
            <a:avLst/>
          </a:prstGeom>
          <a:solidFill>
            <a:schemeClr val="accent1"/>
          </a:solidFill>
          <a:ln w="38100" cap="flat">
            <a:solidFill>
              <a:schemeClr val="dk1"/>
            </a:solidFill>
            <a:prstDash val="solid"/>
            <a:round/>
            <a:headEnd type="stealth" w="lg" len="lg"/>
            <a:tailEnd type="none" w="med" len="med"/>
          </a:ln>
        </p:spPr>
      </p:cxnSp>
      <p:sp>
        <p:nvSpPr>
          <p:cNvPr id="659" name="Shape 659"/>
          <p:cNvSpPr txBox="1"/>
          <p:nvPr/>
        </p:nvSpPr>
        <p:spPr>
          <a:xfrm>
            <a:off x="5364087" y="3789039"/>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commit</a:t>
            </a:r>
          </a:p>
        </p:txBody>
      </p:sp>
      <p:cxnSp>
        <p:nvCxnSpPr>
          <p:cNvPr id="23" name="Straight Arrow Connector 22"/>
          <p:cNvCxnSpPr>
            <a:endCxn id="24" idx="4"/>
          </p:cNvCxnSpPr>
          <p:nvPr/>
        </p:nvCxnSpPr>
        <p:spPr>
          <a:xfrm flipV="1">
            <a:off x="4578037"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0" idx="0"/>
            <a:endCxn id="31" idx="4"/>
          </p:cNvCxnSpPr>
          <p:nvPr/>
        </p:nvCxnSpPr>
        <p:spPr>
          <a:xfrm flipV="1">
            <a:off x="2845167" y="3599650"/>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793398" y="364441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1" name="Oval 30"/>
          <p:cNvSpPr/>
          <p:nvPr/>
        </p:nvSpPr>
        <p:spPr>
          <a:xfrm>
            <a:off x="2793398" y="3496112"/>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cxnSp>
        <p:nvCxnSpPr>
          <p:cNvPr id="32" name="Straight Arrow Connector 31"/>
          <p:cNvCxnSpPr>
            <a:stCxn id="33" idx="0"/>
            <a:endCxn id="34" idx="4"/>
          </p:cNvCxnSpPr>
          <p:nvPr/>
        </p:nvCxnSpPr>
        <p:spPr>
          <a:xfrm flipV="1">
            <a:off x="4578037" y="2131222"/>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4526268" y="2175983"/>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4" name="Oval 33"/>
          <p:cNvSpPr/>
          <p:nvPr/>
        </p:nvSpPr>
        <p:spPr>
          <a:xfrm>
            <a:off x="4526268" y="2027684"/>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cxnSp>
        <p:nvCxnSpPr>
          <p:cNvPr id="35" name="Straight Arrow Connector 34"/>
          <p:cNvCxnSpPr>
            <a:endCxn id="39" idx="4"/>
          </p:cNvCxnSpPr>
          <p:nvPr/>
        </p:nvCxnSpPr>
        <p:spPr>
          <a:xfrm flipV="1">
            <a:off x="4578037" y="3464604"/>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42" idx="4"/>
          </p:cNvCxnSpPr>
          <p:nvPr/>
        </p:nvCxnSpPr>
        <p:spPr>
          <a:xfrm flipV="1">
            <a:off x="6315926"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5" idx="4"/>
          </p:cNvCxnSpPr>
          <p:nvPr/>
        </p:nvCxnSpPr>
        <p:spPr>
          <a:xfrm flipV="1">
            <a:off x="6315926" y="3464604"/>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526268" y="3505463"/>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27" name="Oval 26"/>
          <p:cNvSpPr/>
          <p:nvPr/>
        </p:nvSpPr>
        <p:spPr>
          <a:xfrm>
            <a:off x="4526268"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9" name="Oval 38"/>
          <p:cNvSpPr/>
          <p:nvPr/>
        </p:nvSpPr>
        <p:spPr>
          <a:xfrm>
            <a:off x="4526268" y="3361066"/>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sp>
        <p:nvSpPr>
          <p:cNvPr id="42" name="Oval 41"/>
          <p:cNvSpPr/>
          <p:nvPr/>
        </p:nvSpPr>
        <p:spPr>
          <a:xfrm>
            <a:off x="6264157" y="3505463"/>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43" name="Oval 42"/>
          <p:cNvSpPr/>
          <p:nvPr/>
        </p:nvSpPr>
        <p:spPr>
          <a:xfrm>
            <a:off x="6264157"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45" name="Oval 44"/>
          <p:cNvSpPr/>
          <p:nvPr/>
        </p:nvSpPr>
        <p:spPr>
          <a:xfrm>
            <a:off x="6264157" y="3361066"/>
            <a:ext cx="103538" cy="10353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cs-CZ" sz="600" dirty="0" smtClean="0"/>
          </a:p>
        </p:txBody>
      </p:sp>
    </p:spTree>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Shape 664"/>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Flow – first commits</a:t>
            </a:r>
          </a:p>
        </p:txBody>
      </p:sp>
      <p:sp>
        <p:nvSpPr>
          <p:cNvPr id="665" name="Shape 665"/>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46</a:t>
            </a:fld>
            <a:endParaRPr lang="en-GB" sz="1000" b="0" i="0" u="none" strike="noStrike" cap="none" baseline="0">
              <a:solidFill>
                <a:schemeClr val="dk1"/>
              </a:solidFill>
              <a:latin typeface="Arial"/>
              <a:ea typeface="Arial"/>
              <a:cs typeface="Arial"/>
              <a:sym typeface="Arial"/>
            </a:endParaRPr>
          </a:p>
        </p:txBody>
      </p:sp>
      <p:sp>
        <p:nvSpPr>
          <p:cNvPr id="666" name="Shape 666"/>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667" name="Shape 667"/>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668" name="Shape 668"/>
          <p:cNvSpPr/>
          <p:nvPr/>
        </p:nvSpPr>
        <p:spPr>
          <a:xfrm>
            <a:off x="2741094"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669" name="Shape 669"/>
          <p:cNvSpPr/>
          <p:nvPr/>
        </p:nvSpPr>
        <p:spPr>
          <a:xfrm>
            <a:off x="4476157"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r>
              <a:rPr lang="en-GB" sz="1800" b="0" i="0" u="none" strike="noStrike" cap="none" baseline="0">
                <a:solidFill>
                  <a:schemeClr val="lt1"/>
                </a:solidFill>
                <a:latin typeface="Arial"/>
                <a:ea typeface="Arial"/>
                <a:cs typeface="Arial"/>
                <a:sym typeface="Arial"/>
              </a:rPr>
              <a:t/>
            </a:r>
            <a:br>
              <a:rPr lang="en-GB" sz="1800" b="0" i="0" u="none" strike="noStrike" cap="none" baseline="0">
                <a:solidFill>
                  <a:schemeClr val="lt1"/>
                </a:solidFill>
                <a:latin typeface="Arial"/>
                <a:ea typeface="Arial"/>
                <a:cs typeface="Arial"/>
                <a:sym typeface="Arial"/>
              </a:rPr>
            </a:br>
            <a:r>
              <a:rPr lang="en-GB" sz="1800" b="0" i="0" u="none" strike="noStrike" cap="none" baseline="0">
                <a:solidFill>
                  <a:schemeClr val="lt1"/>
                </a:solidFill>
                <a:latin typeface="Arial"/>
                <a:ea typeface="Arial"/>
                <a:cs typeface="Arial"/>
                <a:sym typeface="Arial"/>
              </a:rPr>
              <a:t>copy</a:t>
            </a:r>
          </a:p>
        </p:txBody>
      </p:sp>
      <p:sp>
        <p:nvSpPr>
          <p:cNvPr id="670" name="Shape 670"/>
          <p:cNvSpPr/>
          <p:nvPr/>
        </p:nvSpPr>
        <p:spPr>
          <a:xfrm>
            <a:off x="6211339"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671" name="Shape 671"/>
          <p:cNvSpPr txBox="1"/>
          <p:nvPr/>
        </p:nvSpPr>
        <p:spPr>
          <a:xfrm>
            <a:off x="3102157" y="5723964"/>
            <a:ext cx="859002"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Alice</a:t>
            </a:r>
          </a:p>
        </p:txBody>
      </p:sp>
      <p:sp>
        <p:nvSpPr>
          <p:cNvPr id="672" name="Shape 672"/>
          <p:cNvSpPr txBox="1"/>
          <p:nvPr/>
        </p:nvSpPr>
        <p:spPr>
          <a:xfrm>
            <a:off x="4889551" y="5723964"/>
            <a:ext cx="75140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Bob</a:t>
            </a:r>
          </a:p>
        </p:txBody>
      </p:sp>
      <p:sp>
        <p:nvSpPr>
          <p:cNvPr id="673" name="Shape 673"/>
          <p:cNvSpPr txBox="1"/>
          <p:nvPr/>
        </p:nvSpPr>
        <p:spPr>
          <a:xfrm>
            <a:off x="6424423" y="5723964"/>
            <a:ext cx="114006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Charlie</a:t>
            </a:r>
          </a:p>
        </p:txBody>
      </p:sp>
      <p:sp>
        <p:nvSpPr>
          <p:cNvPr id="674" name="Shape 674"/>
          <p:cNvSpPr txBox="1"/>
          <p:nvPr/>
        </p:nvSpPr>
        <p:spPr>
          <a:xfrm>
            <a:off x="835463" y="3284983"/>
            <a:ext cx="151216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Local</a:t>
            </a:r>
          </a:p>
        </p:txBody>
      </p:sp>
      <p:sp>
        <p:nvSpPr>
          <p:cNvPr id="675" name="Shape 675"/>
          <p:cNvSpPr/>
          <p:nvPr/>
        </p:nvSpPr>
        <p:spPr>
          <a:xfrm>
            <a:off x="2748975" y="3163638"/>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676" name="Shape 676"/>
          <p:cNvSpPr/>
          <p:nvPr/>
        </p:nvSpPr>
        <p:spPr>
          <a:xfrm>
            <a:off x="4481107" y="3163636"/>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677" name="Shape 677"/>
          <p:cNvSpPr/>
          <p:nvPr/>
        </p:nvSpPr>
        <p:spPr>
          <a:xfrm>
            <a:off x="6213239" y="316363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678" name="Shape 678"/>
          <p:cNvSpPr/>
          <p:nvPr/>
        </p:nvSpPr>
        <p:spPr>
          <a:xfrm>
            <a:off x="4476157" y="1693005"/>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679" name="Shape 679"/>
          <p:cNvSpPr txBox="1"/>
          <p:nvPr/>
        </p:nvSpPr>
        <p:spPr>
          <a:xfrm>
            <a:off x="835463" y="1772816"/>
            <a:ext cx="1512167"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dirty="0">
                <a:solidFill>
                  <a:schemeClr val="dk1"/>
                </a:solidFill>
                <a:latin typeface="Arial"/>
                <a:ea typeface="Arial"/>
                <a:cs typeface="Arial"/>
                <a:sym typeface="Arial"/>
              </a:rPr>
              <a:t>Remote</a:t>
            </a:r>
          </a:p>
          <a:p>
            <a:pPr marL="0" marR="0" lvl="0" indent="0" algn="ctr" rtl="0">
              <a:spcBef>
                <a:spcPts val="0"/>
              </a:spcBef>
              <a:buSzPct val="25000"/>
              <a:buNone/>
            </a:pPr>
            <a:endParaRPr lang="en-GB" sz="1400" b="1" i="0" u="none" strike="noStrike" cap="none" baseline="0" dirty="0">
              <a:solidFill>
                <a:schemeClr val="dk1"/>
              </a:solidFill>
              <a:latin typeface="Arial"/>
              <a:ea typeface="Arial"/>
              <a:cs typeface="Arial"/>
              <a:sym typeface="Arial"/>
            </a:endParaRPr>
          </a:p>
        </p:txBody>
      </p:sp>
      <p:sp>
        <p:nvSpPr>
          <p:cNvPr id="680" name="Shape 680"/>
          <p:cNvSpPr txBox="1"/>
          <p:nvPr/>
        </p:nvSpPr>
        <p:spPr>
          <a:xfrm>
            <a:off x="5299017" y="2035408"/>
            <a:ext cx="7553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„shared“</a:t>
            </a:r>
          </a:p>
        </p:txBody>
      </p:sp>
      <p:sp>
        <p:nvSpPr>
          <p:cNvPr id="681" name="Shape 681"/>
          <p:cNvSpPr txBox="1"/>
          <p:nvPr/>
        </p:nvSpPr>
        <p:spPr>
          <a:xfrm>
            <a:off x="5364087" y="2337058"/>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push</a:t>
            </a:r>
          </a:p>
        </p:txBody>
      </p:sp>
      <p:cxnSp>
        <p:nvCxnSpPr>
          <p:cNvPr id="682" name="Shape 682"/>
          <p:cNvCxnSpPr/>
          <p:nvPr/>
        </p:nvCxnSpPr>
        <p:spPr>
          <a:xfrm flipH="1">
            <a:off x="5287431" y="2378403"/>
            <a:ext cx="0" cy="710300"/>
          </a:xfrm>
          <a:prstGeom prst="straightConnector1">
            <a:avLst/>
          </a:prstGeom>
          <a:solidFill>
            <a:schemeClr val="accent1"/>
          </a:solidFill>
          <a:ln w="38100" cap="flat">
            <a:solidFill>
              <a:schemeClr val="dk1"/>
            </a:solidFill>
            <a:prstDash val="solid"/>
            <a:round/>
            <a:headEnd type="stealth" w="lg" len="lg"/>
            <a:tailEnd type="none" w="med" len="med"/>
          </a:ln>
        </p:spPr>
      </p:cxnSp>
      <p:cxnSp>
        <p:nvCxnSpPr>
          <p:cNvPr id="21" name="Straight Arrow Connector 20"/>
          <p:cNvCxnSpPr>
            <a:endCxn id="22" idx="4"/>
          </p:cNvCxnSpPr>
          <p:nvPr/>
        </p:nvCxnSpPr>
        <p:spPr>
          <a:xfrm flipV="1">
            <a:off x="4578037"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5" idx="0"/>
            <a:endCxn id="26" idx="4"/>
          </p:cNvCxnSpPr>
          <p:nvPr/>
        </p:nvCxnSpPr>
        <p:spPr>
          <a:xfrm flipV="1">
            <a:off x="2845167" y="3599650"/>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793398" y="364441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26" name="Oval 25"/>
          <p:cNvSpPr/>
          <p:nvPr/>
        </p:nvSpPr>
        <p:spPr>
          <a:xfrm>
            <a:off x="2793398" y="3496112"/>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cxnSp>
        <p:nvCxnSpPr>
          <p:cNvPr id="27" name="Straight Arrow Connector 26"/>
          <p:cNvCxnSpPr>
            <a:endCxn id="28" idx="4"/>
          </p:cNvCxnSpPr>
          <p:nvPr/>
        </p:nvCxnSpPr>
        <p:spPr>
          <a:xfrm flipV="1">
            <a:off x="4578037" y="3464604"/>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30" idx="4"/>
          </p:cNvCxnSpPr>
          <p:nvPr/>
        </p:nvCxnSpPr>
        <p:spPr>
          <a:xfrm flipV="1">
            <a:off x="6315926"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33" idx="4"/>
          </p:cNvCxnSpPr>
          <p:nvPr/>
        </p:nvCxnSpPr>
        <p:spPr>
          <a:xfrm flipV="1">
            <a:off x="6315926" y="3464604"/>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35" idx="4"/>
          </p:cNvCxnSpPr>
          <p:nvPr/>
        </p:nvCxnSpPr>
        <p:spPr>
          <a:xfrm flipV="1">
            <a:off x="4578037" y="2131974"/>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38" idx="4"/>
          </p:cNvCxnSpPr>
          <p:nvPr/>
        </p:nvCxnSpPr>
        <p:spPr>
          <a:xfrm flipV="1">
            <a:off x="4578037" y="1987577"/>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526268" y="3505463"/>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23" name="Oval 22"/>
          <p:cNvSpPr/>
          <p:nvPr/>
        </p:nvSpPr>
        <p:spPr>
          <a:xfrm>
            <a:off x="4526268"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28" name="Oval 27"/>
          <p:cNvSpPr/>
          <p:nvPr/>
        </p:nvSpPr>
        <p:spPr>
          <a:xfrm>
            <a:off x="4526268" y="3361066"/>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sp>
        <p:nvSpPr>
          <p:cNvPr id="30" name="Oval 29"/>
          <p:cNvSpPr/>
          <p:nvPr/>
        </p:nvSpPr>
        <p:spPr>
          <a:xfrm>
            <a:off x="6264157" y="3505463"/>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31" name="Oval 30"/>
          <p:cNvSpPr/>
          <p:nvPr/>
        </p:nvSpPr>
        <p:spPr>
          <a:xfrm>
            <a:off x="6264157"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3" name="Oval 32"/>
          <p:cNvSpPr/>
          <p:nvPr/>
        </p:nvSpPr>
        <p:spPr>
          <a:xfrm>
            <a:off x="6264157" y="3361066"/>
            <a:ext cx="103538" cy="10353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cs-CZ" sz="600" dirty="0" smtClean="0"/>
          </a:p>
        </p:txBody>
      </p:sp>
      <p:sp>
        <p:nvSpPr>
          <p:cNvPr id="35" name="Oval 34"/>
          <p:cNvSpPr/>
          <p:nvPr/>
        </p:nvSpPr>
        <p:spPr>
          <a:xfrm>
            <a:off x="4526268" y="2028436"/>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36" name="Oval 35"/>
          <p:cNvSpPr/>
          <p:nvPr/>
        </p:nvSpPr>
        <p:spPr>
          <a:xfrm>
            <a:off x="4526268" y="2176735"/>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8" name="Oval 37"/>
          <p:cNvSpPr/>
          <p:nvPr/>
        </p:nvSpPr>
        <p:spPr>
          <a:xfrm>
            <a:off x="4526268" y="1884039"/>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spTree>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Shape 710"/>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Flow – first commits</a:t>
            </a:r>
          </a:p>
        </p:txBody>
      </p:sp>
      <p:sp>
        <p:nvSpPr>
          <p:cNvPr id="711" name="Shape 711"/>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47</a:t>
            </a:fld>
            <a:endParaRPr lang="en-GB" sz="1000" b="0" i="0" u="none" strike="noStrike" cap="none" baseline="0">
              <a:solidFill>
                <a:schemeClr val="dk1"/>
              </a:solidFill>
              <a:latin typeface="Arial"/>
              <a:ea typeface="Arial"/>
              <a:cs typeface="Arial"/>
              <a:sym typeface="Arial"/>
            </a:endParaRPr>
          </a:p>
        </p:txBody>
      </p:sp>
      <p:sp>
        <p:nvSpPr>
          <p:cNvPr id="712" name="Shape 712"/>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713" name="Shape 713"/>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714" name="Shape 714"/>
          <p:cNvSpPr/>
          <p:nvPr/>
        </p:nvSpPr>
        <p:spPr>
          <a:xfrm>
            <a:off x="2741094"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715" name="Shape 715"/>
          <p:cNvSpPr/>
          <p:nvPr/>
        </p:nvSpPr>
        <p:spPr>
          <a:xfrm>
            <a:off x="4476157"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r>
              <a:rPr lang="en-GB" sz="1800" b="0" i="0" u="none" strike="noStrike" cap="none" baseline="0">
                <a:solidFill>
                  <a:schemeClr val="lt1"/>
                </a:solidFill>
                <a:latin typeface="Arial"/>
                <a:ea typeface="Arial"/>
                <a:cs typeface="Arial"/>
                <a:sym typeface="Arial"/>
              </a:rPr>
              <a:t/>
            </a:r>
            <a:br>
              <a:rPr lang="en-GB" sz="1800" b="0" i="0" u="none" strike="noStrike" cap="none" baseline="0">
                <a:solidFill>
                  <a:schemeClr val="lt1"/>
                </a:solidFill>
                <a:latin typeface="Arial"/>
                <a:ea typeface="Arial"/>
                <a:cs typeface="Arial"/>
                <a:sym typeface="Arial"/>
              </a:rPr>
            </a:br>
            <a:r>
              <a:rPr lang="en-GB" sz="1800" b="0" i="0" u="none" strike="noStrike" cap="none" baseline="0">
                <a:solidFill>
                  <a:schemeClr val="lt1"/>
                </a:solidFill>
                <a:latin typeface="Arial"/>
                <a:ea typeface="Arial"/>
                <a:cs typeface="Arial"/>
                <a:sym typeface="Arial"/>
              </a:rPr>
              <a:t>copy</a:t>
            </a:r>
          </a:p>
        </p:txBody>
      </p:sp>
      <p:sp>
        <p:nvSpPr>
          <p:cNvPr id="716" name="Shape 716"/>
          <p:cNvSpPr/>
          <p:nvPr/>
        </p:nvSpPr>
        <p:spPr>
          <a:xfrm>
            <a:off x="6211339"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717" name="Shape 717"/>
          <p:cNvSpPr txBox="1"/>
          <p:nvPr/>
        </p:nvSpPr>
        <p:spPr>
          <a:xfrm>
            <a:off x="3102157" y="5723964"/>
            <a:ext cx="859002"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Alice</a:t>
            </a:r>
          </a:p>
        </p:txBody>
      </p:sp>
      <p:sp>
        <p:nvSpPr>
          <p:cNvPr id="718" name="Shape 718"/>
          <p:cNvSpPr txBox="1"/>
          <p:nvPr/>
        </p:nvSpPr>
        <p:spPr>
          <a:xfrm>
            <a:off x="4889551" y="5723964"/>
            <a:ext cx="75140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Bob</a:t>
            </a:r>
          </a:p>
        </p:txBody>
      </p:sp>
      <p:sp>
        <p:nvSpPr>
          <p:cNvPr id="719" name="Shape 719"/>
          <p:cNvSpPr txBox="1"/>
          <p:nvPr/>
        </p:nvSpPr>
        <p:spPr>
          <a:xfrm>
            <a:off x="6424423" y="5723964"/>
            <a:ext cx="114006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Charlie</a:t>
            </a:r>
          </a:p>
        </p:txBody>
      </p:sp>
      <p:sp>
        <p:nvSpPr>
          <p:cNvPr id="720" name="Shape 720"/>
          <p:cNvSpPr txBox="1"/>
          <p:nvPr/>
        </p:nvSpPr>
        <p:spPr>
          <a:xfrm>
            <a:off x="835463" y="3284983"/>
            <a:ext cx="151216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Local</a:t>
            </a:r>
          </a:p>
        </p:txBody>
      </p:sp>
      <p:sp>
        <p:nvSpPr>
          <p:cNvPr id="721" name="Shape 721"/>
          <p:cNvSpPr/>
          <p:nvPr/>
        </p:nvSpPr>
        <p:spPr>
          <a:xfrm>
            <a:off x="2748975" y="3163638"/>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722" name="Shape 722"/>
          <p:cNvSpPr/>
          <p:nvPr/>
        </p:nvSpPr>
        <p:spPr>
          <a:xfrm>
            <a:off x="4481107" y="3163636"/>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723" name="Shape 723"/>
          <p:cNvSpPr/>
          <p:nvPr/>
        </p:nvSpPr>
        <p:spPr>
          <a:xfrm>
            <a:off x="6213239" y="316363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724" name="Shape 724"/>
          <p:cNvSpPr/>
          <p:nvPr/>
        </p:nvSpPr>
        <p:spPr>
          <a:xfrm>
            <a:off x="4476157" y="1693005"/>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725" name="Shape 725"/>
          <p:cNvSpPr txBox="1"/>
          <p:nvPr/>
        </p:nvSpPr>
        <p:spPr>
          <a:xfrm>
            <a:off x="835463" y="1772816"/>
            <a:ext cx="1512167"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dirty="0">
                <a:solidFill>
                  <a:schemeClr val="dk1"/>
                </a:solidFill>
                <a:latin typeface="Arial"/>
                <a:ea typeface="Arial"/>
                <a:cs typeface="Arial"/>
                <a:sym typeface="Arial"/>
              </a:rPr>
              <a:t>Remote</a:t>
            </a:r>
          </a:p>
          <a:p>
            <a:pPr marL="0" marR="0" lvl="0" indent="0" algn="ctr" rtl="0">
              <a:spcBef>
                <a:spcPts val="0"/>
              </a:spcBef>
              <a:buSzPct val="25000"/>
              <a:buNone/>
            </a:pPr>
            <a:endParaRPr lang="en-GB" sz="1400" b="1" i="0" u="none" strike="noStrike" cap="none" baseline="0" dirty="0">
              <a:solidFill>
                <a:schemeClr val="dk1"/>
              </a:solidFill>
              <a:latin typeface="Arial"/>
              <a:ea typeface="Arial"/>
              <a:cs typeface="Arial"/>
              <a:sym typeface="Arial"/>
            </a:endParaRPr>
          </a:p>
        </p:txBody>
      </p:sp>
      <p:sp>
        <p:nvSpPr>
          <p:cNvPr id="726" name="Shape 726"/>
          <p:cNvSpPr txBox="1"/>
          <p:nvPr/>
        </p:nvSpPr>
        <p:spPr>
          <a:xfrm>
            <a:off x="5299017" y="2035408"/>
            <a:ext cx="7553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„shared“</a:t>
            </a:r>
          </a:p>
        </p:txBody>
      </p:sp>
      <p:sp>
        <p:nvSpPr>
          <p:cNvPr id="727" name="Shape 727"/>
          <p:cNvSpPr txBox="1"/>
          <p:nvPr/>
        </p:nvSpPr>
        <p:spPr>
          <a:xfrm>
            <a:off x="5832169" y="2329134"/>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push</a:t>
            </a:r>
          </a:p>
        </p:txBody>
      </p:sp>
      <p:cxnSp>
        <p:nvCxnSpPr>
          <p:cNvPr id="728" name="Shape 728"/>
          <p:cNvCxnSpPr/>
          <p:nvPr/>
        </p:nvCxnSpPr>
        <p:spPr>
          <a:xfrm>
            <a:off x="5652119" y="2382788"/>
            <a:ext cx="598601" cy="720080"/>
          </a:xfrm>
          <a:prstGeom prst="straightConnector1">
            <a:avLst/>
          </a:prstGeom>
          <a:solidFill>
            <a:schemeClr val="accent1"/>
          </a:solidFill>
          <a:ln w="38100" cap="flat">
            <a:solidFill>
              <a:schemeClr val="dk1"/>
            </a:solidFill>
            <a:prstDash val="solid"/>
            <a:round/>
            <a:headEnd type="stealth" w="lg" len="lg"/>
            <a:tailEnd type="none" w="med" len="med"/>
          </a:ln>
        </p:spPr>
      </p:cxnSp>
      <p:sp>
        <p:nvSpPr>
          <p:cNvPr id="729" name="Shape 729"/>
          <p:cNvSpPr/>
          <p:nvPr/>
        </p:nvSpPr>
        <p:spPr>
          <a:xfrm>
            <a:off x="6670232" y="1693005"/>
            <a:ext cx="1377300" cy="923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5400" b="1" i="0" u="none" strike="noStrike" cap="none" baseline="0">
                <a:solidFill>
                  <a:srgbClr val="820021"/>
                </a:solidFill>
                <a:latin typeface="Arial"/>
                <a:ea typeface="Arial"/>
                <a:cs typeface="Arial"/>
                <a:sym typeface="Arial"/>
              </a:rPr>
              <a:t>Fail</a:t>
            </a:r>
          </a:p>
        </p:txBody>
      </p:sp>
      <p:cxnSp>
        <p:nvCxnSpPr>
          <p:cNvPr id="22" name="Straight Arrow Connector 21"/>
          <p:cNvCxnSpPr>
            <a:endCxn id="29" idx="4"/>
          </p:cNvCxnSpPr>
          <p:nvPr/>
        </p:nvCxnSpPr>
        <p:spPr>
          <a:xfrm flipV="1">
            <a:off x="4578037"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4" idx="0"/>
            <a:endCxn id="25" idx="4"/>
          </p:cNvCxnSpPr>
          <p:nvPr/>
        </p:nvCxnSpPr>
        <p:spPr>
          <a:xfrm flipV="1">
            <a:off x="2845167" y="3599650"/>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793398" y="364441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25" name="Oval 24"/>
          <p:cNvSpPr/>
          <p:nvPr/>
        </p:nvSpPr>
        <p:spPr>
          <a:xfrm>
            <a:off x="2793398" y="3496112"/>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cxnSp>
        <p:nvCxnSpPr>
          <p:cNvPr id="26" name="Straight Arrow Connector 25"/>
          <p:cNvCxnSpPr>
            <a:endCxn id="31" idx="4"/>
          </p:cNvCxnSpPr>
          <p:nvPr/>
        </p:nvCxnSpPr>
        <p:spPr>
          <a:xfrm flipV="1">
            <a:off x="4578037" y="3464604"/>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32" idx="4"/>
          </p:cNvCxnSpPr>
          <p:nvPr/>
        </p:nvCxnSpPr>
        <p:spPr>
          <a:xfrm flipV="1">
            <a:off x="6315926"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34" idx="4"/>
          </p:cNvCxnSpPr>
          <p:nvPr/>
        </p:nvCxnSpPr>
        <p:spPr>
          <a:xfrm flipV="1">
            <a:off x="6315926" y="3464604"/>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4526268" y="3505463"/>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30" name="Oval 29"/>
          <p:cNvSpPr/>
          <p:nvPr/>
        </p:nvSpPr>
        <p:spPr>
          <a:xfrm>
            <a:off x="4526268"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1" name="Oval 30"/>
          <p:cNvSpPr/>
          <p:nvPr/>
        </p:nvSpPr>
        <p:spPr>
          <a:xfrm>
            <a:off x="4526268" y="3361066"/>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sp>
        <p:nvSpPr>
          <p:cNvPr id="32" name="Oval 31"/>
          <p:cNvSpPr/>
          <p:nvPr/>
        </p:nvSpPr>
        <p:spPr>
          <a:xfrm>
            <a:off x="6264157" y="3505463"/>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33" name="Oval 32"/>
          <p:cNvSpPr/>
          <p:nvPr/>
        </p:nvSpPr>
        <p:spPr>
          <a:xfrm>
            <a:off x="6264157"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4" name="Oval 33"/>
          <p:cNvSpPr/>
          <p:nvPr/>
        </p:nvSpPr>
        <p:spPr>
          <a:xfrm>
            <a:off x="6264157" y="3361066"/>
            <a:ext cx="103538" cy="10353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cs-CZ" sz="600" dirty="0" smtClean="0"/>
          </a:p>
        </p:txBody>
      </p:sp>
      <p:cxnSp>
        <p:nvCxnSpPr>
          <p:cNvPr id="35" name="Straight Arrow Connector 34"/>
          <p:cNvCxnSpPr>
            <a:endCxn id="37" idx="4"/>
          </p:cNvCxnSpPr>
          <p:nvPr/>
        </p:nvCxnSpPr>
        <p:spPr>
          <a:xfrm flipV="1">
            <a:off x="4578037" y="2131974"/>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39" idx="4"/>
          </p:cNvCxnSpPr>
          <p:nvPr/>
        </p:nvCxnSpPr>
        <p:spPr>
          <a:xfrm flipV="1">
            <a:off x="4578037" y="1987577"/>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4526268" y="2028436"/>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38" name="Oval 37"/>
          <p:cNvSpPr/>
          <p:nvPr/>
        </p:nvSpPr>
        <p:spPr>
          <a:xfrm>
            <a:off x="4526268" y="2176735"/>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9" name="Oval 38"/>
          <p:cNvSpPr/>
          <p:nvPr/>
        </p:nvSpPr>
        <p:spPr>
          <a:xfrm>
            <a:off x="4526268" y="1884039"/>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spTree>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Shape 734"/>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Flow – first commits</a:t>
            </a:r>
          </a:p>
        </p:txBody>
      </p:sp>
      <p:sp>
        <p:nvSpPr>
          <p:cNvPr id="735" name="Shape 735"/>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48</a:t>
            </a:fld>
            <a:endParaRPr lang="en-GB" sz="1000" b="0" i="0" u="none" strike="noStrike" cap="none" baseline="0">
              <a:solidFill>
                <a:schemeClr val="dk1"/>
              </a:solidFill>
              <a:latin typeface="Arial"/>
              <a:ea typeface="Arial"/>
              <a:cs typeface="Arial"/>
              <a:sym typeface="Arial"/>
            </a:endParaRPr>
          </a:p>
        </p:txBody>
      </p:sp>
      <p:sp>
        <p:nvSpPr>
          <p:cNvPr id="736" name="Shape 736"/>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737" name="Shape 737"/>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738" name="Shape 738"/>
          <p:cNvSpPr/>
          <p:nvPr/>
        </p:nvSpPr>
        <p:spPr>
          <a:xfrm>
            <a:off x="2741094"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739" name="Shape 739"/>
          <p:cNvSpPr/>
          <p:nvPr/>
        </p:nvSpPr>
        <p:spPr>
          <a:xfrm>
            <a:off x="4476157"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r>
              <a:rPr lang="en-GB" sz="1800" b="0" i="0" u="none" strike="noStrike" cap="none" baseline="0">
                <a:solidFill>
                  <a:schemeClr val="lt1"/>
                </a:solidFill>
                <a:latin typeface="Arial"/>
                <a:ea typeface="Arial"/>
                <a:cs typeface="Arial"/>
                <a:sym typeface="Arial"/>
              </a:rPr>
              <a:t/>
            </a:r>
            <a:br>
              <a:rPr lang="en-GB" sz="1800" b="0" i="0" u="none" strike="noStrike" cap="none" baseline="0">
                <a:solidFill>
                  <a:schemeClr val="lt1"/>
                </a:solidFill>
                <a:latin typeface="Arial"/>
                <a:ea typeface="Arial"/>
                <a:cs typeface="Arial"/>
                <a:sym typeface="Arial"/>
              </a:rPr>
            </a:br>
            <a:r>
              <a:rPr lang="en-GB" sz="1800" b="0" i="0" u="none" strike="noStrike" cap="none" baseline="0">
                <a:solidFill>
                  <a:schemeClr val="lt1"/>
                </a:solidFill>
                <a:latin typeface="Arial"/>
                <a:ea typeface="Arial"/>
                <a:cs typeface="Arial"/>
                <a:sym typeface="Arial"/>
              </a:rPr>
              <a:t>copy</a:t>
            </a:r>
          </a:p>
        </p:txBody>
      </p:sp>
      <p:sp>
        <p:nvSpPr>
          <p:cNvPr id="740" name="Shape 740"/>
          <p:cNvSpPr/>
          <p:nvPr/>
        </p:nvSpPr>
        <p:spPr>
          <a:xfrm>
            <a:off x="6211339"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741" name="Shape 741"/>
          <p:cNvSpPr txBox="1"/>
          <p:nvPr/>
        </p:nvSpPr>
        <p:spPr>
          <a:xfrm>
            <a:off x="3102157" y="5723964"/>
            <a:ext cx="859002"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Alice</a:t>
            </a:r>
          </a:p>
        </p:txBody>
      </p:sp>
      <p:sp>
        <p:nvSpPr>
          <p:cNvPr id="742" name="Shape 742"/>
          <p:cNvSpPr txBox="1"/>
          <p:nvPr/>
        </p:nvSpPr>
        <p:spPr>
          <a:xfrm>
            <a:off x="4889551" y="5723964"/>
            <a:ext cx="75140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Bob</a:t>
            </a:r>
          </a:p>
        </p:txBody>
      </p:sp>
      <p:sp>
        <p:nvSpPr>
          <p:cNvPr id="743" name="Shape 743"/>
          <p:cNvSpPr txBox="1"/>
          <p:nvPr/>
        </p:nvSpPr>
        <p:spPr>
          <a:xfrm>
            <a:off x="6424423" y="5723964"/>
            <a:ext cx="114006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Charlie</a:t>
            </a:r>
          </a:p>
        </p:txBody>
      </p:sp>
      <p:sp>
        <p:nvSpPr>
          <p:cNvPr id="744" name="Shape 744"/>
          <p:cNvSpPr txBox="1"/>
          <p:nvPr/>
        </p:nvSpPr>
        <p:spPr>
          <a:xfrm>
            <a:off x="835463" y="3284983"/>
            <a:ext cx="151216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Local</a:t>
            </a:r>
          </a:p>
        </p:txBody>
      </p:sp>
      <p:sp>
        <p:nvSpPr>
          <p:cNvPr id="745" name="Shape 745"/>
          <p:cNvSpPr/>
          <p:nvPr/>
        </p:nvSpPr>
        <p:spPr>
          <a:xfrm>
            <a:off x="2748975" y="3163638"/>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746" name="Shape 746"/>
          <p:cNvSpPr/>
          <p:nvPr/>
        </p:nvSpPr>
        <p:spPr>
          <a:xfrm>
            <a:off x="4481107" y="3163636"/>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747" name="Shape 747"/>
          <p:cNvSpPr/>
          <p:nvPr/>
        </p:nvSpPr>
        <p:spPr>
          <a:xfrm>
            <a:off x="6213239" y="316363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748" name="Shape 748"/>
          <p:cNvSpPr/>
          <p:nvPr/>
        </p:nvSpPr>
        <p:spPr>
          <a:xfrm>
            <a:off x="4476157" y="1693005"/>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749" name="Shape 749"/>
          <p:cNvSpPr txBox="1"/>
          <p:nvPr/>
        </p:nvSpPr>
        <p:spPr>
          <a:xfrm>
            <a:off x="835463" y="1772816"/>
            <a:ext cx="1512167"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dirty="0">
                <a:solidFill>
                  <a:schemeClr val="dk1"/>
                </a:solidFill>
                <a:latin typeface="Arial"/>
                <a:ea typeface="Arial"/>
                <a:cs typeface="Arial"/>
                <a:sym typeface="Arial"/>
              </a:rPr>
              <a:t>Remote</a:t>
            </a:r>
          </a:p>
          <a:p>
            <a:pPr marL="0" marR="0" lvl="0" indent="0" algn="ctr" rtl="0">
              <a:spcBef>
                <a:spcPts val="0"/>
              </a:spcBef>
              <a:buSzPct val="25000"/>
              <a:buNone/>
            </a:pPr>
            <a:endParaRPr lang="en-GB" sz="1400" b="1" i="0" u="none" strike="noStrike" cap="none" baseline="0" dirty="0">
              <a:solidFill>
                <a:schemeClr val="dk1"/>
              </a:solidFill>
              <a:latin typeface="Arial"/>
              <a:ea typeface="Arial"/>
              <a:cs typeface="Arial"/>
              <a:sym typeface="Arial"/>
            </a:endParaRPr>
          </a:p>
        </p:txBody>
      </p:sp>
      <p:sp>
        <p:nvSpPr>
          <p:cNvPr id="750" name="Shape 750"/>
          <p:cNvSpPr txBox="1"/>
          <p:nvPr/>
        </p:nvSpPr>
        <p:spPr>
          <a:xfrm>
            <a:off x="5299017" y="2035408"/>
            <a:ext cx="7553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„shared“</a:t>
            </a:r>
          </a:p>
        </p:txBody>
      </p:sp>
      <p:sp>
        <p:nvSpPr>
          <p:cNvPr id="751" name="Shape 751"/>
          <p:cNvSpPr txBox="1"/>
          <p:nvPr/>
        </p:nvSpPr>
        <p:spPr>
          <a:xfrm>
            <a:off x="6156176" y="2780927"/>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dirty="0">
                <a:solidFill>
                  <a:schemeClr val="dk1"/>
                </a:solidFill>
                <a:latin typeface="Arial"/>
                <a:ea typeface="Arial"/>
                <a:cs typeface="Arial"/>
                <a:sym typeface="Arial"/>
              </a:rPr>
              <a:t>pull</a:t>
            </a:r>
          </a:p>
        </p:txBody>
      </p:sp>
      <p:cxnSp>
        <p:nvCxnSpPr>
          <p:cNvPr id="752" name="Shape 752"/>
          <p:cNvCxnSpPr/>
          <p:nvPr/>
        </p:nvCxnSpPr>
        <p:spPr>
          <a:xfrm>
            <a:off x="5652119" y="2382788"/>
            <a:ext cx="598601" cy="720080"/>
          </a:xfrm>
          <a:prstGeom prst="straightConnector1">
            <a:avLst/>
          </a:prstGeom>
          <a:solidFill>
            <a:schemeClr val="accent1"/>
          </a:solidFill>
          <a:ln w="38100" cap="flat">
            <a:solidFill>
              <a:schemeClr val="dk1"/>
            </a:solidFill>
            <a:prstDash val="solid"/>
            <a:round/>
            <a:headEnd type="none" w="med" len="med"/>
            <a:tailEnd type="stealth" w="lg" len="lg"/>
          </a:ln>
        </p:spPr>
      </p:cxnSp>
      <p:cxnSp>
        <p:nvCxnSpPr>
          <p:cNvPr id="21" name="Straight Arrow Connector 20"/>
          <p:cNvCxnSpPr>
            <a:endCxn id="28" idx="4"/>
          </p:cNvCxnSpPr>
          <p:nvPr/>
        </p:nvCxnSpPr>
        <p:spPr>
          <a:xfrm flipV="1">
            <a:off x="4578037"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3" idx="0"/>
            <a:endCxn id="24" idx="4"/>
          </p:cNvCxnSpPr>
          <p:nvPr/>
        </p:nvCxnSpPr>
        <p:spPr>
          <a:xfrm flipV="1">
            <a:off x="2845167" y="3599650"/>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793398" y="364441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24" name="Oval 23"/>
          <p:cNvSpPr/>
          <p:nvPr/>
        </p:nvSpPr>
        <p:spPr>
          <a:xfrm>
            <a:off x="2793398" y="3496112"/>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cxnSp>
        <p:nvCxnSpPr>
          <p:cNvPr id="25" name="Straight Arrow Connector 24"/>
          <p:cNvCxnSpPr>
            <a:endCxn id="30" idx="4"/>
          </p:cNvCxnSpPr>
          <p:nvPr/>
        </p:nvCxnSpPr>
        <p:spPr>
          <a:xfrm flipV="1">
            <a:off x="4578037" y="3464604"/>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31" idx="4"/>
          </p:cNvCxnSpPr>
          <p:nvPr/>
        </p:nvCxnSpPr>
        <p:spPr>
          <a:xfrm flipV="1">
            <a:off x="6315926"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33" idx="4"/>
          </p:cNvCxnSpPr>
          <p:nvPr/>
        </p:nvCxnSpPr>
        <p:spPr>
          <a:xfrm flipV="1">
            <a:off x="6315926" y="3464604"/>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526268" y="3505463"/>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29" name="Oval 28"/>
          <p:cNvSpPr/>
          <p:nvPr/>
        </p:nvSpPr>
        <p:spPr>
          <a:xfrm>
            <a:off x="4526268"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0" name="Oval 29"/>
          <p:cNvSpPr/>
          <p:nvPr/>
        </p:nvSpPr>
        <p:spPr>
          <a:xfrm>
            <a:off x="4526268" y="3361066"/>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cxnSp>
        <p:nvCxnSpPr>
          <p:cNvPr id="34" name="Straight Arrow Connector 33"/>
          <p:cNvCxnSpPr>
            <a:endCxn id="36" idx="4"/>
          </p:cNvCxnSpPr>
          <p:nvPr/>
        </p:nvCxnSpPr>
        <p:spPr>
          <a:xfrm flipV="1">
            <a:off x="4578037" y="2131974"/>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38" idx="4"/>
          </p:cNvCxnSpPr>
          <p:nvPr/>
        </p:nvCxnSpPr>
        <p:spPr>
          <a:xfrm flipV="1">
            <a:off x="4578037" y="1987577"/>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526268" y="2028436"/>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37" name="Oval 36"/>
          <p:cNvSpPr/>
          <p:nvPr/>
        </p:nvSpPr>
        <p:spPr>
          <a:xfrm>
            <a:off x="4526268" y="2176735"/>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8" name="Oval 37"/>
          <p:cNvSpPr/>
          <p:nvPr/>
        </p:nvSpPr>
        <p:spPr>
          <a:xfrm>
            <a:off x="4526268" y="1884039"/>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cxnSp>
        <p:nvCxnSpPr>
          <p:cNvPr id="44" name="Straight Connector 43"/>
          <p:cNvCxnSpPr/>
          <p:nvPr/>
        </p:nvCxnSpPr>
        <p:spPr>
          <a:xfrm>
            <a:off x="6312410" y="3500764"/>
            <a:ext cx="7909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46" idx="4"/>
          </p:cNvCxnSpPr>
          <p:nvPr/>
        </p:nvCxnSpPr>
        <p:spPr>
          <a:xfrm flipV="1">
            <a:off x="6391502" y="3456003"/>
            <a:ext cx="51769"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52" idx="4"/>
          </p:cNvCxnSpPr>
          <p:nvPr/>
        </p:nvCxnSpPr>
        <p:spPr>
          <a:xfrm flipV="1">
            <a:off x="6315926" y="3316305"/>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6364179" y="3262832"/>
            <a:ext cx="79092" cy="67125"/>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6443272" y="3331040"/>
            <a:ext cx="0" cy="20429"/>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264157" y="3505463"/>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32" name="Oval 31"/>
          <p:cNvSpPr/>
          <p:nvPr/>
        </p:nvSpPr>
        <p:spPr>
          <a:xfrm>
            <a:off x="6264157"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3" name="Oval 32"/>
          <p:cNvSpPr/>
          <p:nvPr/>
        </p:nvSpPr>
        <p:spPr>
          <a:xfrm>
            <a:off x="6264157" y="3361066"/>
            <a:ext cx="103538" cy="10353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cs-CZ" sz="600" dirty="0" smtClean="0"/>
          </a:p>
        </p:txBody>
      </p:sp>
      <p:sp>
        <p:nvSpPr>
          <p:cNvPr id="52" name="Oval 51"/>
          <p:cNvSpPr/>
          <p:nvPr/>
        </p:nvSpPr>
        <p:spPr>
          <a:xfrm>
            <a:off x="6264157" y="3212767"/>
            <a:ext cx="103538" cy="10353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cs-CZ" sz="600" dirty="0" smtClean="0"/>
          </a:p>
        </p:txBody>
      </p:sp>
      <p:sp>
        <p:nvSpPr>
          <p:cNvPr id="46" name="Oval 45"/>
          <p:cNvSpPr/>
          <p:nvPr/>
        </p:nvSpPr>
        <p:spPr>
          <a:xfrm>
            <a:off x="6391502" y="3352465"/>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spTree>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Shape 757"/>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Flow – first commits</a:t>
            </a:r>
          </a:p>
        </p:txBody>
      </p:sp>
      <p:sp>
        <p:nvSpPr>
          <p:cNvPr id="758" name="Shape 758"/>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49</a:t>
            </a:fld>
            <a:endParaRPr lang="en-GB" sz="1000" b="0" i="0" u="none" strike="noStrike" cap="none" baseline="0">
              <a:solidFill>
                <a:schemeClr val="dk1"/>
              </a:solidFill>
              <a:latin typeface="Arial"/>
              <a:ea typeface="Arial"/>
              <a:cs typeface="Arial"/>
              <a:sym typeface="Arial"/>
            </a:endParaRPr>
          </a:p>
        </p:txBody>
      </p:sp>
      <p:sp>
        <p:nvSpPr>
          <p:cNvPr id="759" name="Shape 759"/>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760" name="Shape 760"/>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761" name="Shape 761"/>
          <p:cNvSpPr/>
          <p:nvPr/>
        </p:nvSpPr>
        <p:spPr>
          <a:xfrm>
            <a:off x="2741094"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762" name="Shape 762"/>
          <p:cNvSpPr/>
          <p:nvPr/>
        </p:nvSpPr>
        <p:spPr>
          <a:xfrm>
            <a:off x="4476157"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r>
              <a:rPr lang="en-GB" sz="1800" b="0" i="0" u="none" strike="noStrike" cap="none" baseline="0">
                <a:solidFill>
                  <a:schemeClr val="lt1"/>
                </a:solidFill>
                <a:latin typeface="Arial"/>
                <a:ea typeface="Arial"/>
                <a:cs typeface="Arial"/>
                <a:sym typeface="Arial"/>
              </a:rPr>
              <a:t/>
            </a:r>
            <a:br>
              <a:rPr lang="en-GB" sz="1800" b="0" i="0" u="none" strike="noStrike" cap="none" baseline="0">
                <a:solidFill>
                  <a:schemeClr val="lt1"/>
                </a:solidFill>
                <a:latin typeface="Arial"/>
                <a:ea typeface="Arial"/>
                <a:cs typeface="Arial"/>
                <a:sym typeface="Arial"/>
              </a:rPr>
            </a:br>
            <a:r>
              <a:rPr lang="en-GB" sz="1800" b="0" i="0" u="none" strike="noStrike" cap="none" baseline="0">
                <a:solidFill>
                  <a:schemeClr val="lt1"/>
                </a:solidFill>
                <a:latin typeface="Arial"/>
                <a:ea typeface="Arial"/>
                <a:cs typeface="Arial"/>
                <a:sym typeface="Arial"/>
              </a:rPr>
              <a:t>copy</a:t>
            </a:r>
          </a:p>
        </p:txBody>
      </p:sp>
      <p:sp>
        <p:nvSpPr>
          <p:cNvPr id="763" name="Shape 763"/>
          <p:cNvSpPr/>
          <p:nvPr/>
        </p:nvSpPr>
        <p:spPr>
          <a:xfrm>
            <a:off x="6211339"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764" name="Shape 764"/>
          <p:cNvSpPr txBox="1"/>
          <p:nvPr/>
        </p:nvSpPr>
        <p:spPr>
          <a:xfrm>
            <a:off x="3102157" y="5723964"/>
            <a:ext cx="859002"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Alice</a:t>
            </a:r>
          </a:p>
        </p:txBody>
      </p:sp>
      <p:sp>
        <p:nvSpPr>
          <p:cNvPr id="765" name="Shape 765"/>
          <p:cNvSpPr txBox="1"/>
          <p:nvPr/>
        </p:nvSpPr>
        <p:spPr>
          <a:xfrm>
            <a:off x="4889551" y="5723964"/>
            <a:ext cx="75140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Bob</a:t>
            </a:r>
          </a:p>
        </p:txBody>
      </p:sp>
      <p:sp>
        <p:nvSpPr>
          <p:cNvPr id="766" name="Shape 766"/>
          <p:cNvSpPr txBox="1"/>
          <p:nvPr/>
        </p:nvSpPr>
        <p:spPr>
          <a:xfrm>
            <a:off x="6424423" y="5723964"/>
            <a:ext cx="114006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Charlie</a:t>
            </a:r>
          </a:p>
        </p:txBody>
      </p:sp>
      <p:sp>
        <p:nvSpPr>
          <p:cNvPr id="767" name="Shape 767"/>
          <p:cNvSpPr txBox="1"/>
          <p:nvPr/>
        </p:nvSpPr>
        <p:spPr>
          <a:xfrm>
            <a:off x="835463" y="3284983"/>
            <a:ext cx="151216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Local</a:t>
            </a:r>
          </a:p>
        </p:txBody>
      </p:sp>
      <p:sp>
        <p:nvSpPr>
          <p:cNvPr id="768" name="Shape 768"/>
          <p:cNvSpPr/>
          <p:nvPr/>
        </p:nvSpPr>
        <p:spPr>
          <a:xfrm>
            <a:off x="2748975" y="3163638"/>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769" name="Shape 769"/>
          <p:cNvSpPr/>
          <p:nvPr/>
        </p:nvSpPr>
        <p:spPr>
          <a:xfrm>
            <a:off x="4481107" y="3163636"/>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770" name="Shape 770"/>
          <p:cNvSpPr/>
          <p:nvPr/>
        </p:nvSpPr>
        <p:spPr>
          <a:xfrm>
            <a:off x="6213239" y="316363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771" name="Shape 771"/>
          <p:cNvSpPr/>
          <p:nvPr/>
        </p:nvSpPr>
        <p:spPr>
          <a:xfrm>
            <a:off x="4476157" y="1693005"/>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772" name="Shape 772"/>
          <p:cNvSpPr txBox="1"/>
          <p:nvPr/>
        </p:nvSpPr>
        <p:spPr>
          <a:xfrm>
            <a:off x="835463" y="1772816"/>
            <a:ext cx="1512167"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dirty="0">
                <a:solidFill>
                  <a:schemeClr val="dk1"/>
                </a:solidFill>
                <a:latin typeface="Arial"/>
                <a:ea typeface="Arial"/>
                <a:cs typeface="Arial"/>
                <a:sym typeface="Arial"/>
              </a:rPr>
              <a:t>Remote</a:t>
            </a:r>
          </a:p>
          <a:p>
            <a:pPr marL="0" marR="0" lvl="0" indent="0" algn="ctr" rtl="0">
              <a:spcBef>
                <a:spcPts val="0"/>
              </a:spcBef>
              <a:buSzPct val="25000"/>
              <a:buNone/>
            </a:pPr>
            <a:endParaRPr lang="en-GB" sz="1400" b="1" i="0" u="none" strike="noStrike" cap="none" baseline="0" dirty="0">
              <a:solidFill>
                <a:schemeClr val="dk1"/>
              </a:solidFill>
              <a:latin typeface="Arial"/>
              <a:ea typeface="Arial"/>
              <a:cs typeface="Arial"/>
              <a:sym typeface="Arial"/>
            </a:endParaRPr>
          </a:p>
        </p:txBody>
      </p:sp>
      <p:sp>
        <p:nvSpPr>
          <p:cNvPr id="773" name="Shape 773"/>
          <p:cNvSpPr txBox="1"/>
          <p:nvPr/>
        </p:nvSpPr>
        <p:spPr>
          <a:xfrm>
            <a:off x="5299017" y="2035408"/>
            <a:ext cx="7553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„shared“</a:t>
            </a:r>
          </a:p>
        </p:txBody>
      </p:sp>
      <p:sp>
        <p:nvSpPr>
          <p:cNvPr id="774" name="Shape 774"/>
          <p:cNvSpPr txBox="1"/>
          <p:nvPr/>
        </p:nvSpPr>
        <p:spPr>
          <a:xfrm>
            <a:off x="5832169" y="2291034"/>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push</a:t>
            </a:r>
          </a:p>
        </p:txBody>
      </p:sp>
      <p:cxnSp>
        <p:nvCxnSpPr>
          <p:cNvPr id="775" name="Shape 775"/>
          <p:cNvCxnSpPr/>
          <p:nvPr/>
        </p:nvCxnSpPr>
        <p:spPr>
          <a:xfrm>
            <a:off x="5652119" y="2382788"/>
            <a:ext cx="598601" cy="720080"/>
          </a:xfrm>
          <a:prstGeom prst="straightConnector1">
            <a:avLst/>
          </a:prstGeom>
          <a:solidFill>
            <a:schemeClr val="accent1"/>
          </a:solidFill>
          <a:ln w="38100" cap="flat">
            <a:solidFill>
              <a:schemeClr val="dk1"/>
            </a:solidFill>
            <a:prstDash val="solid"/>
            <a:round/>
            <a:headEnd type="stealth" w="lg" len="lg"/>
            <a:tailEnd type="none" w="med" len="med"/>
          </a:ln>
        </p:spPr>
      </p:cxnSp>
      <p:cxnSp>
        <p:nvCxnSpPr>
          <p:cNvPr id="21" name="Straight Arrow Connector 20"/>
          <p:cNvCxnSpPr>
            <a:endCxn id="23" idx="4"/>
          </p:cNvCxnSpPr>
          <p:nvPr/>
        </p:nvCxnSpPr>
        <p:spPr>
          <a:xfrm flipV="1">
            <a:off x="6315926"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5" idx="4"/>
          </p:cNvCxnSpPr>
          <p:nvPr/>
        </p:nvCxnSpPr>
        <p:spPr>
          <a:xfrm flipV="1">
            <a:off x="6315926" y="3464604"/>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264157" y="3505463"/>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24" name="Oval 23"/>
          <p:cNvSpPr/>
          <p:nvPr/>
        </p:nvSpPr>
        <p:spPr>
          <a:xfrm>
            <a:off x="6264157"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25" name="Oval 24"/>
          <p:cNvSpPr/>
          <p:nvPr/>
        </p:nvSpPr>
        <p:spPr>
          <a:xfrm>
            <a:off x="6264157" y="3361066"/>
            <a:ext cx="103538" cy="10353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cs-CZ" sz="600" dirty="0" smtClean="0"/>
          </a:p>
        </p:txBody>
      </p:sp>
      <p:cxnSp>
        <p:nvCxnSpPr>
          <p:cNvPr id="26" name="Straight Connector 25"/>
          <p:cNvCxnSpPr/>
          <p:nvPr/>
        </p:nvCxnSpPr>
        <p:spPr>
          <a:xfrm>
            <a:off x="6312410" y="3500764"/>
            <a:ext cx="7909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8" idx="4"/>
          </p:cNvCxnSpPr>
          <p:nvPr/>
        </p:nvCxnSpPr>
        <p:spPr>
          <a:xfrm flipV="1">
            <a:off x="6391502" y="3456003"/>
            <a:ext cx="51769"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391502" y="3352465"/>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cxnSp>
        <p:nvCxnSpPr>
          <p:cNvPr id="29" name="Straight Arrow Connector 28"/>
          <p:cNvCxnSpPr>
            <a:endCxn id="32" idx="4"/>
          </p:cNvCxnSpPr>
          <p:nvPr/>
        </p:nvCxnSpPr>
        <p:spPr>
          <a:xfrm flipV="1">
            <a:off x="6315926" y="3316305"/>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6364179" y="3262832"/>
            <a:ext cx="79092" cy="67125"/>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443272" y="3331040"/>
            <a:ext cx="0" cy="20429"/>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264157" y="3212767"/>
            <a:ext cx="103538" cy="10353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cs-CZ" sz="600" dirty="0" smtClean="0"/>
          </a:p>
        </p:txBody>
      </p:sp>
      <p:cxnSp>
        <p:nvCxnSpPr>
          <p:cNvPr id="33" name="Straight Arrow Connector 32"/>
          <p:cNvCxnSpPr>
            <a:endCxn id="38" idx="4"/>
          </p:cNvCxnSpPr>
          <p:nvPr/>
        </p:nvCxnSpPr>
        <p:spPr>
          <a:xfrm flipV="1">
            <a:off x="4578037"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5" idx="0"/>
            <a:endCxn id="36" idx="4"/>
          </p:cNvCxnSpPr>
          <p:nvPr/>
        </p:nvCxnSpPr>
        <p:spPr>
          <a:xfrm flipV="1">
            <a:off x="2845167" y="3599650"/>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2793398" y="364441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6" name="Oval 35"/>
          <p:cNvSpPr/>
          <p:nvPr/>
        </p:nvSpPr>
        <p:spPr>
          <a:xfrm>
            <a:off x="2793398" y="3496112"/>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cxnSp>
        <p:nvCxnSpPr>
          <p:cNvPr id="37" name="Straight Arrow Connector 36"/>
          <p:cNvCxnSpPr>
            <a:endCxn id="40" idx="4"/>
          </p:cNvCxnSpPr>
          <p:nvPr/>
        </p:nvCxnSpPr>
        <p:spPr>
          <a:xfrm flipV="1">
            <a:off x="4578037" y="3464604"/>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4526268" y="3505463"/>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39" name="Oval 38"/>
          <p:cNvSpPr/>
          <p:nvPr/>
        </p:nvSpPr>
        <p:spPr>
          <a:xfrm>
            <a:off x="4526268"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40" name="Oval 39"/>
          <p:cNvSpPr/>
          <p:nvPr/>
        </p:nvSpPr>
        <p:spPr>
          <a:xfrm>
            <a:off x="4526268" y="3361066"/>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cxnSp>
        <p:nvCxnSpPr>
          <p:cNvPr id="47" name="Straight Arrow Connector 46"/>
          <p:cNvCxnSpPr>
            <a:endCxn id="49" idx="4"/>
          </p:cNvCxnSpPr>
          <p:nvPr/>
        </p:nvCxnSpPr>
        <p:spPr>
          <a:xfrm flipV="1">
            <a:off x="4578037" y="2129107"/>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51" idx="4"/>
          </p:cNvCxnSpPr>
          <p:nvPr/>
        </p:nvCxnSpPr>
        <p:spPr>
          <a:xfrm flipV="1">
            <a:off x="4578037" y="1984710"/>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4526268" y="2025569"/>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50" name="Oval 49"/>
          <p:cNvSpPr/>
          <p:nvPr/>
        </p:nvSpPr>
        <p:spPr>
          <a:xfrm>
            <a:off x="4526268" y="2173868"/>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51" name="Oval 50"/>
          <p:cNvSpPr/>
          <p:nvPr/>
        </p:nvSpPr>
        <p:spPr>
          <a:xfrm>
            <a:off x="4526268" y="1881172"/>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cxnSp>
        <p:nvCxnSpPr>
          <p:cNvPr id="52" name="Straight Connector 51"/>
          <p:cNvCxnSpPr/>
          <p:nvPr/>
        </p:nvCxnSpPr>
        <p:spPr>
          <a:xfrm>
            <a:off x="4574521" y="2020870"/>
            <a:ext cx="7909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4" idx="4"/>
          </p:cNvCxnSpPr>
          <p:nvPr/>
        </p:nvCxnSpPr>
        <p:spPr>
          <a:xfrm flipV="1">
            <a:off x="4653613" y="1976109"/>
            <a:ext cx="51769"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4653613" y="1872571"/>
            <a:ext cx="103538" cy="10353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cs-CZ" sz="600" dirty="0" smtClean="0"/>
          </a:p>
        </p:txBody>
      </p:sp>
      <p:cxnSp>
        <p:nvCxnSpPr>
          <p:cNvPr id="55" name="Straight Arrow Connector 54"/>
          <p:cNvCxnSpPr>
            <a:endCxn id="58" idx="4"/>
          </p:cNvCxnSpPr>
          <p:nvPr/>
        </p:nvCxnSpPr>
        <p:spPr>
          <a:xfrm flipV="1">
            <a:off x="4578037" y="1836411"/>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4626290" y="1782938"/>
            <a:ext cx="79092" cy="67125"/>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4705383" y="1851146"/>
            <a:ext cx="0" cy="20429"/>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4526268" y="1732873"/>
            <a:ext cx="103538" cy="10353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cs-CZ" sz="600" dirty="0" smtClean="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Version Control System (VCS)</a:t>
            </a:r>
          </a:p>
        </p:txBody>
      </p:sp>
      <p:sp>
        <p:nvSpPr>
          <p:cNvPr id="96" name="Shape 96"/>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Record history</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Facilitate team work</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Expose source code</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Branch/merge development paths</a:t>
            </a:r>
          </a:p>
        </p:txBody>
      </p:sp>
      <p:sp>
        <p:nvSpPr>
          <p:cNvPr id="97" name="Shape 97"/>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5</a:t>
            </a:fld>
            <a:endParaRPr lang="en-GB" sz="1000" b="0" i="0" u="none" strike="noStrike" cap="none" baseline="0">
              <a:solidFill>
                <a:schemeClr val="dk1"/>
              </a:solidFill>
              <a:latin typeface="Arial"/>
              <a:ea typeface="Arial"/>
              <a:cs typeface="Arial"/>
              <a:sym typeface="Arial"/>
            </a:endParaRPr>
          </a:p>
        </p:txBody>
      </p:sp>
      <p:sp>
        <p:nvSpPr>
          <p:cNvPr id="98" name="Shape 98"/>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99" name="Shape 99"/>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Shape 780"/>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Flow – first commits</a:t>
            </a:r>
          </a:p>
        </p:txBody>
      </p:sp>
      <p:sp>
        <p:nvSpPr>
          <p:cNvPr id="781" name="Shape 781"/>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50</a:t>
            </a:fld>
            <a:endParaRPr lang="en-GB" sz="1000" b="0" i="0" u="none" strike="noStrike" cap="none" baseline="0">
              <a:solidFill>
                <a:schemeClr val="dk1"/>
              </a:solidFill>
              <a:latin typeface="Arial"/>
              <a:ea typeface="Arial"/>
              <a:cs typeface="Arial"/>
              <a:sym typeface="Arial"/>
            </a:endParaRPr>
          </a:p>
        </p:txBody>
      </p:sp>
      <p:sp>
        <p:nvSpPr>
          <p:cNvPr id="782" name="Shape 782"/>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783" name="Shape 783"/>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784" name="Shape 784"/>
          <p:cNvSpPr/>
          <p:nvPr/>
        </p:nvSpPr>
        <p:spPr>
          <a:xfrm>
            <a:off x="2741094"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785" name="Shape 785"/>
          <p:cNvSpPr/>
          <p:nvPr/>
        </p:nvSpPr>
        <p:spPr>
          <a:xfrm>
            <a:off x="4476157"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r>
              <a:rPr lang="en-GB" sz="1800" b="0" i="0" u="none" strike="noStrike" cap="none" baseline="0">
                <a:solidFill>
                  <a:schemeClr val="lt1"/>
                </a:solidFill>
                <a:latin typeface="Arial"/>
                <a:ea typeface="Arial"/>
                <a:cs typeface="Arial"/>
                <a:sym typeface="Arial"/>
              </a:rPr>
              <a:t/>
            </a:r>
            <a:br>
              <a:rPr lang="en-GB" sz="1800" b="0" i="0" u="none" strike="noStrike" cap="none" baseline="0">
                <a:solidFill>
                  <a:schemeClr val="lt1"/>
                </a:solidFill>
                <a:latin typeface="Arial"/>
                <a:ea typeface="Arial"/>
                <a:cs typeface="Arial"/>
                <a:sym typeface="Arial"/>
              </a:rPr>
            </a:br>
            <a:r>
              <a:rPr lang="en-GB" sz="1800" b="0" i="0" u="none" strike="noStrike" cap="none" baseline="0">
                <a:solidFill>
                  <a:schemeClr val="lt1"/>
                </a:solidFill>
                <a:latin typeface="Arial"/>
                <a:ea typeface="Arial"/>
                <a:cs typeface="Arial"/>
                <a:sym typeface="Arial"/>
              </a:rPr>
              <a:t>copy</a:t>
            </a:r>
          </a:p>
        </p:txBody>
      </p:sp>
      <p:sp>
        <p:nvSpPr>
          <p:cNvPr id="786" name="Shape 786"/>
          <p:cNvSpPr/>
          <p:nvPr/>
        </p:nvSpPr>
        <p:spPr>
          <a:xfrm>
            <a:off x="6211339"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787" name="Shape 787"/>
          <p:cNvSpPr txBox="1"/>
          <p:nvPr/>
        </p:nvSpPr>
        <p:spPr>
          <a:xfrm>
            <a:off x="3102157" y="5723964"/>
            <a:ext cx="859002"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Alice</a:t>
            </a:r>
          </a:p>
        </p:txBody>
      </p:sp>
      <p:sp>
        <p:nvSpPr>
          <p:cNvPr id="788" name="Shape 788"/>
          <p:cNvSpPr txBox="1"/>
          <p:nvPr/>
        </p:nvSpPr>
        <p:spPr>
          <a:xfrm>
            <a:off x="4889551" y="5723964"/>
            <a:ext cx="75140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Bob</a:t>
            </a:r>
          </a:p>
        </p:txBody>
      </p:sp>
      <p:sp>
        <p:nvSpPr>
          <p:cNvPr id="789" name="Shape 789"/>
          <p:cNvSpPr txBox="1"/>
          <p:nvPr/>
        </p:nvSpPr>
        <p:spPr>
          <a:xfrm>
            <a:off x="6424423" y="5723964"/>
            <a:ext cx="114006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Charlie</a:t>
            </a:r>
          </a:p>
        </p:txBody>
      </p:sp>
      <p:sp>
        <p:nvSpPr>
          <p:cNvPr id="790" name="Shape 790"/>
          <p:cNvSpPr txBox="1"/>
          <p:nvPr/>
        </p:nvSpPr>
        <p:spPr>
          <a:xfrm>
            <a:off x="835463" y="3284983"/>
            <a:ext cx="151216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Local</a:t>
            </a:r>
          </a:p>
        </p:txBody>
      </p:sp>
      <p:sp>
        <p:nvSpPr>
          <p:cNvPr id="791" name="Shape 791"/>
          <p:cNvSpPr/>
          <p:nvPr/>
        </p:nvSpPr>
        <p:spPr>
          <a:xfrm>
            <a:off x="2748975" y="3163638"/>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792" name="Shape 792"/>
          <p:cNvSpPr/>
          <p:nvPr/>
        </p:nvSpPr>
        <p:spPr>
          <a:xfrm>
            <a:off x="4481107" y="3163636"/>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793" name="Shape 793"/>
          <p:cNvSpPr/>
          <p:nvPr/>
        </p:nvSpPr>
        <p:spPr>
          <a:xfrm>
            <a:off x="6213239" y="316363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cxnSp>
        <p:nvCxnSpPr>
          <p:cNvPr id="794" name="Shape 794"/>
          <p:cNvCxnSpPr/>
          <p:nvPr/>
        </p:nvCxnSpPr>
        <p:spPr>
          <a:xfrm flipH="1">
            <a:off x="3539538" y="3861048"/>
            <a:ext cx="7880" cy="648071"/>
          </a:xfrm>
          <a:prstGeom prst="straightConnector1">
            <a:avLst/>
          </a:prstGeom>
          <a:solidFill>
            <a:schemeClr val="accent1"/>
          </a:solidFill>
          <a:ln w="38100" cap="flat">
            <a:solidFill>
              <a:schemeClr val="dk1"/>
            </a:solidFill>
            <a:prstDash val="solid"/>
            <a:round/>
            <a:headEnd type="stealth" w="lg" len="lg"/>
            <a:tailEnd type="none" w="med" len="med"/>
          </a:ln>
        </p:spPr>
      </p:cxnSp>
      <p:sp>
        <p:nvSpPr>
          <p:cNvPr id="795" name="Shape 795"/>
          <p:cNvSpPr/>
          <p:nvPr/>
        </p:nvSpPr>
        <p:spPr>
          <a:xfrm>
            <a:off x="4476157" y="1693005"/>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796" name="Shape 796"/>
          <p:cNvSpPr txBox="1"/>
          <p:nvPr/>
        </p:nvSpPr>
        <p:spPr>
          <a:xfrm>
            <a:off x="3563887" y="3789039"/>
            <a:ext cx="90007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branch</a:t>
            </a:r>
          </a:p>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commit</a:t>
            </a:r>
          </a:p>
        </p:txBody>
      </p:sp>
      <p:sp>
        <p:nvSpPr>
          <p:cNvPr id="797" name="Shape 797"/>
          <p:cNvSpPr txBox="1"/>
          <p:nvPr/>
        </p:nvSpPr>
        <p:spPr>
          <a:xfrm>
            <a:off x="835463" y="1772816"/>
            <a:ext cx="1512167"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dirty="0">
                <a:solidFill>
                  <a:schemeClr val="dk1"/>
                </a:solidFill>
                <a:latin typeface="Arial"/>
                <a:ea typeface="Arial"/>
                <a:cs typeface="Arial"/>
                <a:sym typeface="Arial"/>
              </a:rPr>
              <a:t>Remote</a:t>
            </a:r>
          </a:p>
          <a:p>
            <a:pPr marL="0" marR="0" lvl="0" indent="0" algn="ctr" rtl="0">
              <a:spcBef>
                <a:spcPts val="0"/>
              </a:spcBef>
              <a:buSzPct val="25000"/>
              <a:buNone/>
            </a:pPr>
            <a:endParaRPr lang="en-GB" sz="1400" b="1" i="0" u="none" strike="noStrike" cap="none" baseline="0" dirty="0">
              <a:solidFill>
                <a:schemeClr val="dk1"/>
              </a:solidFill>
              <a:latin typeface="Arial"/>
              <a:ea typeface="Arial"/>
              <a:cs typeface="Arial"/>
              <a:sym typeface="Arial"/>
            </a:endParaRPr>
          </a:p>
        </p:txBody>
      </p:sp>
      <p:sp>
        <p:nvSpPr>
          <p:cNvPr id="798" name="Shape 798"/>
          <p:cNvSpPr txBox="1"/>
          <p:nvPr/>
        </p:nvSpPr>
        <p:spPr>
          <a:xfrm>
            <a:off x="5299017" y="2035408"/>
            <a:ext cx="7553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„shared“</a:t>
            </a:r>
          </a:p>
        </p:txBody>
      </p:sp>
      <p:cxnSp>
        <p:nvCxnSpPr>
          <p:cNvPr id="21" name="Straight Arrow Connector 20"/>
          <p:cNvCxnSpPr>
            <a:endCxn id="23" idx="4"/>
          </p:cNvCxnSpPr>
          <p:nvPr/>
        </p:nvCxnSpPr>
        <p:spPr>
          <a:xfrm flipV="1">
            <a:off x="6315926"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5" idx="4"/>
          </p:cNvCxnSpPr>
          <p:nvPr/>
        </p:nvCxnSpPr>
        <p:spPr>
          <a:xfrm flipV="1">
            <a:off x="6315926" y="3464604"/>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264157" y="3505463"/>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24" name="Oval 23"/>
          <p:cNvSpPr/>
          <p:nvPr/>
        </p:nvSpPr>
        <p:spPr>
          <a:xfrm>
            <a:off x="6264157"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25" name="Oval 24"/>
          <p:cNvSpPr/>
          <p:nvPr/>
        </p:nvSpPr>
        <p:spPr>
          <a:xfrm>
            <a:off x="6264157" y="3361066"/>
            <a:ext cx="103538" cy="10353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cs-CZ" sz="600" dirty="0" smtClean="0"/>
          </a:p>
        </p:txBody>
      </p:sp>
      <p:cxnSp>
        <p:nvCxnSpPr>
          <p:cNvPr id="26" name="Straight Connector 25"/>
          <p:cNvCxnSpPr/>
          <p:nvPr/>
        </p:nvCxnSpPr>
        <p:spPr>
          <a:xfrm>
            <a:off x="6312410" y="3500764"/>
            <a:ext cx="7909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8" idx="4"/>
          </p:cNvCxnSpPr>
          <p:nvPr/>
        </p:nvCxnSpPr>
        <p:spPr>
          <a:xfrm flipV="1">
            <a:off x="6391502" y="3456003"/>
            <a:ext cx="51769"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391502" y="3352465"/>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cxnSp>
        <p:nvCxnSpPr>
          <p:cNvPr id="29" name="Straight Arrow Connector 28"/>
          <p:cNvCxnSpPr>
            <a:endCxn id="32" idx="4"/>
          </p:cNvCxnSpPr>
          <p:nvPr/>
        </p:nvCxnSpPr>
        <p:spPr>
          <a:xfrm flipV="1">
            <a:off x="6315926" y="3316305"/>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6364179" y="3262832"/>
            <a:ext cx="79092" cy="67125"/>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443272" y="3331040"/>
            <a:ext cx="0" cy="20429"/>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264157" y="3212767"/>
            <a:ext cx="103538" cy="10353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cs-CZ" sz="600" dirty="0" smtClean="0"/>
          </a:p>
        </p:txBody>
      </p:sp>
      <p:cxnSp>
        <p:nvCxnSpPr>
          <p:cNvPr id="33" name="Straight Arrow Connector 32"/>
          <p:cNvCxnSpPr>
            <a:endCxn id="38" idx="4"/>
          </p:cNvCxnSpPr>
          <p:nvPr/>
        </p:nvCxnSpPr>
        <p:spPr>
          <a:xfrm flipV="1">
            <a:off x="4578037"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5" idx="0"/>
            <a:endCxn id="36" idx="4"/>
          </p:cNvCxnSpPr>
          <p:nvPr/>
        </p:nvCxnSpPr>
        <p:spPr>
          <a:xfrm flipV="1">
            <a:off x="2845167" y="3599650"/>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40" idx="4"/>
          </p:cNvCxnSpPr>
          <p:nvPr/>
        </p:nvCxnSpPr>
        <p:spPr>
          <a:xfrm flipV="1">
            <a:off x="4578037" y="3464604"/>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4526268" y="3505463"/>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39" name="Oval 38"/>
          <p:cNvSpPr/>
          <p:nvPr/>
        </p:nvSpPr>
        <p:spPr>
          <a:xfrm>
            <a:off x="4526268"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40" name="Oval 39"/>
          <p:cNvSpPr/>
          <p:nvPr/>
        </p:nvSpPr>
        <p:spPr>
          <a:xfrm>
            <a:off x="4526268" y="3361066"/>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cxnSp>
        <p:nvCxnSpPr>
          <p:cNvPr id="41" name="Straight Arrow Connector 40"/>
          <p:cNvCxnSpPr>
            <a:endCxn id="43" idx="4"/>
          </p:cNvCxnSpPr>
          <p:nvPr/>
        </p:nvCxnSpPr>
        <p:spPr>
          <a:xfrm flipV="1">
            <a:off x="4578037" y="2129107"/>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45" idx="4"/>
          </p:cNvCxnSpPr>
          <p:nvPr/>
        </p:nvCxnSpPr>
        <p:spPr>
          <a:xfrm flipV="1">
            <a:off x="4578037" y="1984710"/>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574521" y="2020870"/>
            <a:ext cx="7909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48" idx="4"/>
          </p:cNvCxnSpPr>
          <p:nvPr/>
        </p:nvCxnSpPr>
        <p:spPr>
          <a:xfrm flipV="1">
            <a:off x="4653613" y="1976109"/>
            <a:ext cx="51769"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52" idx="4"/>
          </p:cNvCxnSpPr>
          <p:nvPr/>
        </p:nvCxnSpPr>
        <p:spPr>
          <a:xfrm flipV="1">
            <a:off x="4578037" y="1836411"/>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4626290" y="1782938"/>
            <a:ext cx="79092" cy="67125"/>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705383" y="1851146"/>
            <a:ext cx="0" cy="20429"/>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4" idx="4"/>
          </p:cNvCxnSpPr>
          <p:nvPr/>
        </p:nvCxnSpPr>
        <p:spPr>
          <a:xfrm flipV="1">
            <a:off x="2845167" y="3456003"/>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4526268" y="2025569"/>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44" name="Oval 43"/>
          <p:cNvSpPr/>
          <p:nvPr/>
        </p:nvSpPr>
        <p:spPr>
          <a:xfrm>
            <a:off x="4526268" y="2173868"/>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45" name="Oval 44"/>
          <p:cNvSpPr/>
          <p:nvPr/>
        </p:nvSpPr>
        <p:spPr>
          <a:xfrm>
            <a:off x="4526268" y="1881172"/>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sp>
        <p:nvSpPr>
          <p:cNvPr id="48" name="Oval 47"/>
          <p:cNvSpPr/>
          <p:nvPr/>
        </p:nvSpPr>
        <p:spPr>
          <a:xfrm>
            <a:off x="4653613" y="1872571"/>
            <a:ext cx="103538" cy="10353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cs-CZ" sz="600" dirty="0" smtClean="0"/>
          </a:p>
        </p:txBody>
      </p:sp>
      <p:sp>
        <p:nvSpPr>
          <p:cNvPr id="52" name="Oval 51"/>
          <p:cNvSpPr/>
          <p:nvPr/>
        </p:nvSpPr>
        <p:spPr>
          <a:xfrm>
            <a:off x="4526268" y="1732873"/>
            <a:ext cx="103538" cy="10353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cs-CZ" sz="600" dirty="0" smtClean="0"/>
          </a:p>
        </p:txBody>
      </p:sp>
      <p:sp>
        <p:nvSpPr>
          <p:cNvPr id="35" name="Oval 34"/>
          <p:cNvSpPr/>
          <p:nvPr/>
        </p:nvSpPr>
        <p:spPr>
          <a:xfrm>
            <a:off x="2793398" y="364441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6" name="Oval 35"/>
          <p:cNvSpPr/>
          <p:nvPr/>
        </p:nvSpPr>
        <p:spPr>
          <a:xfrm>
            <a:off x="2793398" y="3496112"/>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54" name="Oval 53"/>
          <p:cNvSpPr/>
          <p:nvPr/>
        </p:nvSpPr>
        <p:spPr>
          <a:xfrm>
            <a:off x="2793398" y="3352465"/>
            <a:ext cx="103538" cy="10353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cs-CZ" sz="600" dirty="0" smtClean="0"/>
          </a:p>
        </p:txBody>
      </p:sp>
    </p:spTree>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Shape 803"/>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Flow – first commits</a:t>
            </a:r>
          </a:p>
        </p:txBody>
      </p:sp>
      <p:sp>
        <p:nvSpPr>
          <p:cNvPr id="804" name="Shape 804"/>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51</a:t>
            </a:fld>
            <a:endParaRPr lang="en-GB" sz="1000" b="0" i="0" u="none" strike="noStrike" cap="none" baseline="0">
              <a:solidFill>
                <a:schemeClr val="dk1"/>
              </a:solidFill>
              <a:latin typeface="Arial"/>
              <a:ea typeface="Arial"/>
              <a:cs typeface="Arial"/>
              <a:sym typeface="Arial"/>
            </a:endParaRPr>
          </a:p>
        </p:txBody>
      </p:sp>
      <p:sp>
        <p:nvSpPr>
          <p:cNvPr id="805" name="Shape 805"/>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806" name="Shape 806"/>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
        <p:nvSpPr>
          <p:cNvPr id="807" name="Shape 807"/>
          <p:cNvSpPr/>
          <p:nvPr/>
        </p:nvSpPr>
        <p:spPr>
          <a:xfrm>
            <a:off x="2741094"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808" name="Shape 808"/>
          <p:cNvSpPr/>
          <p:nvPr/>
        </p:nvSpPr>
        <p:spPr>
          <a:xfrm>
            <a:off x="4476157"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r>
              <a:rPr lang="en-GB" sz="1800" b="0" i="0" u="none" strike="noStrike" cap="none" baseline="0">
                <a:solidFill>
                  <a:schemeClr val="lt1"/>
                </a:solidFill>
                <a:latin typeface="Arial"/>
                <a:ea typeface="Arial"/>
                <a:cs typeface="Arial"/>
                <a:sym typeface="Arial"/>
              </a:rPr>
              <a:t/>
            </a:r>
            <a:br>
              <a:rPr lang="en-GB" sz="1800" b="0" i="0" u="none" strike="noStrike" cap="none" baseline="0">
                <a:solidFill>
                  <a:schemeClr val="lt1"/>
                </a:solidFill>
                <a:latin typeface="Arial"/>
                <a:ea typeface="Arial"/>
                <a:cs typeface="Arial"/>
                <a:sym typeface="Arial"/>
              </a:rPr>
            </a:br>
            <a:r>
              <a:rPr lang="en-GB" sz="1800" b="0" i="0" u="none" strike="noStrike" cap="none" baseline="0">
                <a:solidFill>
                  <a:schemeClr val="lt1"/>
                </a:solidFill>
                <a:latin typeface="Arial"/>
                <a:ea typeface="Arial"/>
                <a:cs typeface="Arial"/>
                <a:sym typeface="Arial"/>
              </a:rPr>
              <a:t>copy</a:t>
            </a:r>
          </a:p>
        </p:txBody>
      </p:sp>
      <p:sp>
        <p:nvSpPr>
          <p:cNvPr id="809" name="Shape 809"/>
          <p:cNvSpPr/>
          <p:nvPr/>
        </p:nvSpPr>
        <p:spPr>
          <a:xfrm>
            <a:off x="6211339" y="4600314"/>
            <a:ext cx="1578194" cy="1123648"/>
          </a:xfrm>
          <a:prstGeom prst="triangle">
            <a:avLst>
              <a:gd name="adj" fmla="val 50000"/>
            </a:avLst>
          </a:prstGeom>
          <a:solidFill>
            <a:schemeClr val="accent1"/>
          </a:solidFill>
          <a:ln w="9525" cap="flat">
            <a:solidFill>
              <a:schemeClr val="dk1"/>
            </a:solidFill>
            <a:prstDash val="solid"/>
            <a:round/>
            <a:headEnd type="none" w="med" len="med"/>
            <a:tailEnd type="none" w="med" len="med"/>
          </a:ln>
        </p:spPr>
        <p:txBody>
          <a:bodyPr lIns="0" tIns="0" rIns="0"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GB" sz="1600" b="0" i="0" u="none" strike="noStrike" cap="none" baseline="0">
                <a:solidFill>
                  <a:schemeClr val="lt1"/>
                </a:solidFill>
                <a:latin typeface="Arial"/>
                <a:ea typeface="Arial"/>
                <a:cs typeface="Arial"/>
                <a:sym typeface="Arial"/>
              </a:rPr>
              <a:t>Working</a:t>
            </a:r>
            <a:br>
              <a:rPr lang="en-GB" sz="1600" b="0" i="0" u="none" strike="noStrike" cap="none" baseline="0">
                <a:solidFill>
                  <a:schemeClr val="lt1"/>
                </a:solidFill>
                <a:latin typeface="Arial"/>
                <a:ea typeface="Arial"/>
                <a:cs typeface="Arial"/>
                <a:sym typeface="Arial"/>
              </a:rPr>
            </a:br>
            <a:r>
              <a:rPr lang="en-GB" sz="1600" b="0" i="0" u="none" strike="noStrike" cap="none" baseline="0">
                <a:solidFill>
                  <a:schemeClr val="lt1"/>
                </a:solidFill>
                <a:latin typeface="Arial"/>
                <a:ea typeface="Arial"/>
                <a:cs typeface="Arial"/>
                <a:sym typeface="Arial"/>
              </a:rPr>
              <a:t>copy</a:t>
            </a:r>
          </a:p>
        </p:txBody>
      </p:sp>
      <p:sp>
        <p:nvSpPr>
          <p:cNvPr id="810" name="Shape 810"/>
          <p:cNvSpPr txBox="1"/>
          <p:nvPr/>
        </p:nvSpPr>
        <p:spPr>
          <a:xfrm>
            <a:off x="3102157" y="5723964"/>
            <a:ext cx="859002"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Alice</a:t>
            </a:r>
          </a:p>
        </p:txBody>
      </p:sp>
      <p:sp>
        <p:nvSpPr>
          <p:cNvPr id="811" name="Shape 811"/>
          <p:cNvSpPr txBox="1"/>
          <p:nvPr/>
        </p:nvSpPr>
        <p:spPr>
          <a:xfrm>
            <a:off x="4889551" y="5723964"/>
            <a:ext cx="751406"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Bob</a:t>
            </a:r>
          </a:p>
        </p:txBody>
      </p:sp>
      <p:sp>
        <p:nvSpPr>
          <p:cNvPr id="812" name="Shape 812"/>
          <p:cNvSpPr txBox="1"/>
          <p:nvPr/>
        </p:nvSpPr>
        <p:spPr>
          <a:xfrm>
            <a:off x="6424423" y="5723964"/>
            <a:ext cx="114006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0" i="0" u="none" strike="noStrike" cap="none" baseline="0">
                <a:solidFill>
                  <a:schemeClr val="dk1"/>
                </a:solidFill>
                <a:latin typeface="Arial"/>
                <a:ea typeface="Arial"/>
                <a:cs typeface="Arial"/>
                <a:sym typeface="Arial"/>
              </a:rPr>
              <a:t>Charlie</a:t>
            </a:r>
          </a:p>
        </p:txBody>
      </p:sp>
      <p:sp>
        <p:nvSpPr>
          <p:cNvPr id="813" name="Shape 813"/>
          <p:cNvSpPr txBox="1"/>
          <p:nvPr/>
        </p:nvSpPr>
        <p:spPr>
          <a:xfrm>
            <a:off x="835463" y="3284983"/>
            <a:ext cx="151216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a:solidFill>
                  <a:schemeClr val="dk1"/>
                </a:solidFill>
                <a:latin typeface="Arial"/>
                <a:ea typeface="Arial"/>
                <a:cs typeface="Arial"/>
                <a:sym typeface="Arial"/>
              </a:rPr>
              <a:t>Local</a:t>
            </a:r>
          </a:p>
        </p:txBody>
      </p:sp>
      <p:sp>
        <p:nvSpPr>
          <p:cNvPr id="814" name="Shape 814"/>
          <p:cNvSpPr/>
          <p:nvPr/>
        </p:nvSpPr>
        <p:spPr>
          <a:xfrm>
            <a:off x="2748975" y="3163638"/>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815" name="Shape 815"/>
          <p:cNvSpPr/>
          <p:nvPr/>
        </p:nvSpPr>
        <p:spPr>
          <a:xfrm>
            <a:off x="4481107" y="3163636"/>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816" name="Shape 816"/>
          <p:cNvSpPr/>
          <p:nvPr/>
        </p:nvSpPr>
        <p:spPr>
          <a:xfrm>
            <a:off x="6213239" y="3163638"/>
            <a:ext cx="1578194"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817" name="Shape 817"/>
          <p:cNvSpPr/>
          <p:nvPr/>
        </p:nvSpPr>
        <p:spPr>
          <a:xfrm>
            <a:off x="4476157" y="1693005"/>
            <a:ext cx="1581125" cy="619403"/>
          </a:xfrm>
          <a:prstGeom prst="rect">
            <a:avLst/>
          </a:prstGeom>
          <a:solidFill>
            <a:schemeClr val="accent1"/>
          </a:solidFill>
          <a:ln w="9525" cap="flat">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lnSpc>
                <a:spcPct val="15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Repository</a:t>
            </a:r>
          </a:p>
        </p:txBody>
      </p:sp>
      <p:sp>
        <p:nvSpPr>
          <p:cNvPr id="818" name="Shape 818"/>
          <p:cNvSpPr txBox="1"/>
          <p:nvPr/>
        </p:nvSpPr>
        <p:spPr>
          <a:xfrm>
            <a:off x="835463" y="1772816"/>
            <a:ext cx="1512167"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GB" sz="1800" b="1" i="0" u="none" strike="noStrike" cap="none" baseline="0" dirty="0">
                <a:solidFill>
                  <a:schemeClr val="dk1"/>
                </a:solidFill>
                <a:latin typeface="Arial"/>
                <a:ea typeface="Arial"/>
                <a:cs typeface="Arial"/>
                <a:sym typeface="Arial"/>
              </a:rPr>
              <a:t>Remote</a:t>
            </a:r>
          </a:p>
          <a:p>
            <a:pPr marL="0" marR="0" lvl="0" indent="0" algn="ctr" rtl="0">
              <a:spcBef>
                <a:spcPts val="0"/>
              </a:spcBef>
              <a:buSzPct val="25000"/>
              <a:buNone/>
            </a:pPr>
            <a:endParaRPr lang="en-GB" sz="1400" b="1" i="0" u="none" strike="noStrike" cap="none" baseline="0" dirty="0">
              <a:solidFill>
                <a:schemeClr val="dk1"/>
              </a:solidFill>
              <a:latin typeface="Arial"/>
              <a:ea typeface="Arial"/>
              <a:cs typeface="Arial"/>
              <a:sym typeface="Arial"/>
            </a:endParaRPr>
          </a:p>
        </p:txBody>
      </p:sp>
      <p:sp>
        <p:nvSpPr>
          <p:cNvPr id="819" name="Shape 819"/>
          <p:cNvSpPr txBox="1"/>
          <p:nvPr/>
        </p:nvSpPr>
        <p:spPr>
          <a:xfrm>
            <a:off x="5299017" y="2035408"/>
            <a:ext cx="7553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baseline="0">
                <a:solidFill>
                  <a:schemeClr val="lt1"/>
                </a:solidFill>
                <a:latin typeface="Arial"/>
                <a:ea typeface="Arial"/>
                <a:cs typeface="Arial"/>
                <a:sym typeface="Arial"/>
              </a:rPr>
              <a:t>„shared“</a:t>
            </a:r>
          </a:p>
        </p:txBody>
      </p:sp>
      <p:cxnSp>
        <p:nvCxnSpPr>
          <p:cNvPr id="820" name="Shape 820"/>
          <p:cNvCxnSpPr/>
          <p:nvPr/>
        </p:nvCxnSpPr>
        <p:spPr>
          <a:xfrm flipH="1">
            <a:off x="4295342" y="2375168"/>
            <a:ext cx="636697" cy="720080"/>
          </a:xfrm>
          <a:prstGeom prst="straightConnector1">
            <a:avLst/>
          </a:prstGeom>
          <a:solidFill>
            <a:schemeClr val="accent1"/>
          </a:solidFill>
          <a:ln w="38100" cap="flat">
            <a:solidFill>
              <a:schemeClr val="dk1"/>
            </a:solidFill>
            <a:prstDash val="solid"/>
            <a:round/>
            <a:headEnd type="stealth" w="lg" len="lg"/>
            <a:tailEnd type="none" w="med" len="med"/>
          </a:ln>
        </p:spPr>
      </p:cxnSp>
      <p:sp>
        <p:nvSpPr>
          <p:cNvPr id="821" name="Shape 821"/>
          <p:cNvSpPr txBox="1"/>
          <p:nvPr/>
        </p:nvSpPr>
        <p:spPr>
          <a:xfrm>
            <a:off x="4896066" y="2291338"/>
            <a:ext cx="900070"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0" i="0" u="none" strike="noStrike" cap="none" baseline="0">
                <a:solidFill>
                  <a:schemeClr val="dk1"/>
                </a:solidFill>
                <a:latin typeface="Arial"/>
                <a:ea typeface="Arial"/>
                <a:cs typeface="Arial"/>
                <a:sym typeface="Arial"/>
              </a:rPr>
              <a:t>push</a:t>
            </a:r>
          </a:p>
        </p:txBody>
      </p:sp>
      <p:cxnSp>
        <p:nvCxnSpPr>
          <p:cNvPr id="21" name="Straight Arrow Connector 20"/>
          <p:cNvCxnSpPr>
            <a:endCxn id="23" idx="4"/>
          </p:cNvCxnSpPr>
          <p:nvPr/>
        </p:nvCxnSpPr>
        <p:spPr>
          <a:xfrm flipV="1">
            <a:off x="6315926"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5" idx="4"/>
          </p:cNvCxnSpPr>
          <p:nvPr/>
        </p:nvCxnSpPr>
        <p:spPr>
          <a:xfrm flipV="1">
            <a:off x="6315926" y="3464604"/>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264157" y="3505463"/>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24" name="Oval 23"/>
          <p:cNvSpPr/>
          <p:nvPr/>
        </p:nvSpPr>
        <p:spPr>
          <a:xfrm>
            <a:off x="6264157"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25" name="Oval 24"/>
          <p:cNvSpPr/>
          <p:nvPr/>
        </p:nvSpPr>
        <p:spPr>
          <a:xfrm>
            <a:off x="6264157" y="3361066"/>
            <a:ext cx="103538" cy="10353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cs-CZ" sz="600" dirty="0" smtClean="0"/>
          </a:p>
        </p:txBody>
      </p:sp>
      <p:cxnSp>
        <p:nvCxnSpPr>
          <p:cNvPr id="26" name="Straight Connector 25"/>
          <p:cNvCxnSpPr/>
          <p:nvPr/>
        </p:nvCxnSpPr>
        <p:spPr>
          <a:xfrm>
            <a:off x="6312410" y="3500764"/>
            <a:ext cx="79092"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8" idx="4"/>
          </p:cNvCxnSpPr>
          <p:nvPr/>
        </p:nvCxnSpPr>
        <p:spPr>
          <a:xfrm flipV="1">
            <a:off x="6391502" y="3456003"/>
            <a:ext cx="51769"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6391502" y="3352465"/>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cxnSp>
        <p:nvCxnSpPr>
          <p:cNvPr id="29" name="Straight Arrow Connector 28"/>
          <p:cNvCxnSpPr>
            <a:endCxn id="32" idx="4"/>
          </p:cNvCxnSpPr>
          <p:nvPr/>
        </p:nvCxnSpPr>
        <p:spPr>
          <a:xfrm flipV="1">
            <a:off x="6315926" y="3316305"/>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6364179" y="3262832"/>
            <a:ext cx="79092" cy="67125"/>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443272" y="3331040"/>
            <a:ext cx="0" cy="20429"/>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264157" y="3212767"/>
            <a:ext cx="103538" cy="10353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cs-CZ" sz="600" dirty="0" smtClean="0"/>
          </a:p>
        </p:txBody>
      </p:sp>
      <p:cxnSp>
        <p:nvCxnSpPr>
          <p:cNvPr id="33" name="Straight Arrow Connector 32"/>
          <p:cNvCxnSpPr>
            <a:endCxn id="35" idx="4"/>
          </p:cNvCxnSpPr>
          <p:nvPr/>
        </p:nvCxnSpPr>
        <p:spPr>
          <a:xfrm flipV="1">
            <a:off x="4578037" y="3609001"/>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37" idx="4"/>
          </p:cNvCxnSpPr>
          <p:nvPr/>
        </p:nvCxnSpPr>
        <p:spPr>
          <a:xfrm flipV="1">
            <a:off x="4578037" y="3464604"/>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526268" y="3505463"/>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36" name="Oval 35"/>
          <p:cNvSpPr/>
          <p:nvPr/>
        </p:nvSpPr>
        <p:spPr>
          <a:xfrm>
            <a:off x="4526268" y="3653762"/>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37" name="Oval 36"/>
          <p:cNvSpPr/>
          <p:nvPr/>
        </p:nvSpPr>
        <p:spPr>
          <a:xfrm>
            <a:off x="4526268" y="3361066"/>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cxnSp>
        <p:nvCxnSpPr>
          <p:cNvPr id="38" name="Straight Arrow Connector 37"/>
          <p:cNvCxnSpPr>
            <a:endCxn id="40" idx="4"/>
          </p:cNvCxnSpPr>
          <p:nvPr/>
        </p:nvCxnSpPr>
        <p:spPr>
          <a:xfrm flipV="1">
            <a:off x="4578037" y="2129107"/>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42" idx="4"/>
          </p:cNvCxnSpPr>
          <p:nvPr/>
        </p:nvCxnSpPr>
        <p:spPr>
          <a:xfrm flipV="1">
            <a:off x="4578037" y="1984710"/>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5" idx="4"/>
          </p:cNvCxnSpPr>
          <p:nvPr/>
        </p:nvCxnSpPr>
        <p:spPr>
          <a:xfrm flipV="1">
            <a:off x="4653613" y="1976109"/>
            <a:ext cx="51769"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9" idx="4"/>
          </p:cNvCxnSpPr>
          <p:nvPr/>
        </p:nvCxnSpPr>
        <p:spPr>
          <a:xfrm flipV="1">
            <a:off x="4578037" y="1836411"/>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4626290" y="1782938"/>
            <a:ext cx="79092" cy="67125"/>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705383" y="1851146"/>
            <a:ext cx="0" cy="20429"/>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4571003" y="2024494"/>
            <a:ext cx="211229"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4782231" y="1979733"/>
            <a:ext cx="51769"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4526268" y="2025569"/>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41" name="Oval 40"/>
          <p:cNvSpPr/>
          <p:nvPr/>
        </p:nvSpPr>
        <p:spPr>
          <a:xfrm>
            <a:off x="4526268" y="2173868"/>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42" name="Oval 41"/>
          <p:cNvSpPr/>
          <p:nvPr/>
        </p:nvSpPr>
        <p:spPr>
          <a:xfrm>
            <a:off x="4526268" y="1881172"/>
            <a:ext cx="103538" cy="10353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cs-CZ" sz="600" dirty="0" smtClean="0"/>
          </a:p>
        </p:txBody>
      </p:sp>
      <p:sp>
        <p:nvSpPr>
          <p:cNvPr id="45" name="Oval 44"/>
          <p:cNvSpPr/>
          <p:nvPr/>
        </p:nvSpPr>
        <p:spPr>
          <a:xfrm>
            <a:off x="4653613" y="1872571"/>
            <a:ext cx="103538" cy="103538"/>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cs-CZ" sz="600" dirty="0" smtClean="0"/>
          </a:p>
        </p:txBody>
      </p:sp>
      <p:sp>
        <p:nvSpPr>
          <p:cNvPr id="49" name="Oval 48"/>
          <p:cNvSpPr/>
          <p:nvPr/>
        </p:nvSpPr>
        <p:spPr>
          <a:xfrm>
            <a:off x="4526268" y="1732873"/>
            <a:ext cx="103538" cy="103538"/>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cs-CZ" sz="600" dirty="0" smtClean="0"/>
          </a:p>
        </p:txBody>
      </p:sp>
      <p:sp>
        <p:nvSpPr>
          <p:cNvPr id="60" name="Oval 59"/>
          <p:cNvSpPr/>
          <p:nvPr/>
        </p:nvSpPr>
        <p:spPr>
          <a:xfrm>
            <a:off x="4780957" y="1876195"/>
            <a:ext cx="103538" cy="10353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cs-CZ" sz="600" dirty="0"/>
          </a:p>
        </p:txBody>
      </p:sp>
      <p:cxnSp>
        <p:nvCxnSpPr>
          <p:cNvPr id="73" name="Straight Arrow Connector 72"/>
          <p:cNvCxnSpPr>
            <a:stCxn id="75" idx="0"/>
            <a:endCxn id="76" idx="4"/>
          </p:cNvCxnSpPr>
          <p:nvPr/>
        </p:nvCxnSpPr>
        <p:spPr>
          <a:xfrm flipV="1">
            <a:off x="2845167" y="3599650"/>
            <a:ext cx="0" cy="44761"/>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77" idx="4"/>
          </p:cNvCxnSpPr>
          <p:nvPr/>
        </p:nvCxnSpPr>
        <p:spPr>
          <a:xfrm flipV="1">
            <a:off x="2845167" y="3456003"/>
            <a:ext cx="0" cy="40859"/>
          </a:xfrm>
          <a:prstGeom prst="straightConnector1">
            <a:avLst/>
          </a:prstGeom>
          <a:ln w="6350">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2793398" y="3644411"/>
            <a:ext cx="103538" cy="10353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cs-CZ" sz="600" dirty="0" smtClean="0"/>
          </a:p>
        </p:txBody>
      </p:sp>
      <p:sp>
        <p:nvSpPr>
          <p:cNvPr id="76" name="Oval 75"/>
          <p:cNvSpPr/>
          <p:nvPr/>
        </p:nvSpPr>
        <p:spPr>
          <a:xfrm>
            <a:off x="2793398" y="3496112"/>
            <a:ext cx="103538" cy="10353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cs-CZ" sz="600" dirty="0" smtClean="0"/>
          </a:p>
        </p:txBody>
      </p:sp>
      <p:sp>
        <p:nvSpPr>
          <p:cNvPr id="77" name="Oval 76"/>
          <p:cNvSpPr/>
          <p:nvPr/>
        </p:nvSpPr>
        <p:spPr>
          <a:xfrm>
            <a:off x="2793398" y="3352465"/>
            <a:ext cx="103538" cy="103538"/>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cs-CZ" sz="600" dirty="0" smtClean="0"/>
          </a:p>
        </p:txBody>
      </p:sp>
    </p:spTree>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Shape 905"/>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Actions / commands summary</a:t>
            </a:r>
          </a:p>
        </p:txBody>
      </p:sp>
      <p:sp>
        <p:nvSpPr>
          <p:cNvPr id="906" name="Shape 906"/>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2400" b="0" i="0" u="none" strike="noStrike" cap="none" baseline="0" dirty="0">
                <a:solidFill>
                  <a:schemeClr val="dk1"/>
                </a:solidFill>
                <a:latin typeface="Arial"/>
                <a:ea typeface="Arial"/>
                <a:cs typeface="Arial"/>
                <a:sym typeface="Arial"/>
              </a:rPr>
              <a:t>Clone</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dirty="0">
                <a:solidFill>
                  <a:schemeClr val="dk1"/>
                </a:solidFill>
                <a:latin typeface="Arial"/>
                <a:ea typeface="Arial"/>
                <a:cs typeface="Arial"/>
                <a:sym typeface="Arial"/>
              </a:rPr>
              <a:t>Add / </a:t>
            </a:r>
            <a:r>
              <a:rPr lang="en-GB" sz="2400" b="0" i="0" u="none" strike="noStrike" cap="none" baseline="0" dirty="0" err="1">
                <a:solidFill>
                  <a:schemeClr val="dk1"/>
                </a:solidFill>
                <a:latin typeface="Arial"/>
                <a:ea typeface="Arial"/>
                <a:cs typeface="Arial"/>
                <a:sym typeface="Arial"/>
              </a:rPr>
              <a:t>rm</a:t>
            </a:r>
            <a:r>
              <a:rPr lang="en-GB" sz="2400" b="0" i="0" u="none" strike="noStrike" cap="none" baseline="0" dirty="0">
                <a:solidFill>
                  <a:schemeClr val="dk1"/>
                </a:solidFill>
                <a:latin typeface="Arial"/>
                <a:ea typeface="Arial"/>
                <a:cs typeface="Arial"/>
                <a:sym typeface="Arial"/>
              </a:rPr>
              <a:t> (stage / </a:t>
            </a:r>
            <a:r>
              <a:rPr lang="en-GB" sz="2400" b="0" i="0" u="none" strike="noStrike" cap="none" baseline="0" dirty="0" err="1">
                <a:solidFill>
                  <a:schemeClr val="dk1"/>
                </a:solidFill>
                <a:latin typeface="Arial"/>
                <a:ea typeface="Arial"/>
                <a:cs typeface="Arial"/>
                <a:sym typeface="Arial"/>
              </a:rPr>
              <a:t>unstage</a:t>
            </a:r>
            <a:r>
              <a:rPr lang="en-GB" sz="2400" b="0" i="0" u="none" strike="noStrike" cap="none" baseline="0" dirty="0">
                <a:solidFill>
                  <a:schemeClr val="dk1"/>
                </a:solidFill>
                <a:latin typeface="Arial"/>
                <a:ea typeface="Arial"/>
                <a:cs typeface="Arial"/>
                <a:sym typeface="Arial"/>
              </a:rPr>
              <a:t>)</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dirty="0">
                <a:solidFill>
                  <a:schemeClr val="dk1"/>
                </a:solidFill>
                <a:latin typeface="Arial"/>
                <a:ea typeface="Arial"/>
                <a:cs typeface="Arial"/>
                <a:sym typeface="Arial"/>
              </a:rPr>
              <a:t>Commit</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dirty="0">
                <a:solidFill>
                  <a:schemeClr val="dk1"/>
                </a:solidFill>
                <a:latin typeface="Arial"/>
                <a:ea typeface="Arial"/>
                <a:cs typeface="Arial"/>
                <a:sym typeface="Arial"/>
              </a:rPr>
              <a:t>Push</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dirty="0">
                <a:solidFill>
                  <a:schemeClr val="dk1"/>
                </a:solidFill>
                <a:latin typeface="Arial"/>
                <a:ea typeface="Arial"/>
                <a:cs typeface="Arial"/>
                <a:sym typeface="Arial"/>
              </a:rPr>
              <a:t>Fetch</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dirty="0">
                <a:solidFill>
                  <a:schemeClr val="dk1"/>
                </a:solidFill>
                <a:latin typeface="Arial"/>
                <a:ea typeface="Arial"/>
                <a:cs typeface="Arial"/>
                <a:sym typeface="Arial"/>
              </a:rPr>
              <a:t>Checkout</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dirty="0">
                <a:solidFill>
                  <a:schemeClr val="dk1"/>
                </a:solidFill>
                <a:latin typeface="Arial"/>
                <a:ea typeface="Arial"/>
                <a:cs typeface="Arial"/>
                <a:sym typeface="Arial"/>
              </a:rPr>
              <a:t>Pull</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dirty="0">
                <a:solidFill>
                  <a:schemeClr val="dk1"/>
                </a:solidFill>
                <a:latin typeface="Arial"/>
                <a:ea typeface="Arial"/>
                <a:cs typeface="Arial"/>
                <a:sym typeface="Arial"/>
              </a:rPr>
              <a:t>Remote</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dirty="0">
                <a:solidFill>
                  <a:schemeClr val="dk1"/>
                </a:solidFill>
                <a:latin typeface="Arial"/>
                <a:ea typeface="Arial"/>
                <a:cs typeface="Arial"/>
                <a:sym typeface="Arial"/>
              </a:rPr>
              <a:t>Status</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dirty="0">
                <a:solidFill>
                  <a:schemeClr val="dk1"/>
                </a:solidFill>
                <a:latin typeface="Arial"/>
                <a:ea typeface="Arial"/>
                <a:cs typeface="Arial"/>
                <a:sym typeface="Arial"/>
              </a:rPr>
              <a:t>Log</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dirty="0">
                <a:solidFill>
                  <a:schemeClr val="dk1"/>
                </a:solidFill>
                <a:latin typeface="Arial"/>
                <a:ea typeface="Arial"/>
                <a:cs typeface="Arial"/>
                <a:sym typeface="Arial"/>
              </a:rPr>
              <a:t>Reset</a:t>
            </a:r>
          </a:p>
        </p:txBody>
      </p:sp>
      <p:sp>
        <p:nvSpPr>
          <p:cNvPr id="907" name="Shape 907"/>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52</a:t>
            </a:fld>
            <a:endParaRPr lang="en-GB" sz="1000" b="0" i="0" u="none" strike="noStrike" cap="none" baseline="0">
              <a:solidFill>
                <a:schemeClr val="dk1"/>
              </a:solidFill>
              <a:latin typeface="Arial"/>
              <a:ea typeface="Arial"/>
              <a:cs typeface="Arial"/>
              <a:sym typeface="Arial"/>
            </a:endParaRPr>
          </a:p>
        </p:txBody>
      </p:sp>
      <p:sp>
        <p:nvSpPr>
          <p:cNvPr id="908" name="Shape 908"/>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909" name="Shape 909"/>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Shape 914"/>
          <p:cNvSpPr txBox="1">
            <a:spLocks noGrp="1"/>
          </p:cNvSpPr>
          <p:nvPr>
            <p:ph type="ctrTitle"/>
          </p:nvPr>
        </p:nvSpPr>
        <p:spPr>
          <a:xfrm>
            <a:off x="4572000" y="1555200"/>
            <a:ext cx="3914700" cy="1800000"/>
          </a:xfrm>
          <a:prstGeom prst="rect">
            <a:avLst/>
          </a:prstGeom>
          <a:noFill/>
          <a:ln>
            <a:noFill/>
          </a:ln>
        </p:spPr>
        <p:txBody>
          <a:bodyPr lIns="0" tIns="0" rIns="0" bIns="0" anchor="b" anchorCtr="0">
            <a:noAutofit/>
          </a:bodyPr>
          <a:lstStyle/>
          <a:p>
            <a:pPr marL="0" marR="0" lvl="0" indent="0" algn="l" rtl="0">
              <a:lnSpc>
                <a:spcPct val="100000"/>
              </a:lnSpc>
              <a:spcBef>
                <a:spcPts val="0"/>
              </a:spcBef>
              <a:spcAft>
                <a:spcPts val="0"/>
              </a:spcAft>
              <a:buSzPct val="25000"/>
              <a:buNone/>
            </a:pPr>
            <a:r>
              <a:rPr lang="en-GB" sz="4000" b="1">
                <a:solidFill>
                  <a:schemeClr val="lt1"/>
                </a:solidFill>
              </a:rPr>
              <a:t>GIT INTERNALS</a:t>
            </a:r>
          </a:p>
        </p:txBody>
      </p:sp>
      <p:sp>
        <p:nvSpPr>
          <p:cNvPr id="915" name="Shape 915"/>
          <p:cNvSpPr txBox="1">
            <a:spLocks noGrp="1"/>
          </p:cNvSpPr>
          <p:nvPr>
            <p:ph type="subTitle" idx="1"/>
          </p:nvPr>
        </p:nvSpPr>
        <p:spPr>
          <a:xfrm>
            <a:off x="4572000" y="3520800"/>
            <a:ext cx="3914700" cy="6227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GB" sz="1800" b="0" i="0" u="none" strike="noStrike" cap="none" baseline="0">
                <a:solidFill>
                  <a:schemeClr val="lt1"/>
                </a:solidFill>
                <a:latin typeface="Arial"/>
                <a:ea typeface="Arial"/>
                <a:cs typeface="Arial"/>
                <a:sym typeface="Arial"/>
              </a:rPr>
              <a:t>Command line</a:t>
            </a:r>
          </a:p>
        </p:txBody>
      </p:sp>
      <p:sp>
        <p:nvSpPr>
          <p:cNvPr id="916" name="Shape 916"/>
          <p:cNvSpPr txBox="1">
            <a:spLocks noGrp="1"/>
          </p:cNvSpPr>
          <p:nvPr>
            <p:ph type="sldNum" idx="12"/>
          </p:nvPr>
        </p:nvSpPr>
        <p:spPr>
          <a:xfrm>
            <a:off x="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53</a:t>
            </a:fld>
            <a:endParaRPr lang="en-GB" sz="1000" b="0" i="0" u="none" strike="noStrike" cap="none" baseline="0">
              <a:solidFill>
                <a:schemeClr val="dk1"/>
              </a:solidFill>
              <a:latin typeface="Arial"/>
              <a:ea typeface="Arial"/>
              <a:cs typeface="Arial"/>
              <a:sym typeface="Arial"/>
            </a:endParaRPr>
          </a:p>
        </p:txBody>
      </p:sp>
      <p:sp>
        <p:nvSpPr>
          <p:cNvPr id="917" name="Shape 917"/>
          <p:cNvSpPr txBox="1">
            <a:spLocks noGrp="1"/>
          </p:cNvSpPr>
          <p:nvPr>
            <p:ph type="ftr" idx="11"/>
          </p:nvPr>
        </p:nvSpPr>
        <p:spPr>
          <a:xfrm>
            <a:off x="0" y="6540500"/>
            <a:ext cx="35939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918" name="Shape 918"/>
          <p:cNvSpPr txBox="1">
            <a:spLocks noGrp="1"/>
          </p:cNvSpPr>
          <p:nvPr>
            <p:ph type="dt" idx="10"/>
          </p:nvPr>
        </p:nvSpPr>
        <p:spPr>
          <a:xfrm>
            <a:off x="7708900" y="6540500"/>
            <a:ext cx="14351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Shape 923"/>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Standard VCS vs. Git</a:t>
            </a:r>
          </a:p>
        </p:txBody>
      </p:sp>
      <p:sp>
        <p:nvSpPr>
          <p:cNvPr id="924" name="Shape 924"/>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Standard VCS</a:t>
            </a:r>
          </a:p>
          <a:p>
            <a:pPr marL="742950" marR="0" lvl="1" indent="-285750" algn="l" rtl="0">
              <a:lnSpc>
                <a:spcPct val="90000"/>
              </a:lnSpc>
              <a:spcBef>
                <a:spcPts val="500"/>
              </a:spcBef>
              <a:spcAft>
                <a:spcPts val="0"/>
              </a:spcAft>
              <a:buClr>
                <a:schemeClr val="dk1"/>
              </a:buClr>
              <a:buSzPct val="100000"/>
              <a:buFont typeface="Arial"/>
              <a:buChar char="•"/>
            </a:pPr>
            <a:r>
              <a:rPr lang="en-GB" sz="1800" b="0" i="0" u="none" strike="noStrike" cap="none" baseline="0">
                <a:solidFill>
                  <a:schemeClr val="dk1"/>
                </a:solidFill>
                <a:latin typeface="Arial"/>
                <a:ea typeface="Arial"/>
                <a:cs typeface="Arial"/>
                <a:sym typeface="Arial"/>
              </a:rPr>
              <a:t>Stores deltas</a:t>
            </a:r>
          </a:p>
          <a:p>
            <a:pPr marL="342900" marR="0" lvl="0" indent="-215900" algn="l" rtl="0">
              <a:lnSpc>
                <a:spcPct val="90000"/>
              </a:lnSpc>
              <a:spcBef>
                <a:spcPts val="500"/>
              </a:spcBef>
              <a:spcAft>
                <a:spcPts val="0"/>
              </a:spcAft>
              <a:buClr>
                <a:schemeClr val="dk1"/>
              </a:buClr>
              <a:buFont typeface="Arial"/>
              <a:buNone/>
            </a:pPr>
            <a:endParaRPr sz="2000" b="0" i="0" u="none" strike="noStrike" cap="none" baseline="0">
              <a:solidFill>
                <a:schemeClr val="dk1"/>
              </a:solidFill>
              <a:latin typeface="Arial"/>
              <a:ea typeface="Arial"/>
              <a:cs typeface="Arial"/>
              <a:sym typeface="Arial"/>
            </a:endParaRPr>
          </a:p>
          <a:p>
            <a:pPr marL="342900" marR="0" lvl="0" indent="-215900" algn="l" rtl="0">
              <a:lnSpc>
                <a:spcPct val="90000"/>
              </a:lnSpc>
              <a:spcBef>
                <a:spcPts val="500"/>
              </a:spcBef>
              <a:spcAft>
                <a:spcPts val="0"/>
              </a:spcAft>
              <a:buClr>
                <a:schemeClr val="dk1"/>
              </a:buClr>
              <a:buFont typeface="Arial"/>
              <a:buNone/>
            </a:pPr>
            <a:endParaRPr sz="2000" b="0" i="0" u="none" strike="noStrike" cap="none" baseline="0">
              <a:solidFill>
                <a:schemeClr val="dk1"/>
              </a:solidFill>
              <a:latin typeface="Arial"/>
              <a:ea typeface="Arial"/>
              <a:cs typeface="Arial"/>
              <a:sym typeface="Arial"/>
            </a:endParaRPr>
          </a:p>
          <a:p>
            <a:pPr marL="0" marR="0" lvl="0" indent="0" algn="l" rtl="0">
              <a:lnSpc>
                <a:spcPct val="90000"/>
              </a:lnSpc>
              <a:spcBef>
                <a:spcPts val="500"/>
              </a:spcBef>
              <a:spcAft>
                <a:spcPts val="0"/>
              </a:spcAft>
              <a:buClr>
                <a:schemeClr val="dk1"/>
              </a:buClr>
              <a:buFont typeface="Arial"/>
              <a:buNone/>
            </a:pPr>
            <a:endParaRPr sz="2000" b="0" i="0" u="none" strike="noStrike" cap="none" baseline="0">
              <a:solidFill>
                <a:schemeClr val="dk1"/>
              </a:solidFill>
              <a:latin typeface="Arial"/>
              <a:ea typeface="Arial"/>
              <a:cs typeface="Arial"/>
              <a:sym typeface="Arial"/>
            </a:endParaRPr>
          </a:p>
          <a:p>
            <a:pPr marL="0" marR="0" lvl="0" indent="0" algn="l" rtl="0">
              <a:lnSpc>
                <a:spcPct val="90000"/>
              </a:lnSpc>
              <a:spcBef>
                <a:spcPts val="500"/>
              </a:spcBef>
              <a:spcAft>
                <a:spcPts val="0"/>
              </a:spcAft>
              <a:buClr>
                <a:schemeClr val="dk1"/>
              </a:buClr>
              <a:buFont typeface="Arial"/>
              <a:buNone/>
            </a:pPr>
            <a:endParaRPr sz="2000" b="0" i="0" u="none" strike="noStrike" cap="none" baseline="0">
              <a:solidFill>
                <a:schemeClr val="dk1"/>
              </a:solidFill>
              <a:latin typeface="Arial"/>
              <a:ea typeface="Arial"/>
              <a:cs typeface="Arial"/>
              <a:sym typeface="Arial"/>
            </a:endParaRPr>
          </a:p>
          <a:p>
            <a:pPr marL="0" marR="0" lvl="0" indent="0" algn="l" rtl="0">
              <a:lnSpc>
                <a:spcPct val="90000"/>
              </a:lnSpc>
              <a:spcBef>
                <a:spcPts val="500"/>
              </a:spcBef>
              <a:spcAft>
                <a:spcPts val="0"/>
              </a:spcAft>
              <a:buClr>
                <a:schemeClr val="dk1"/>
              </a:buClr>
              <a:buFont typeface="Arial"/>
              <a:buNone/>
            </a:pPr>
            <a:endParaRPr sz="2000" b="0" i="0" u="none" strike="noStrike" cap="none" baseline="0">
              <a:solidFill>
                <a:schemeClr val="dk1"/>
              </a:solidFill>
              <a:latin typeface="Arial"/>
              <a:ea typeface="Arial"/>
              <a:cs typeface="Arial"/>
              <a:sym typeface="Arial"/>
            </a:endParaRPr>
          </a:p>
          <a:p>
            <a:pPr marL="342900" marR="0" lvl="0" indent="-34290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Git</a:t>
            </a:r>
          </a:p>
          <a:p>
            <a:pPr marL="742950" marR="0" lvl="1" indent="-285750" algn="l" rtl="0">
              <a:lnSpc>
                <a:spcPct val="90000"/>
              </a:lnSpc>
              <a:spcBef>
                <a:spcPts val="500"/>
              </a:spcBef>
              <a:spcAft>
                <a:spcPts val="0"/>
              </a:spcAft>
              <a:buClr>
                <a:schemeClr val="dk1"/>
              </a:buClr>
              <a:buSzPct val="100000"/>
              <a:buFont typeface="Arial"/>
              <a:buChar char="•"/>
            </a:pPr>
            <a:r>
              <a:rPr lang="en-GB" sz="1800" b="0" i="0" u="none" strike="noStrike" cap="none" baseline="0">
                <a:solidFill>
                  <a:schemeClr val="dk1"/>
                </a:solidFill>
                <a:latin typeface="Arial"/>
                <a:ea typeface="Arial"/>
                <a:cs typeface="Arial"/>
                <a:sym typeface="Arial"/>
              </a:rPr>
              <a:t>Set of snapshots</a:t>
            </a:r>
          </a:p>
          <a:p>
            <a:pPr marL="742950" marR="0" lvl="1" indent="-285750" algn="l" rtl="0">
              <a:lnSpc>
                <a:spcPct val="90000"/>
              </a:lnSpc>
              <a:spcBef>
                <a:spcPts val="500"/>
              </a:spcBef>
              <a:spcAft>
                <a:spcPts val="0"/>
              </a:spcAft>
              <a:buClr>
                <a:schemeClr val="dk1"/>
              </a:buClr>
              <a:buSzPct val="100000"/>
              <a:buFont typeface="Arial"/>
              <a:buChar char="•"/>
            </a:pPr>
            <a:r>
              <a:rPr lang="en-GB" sz="1800" b="0" i="0" u="none" strike="noStrike" cap="none" baseline="0">
                <a:solidFill>
                  <a:schemeClr val="dk1"/>
                </a:solidFill>
                <a:latin typeface="Arial"/>
                <a:ea typeface="Arial"/>
                <a:cs typeface="Arial"/>
                <a:sym typeface="Arial"/>
              </a:rPr>
              <a:t>if files have not</a:t>
            </a:r>
            <a:br>
              <a:rPr lang="en-GB" sz="1800" b="0" i="0" u="none" strike="noStrike" cap="none" baseline="0">
                <a:solidFill>
                  <a:schemeClr val="dk1"/>
                </a:solidFill>
                <a:latin typeface="Arial"/>
                <a:ea typeface="Arial"/>
                <a:cs typeface="Arial"/>
                <a:sym typeface="Arial"/>
              </a:rPr>
            </a:br>
            <a:r>
              <a:rPr lang="en-GB" sz="1800" b="0" i="0" u="none" strike="noStrike" cap="none" baseline="0">
                <a:solidFill>
                  <a:schemeClr val="dk1"/>
                </a:solidFill>
                <a:latin typeface="Arial"/>
                <a:ea typeface="Arial"/>
                <a:cs typeface="Arial"/>
                <a:sym typeface="Arial"/>
              </a:rPr>
              <a:t>changed, Git doesn’t</a:t>
            </a:r>
            <a:br>
              <a:rPr lang="en-GB" sz="1800" b="0" i="0" u="none" strike="noStrike" cap="none" baseline="0">
                <a:solidFill>
                  <a:schemeClr val="dk1"/>
                </a:solidFill>
                <a:latin typeface="Arial"/>
                <a:ea typeface="Arial"/>
                <a:cs typeface="Arial"/>
                <a:sym typeface="Arial"/>
              </a:rPr>
            </a:br>
            <a:r>
              <a:rPr lang="en-GB" sz="1800" b="0" i="0" u="none" strike="noStrike" cap="none" baseline="0">
                <a:solidFill>
                  <a:schemeClr val="dk1"/>
                </a:solidFill>
                <a:latin typeface="Arial"/>
                <a:ea typeface="Arial"/>
                <a:cs typeface="Arial"/>
                <a:sym typeface="Arial"/>
              </a:rPr>
              <a:t>store the file again</a:t>
            </a:r>
            <a:br>
              <a:rPr lang="en-GB" sz="1800" b="0" i="0" u="none" strike="noStrike" cap="none" baseline="0">
                <a:solidFill>
                  <a:schemeClr val="dk1"/>
                </a:solidFill>
                <a:latin typeface="Arial"/>
                <a:ea typeface="Arial"/>
                <a:cs typeface="Arial"/>
                <a:sym typeface="Arial"/>
              </a:rPr>
            </a:br>
            <a:r>
              <a:rPr lang="en-GB" sz="1800" b="0" i="0" u="none" strike="noStrike" cap="none" baseline="0">
                <a:solidFill>
                  <a:schemeClr val="dk1"/>
                </a:solidFill>
                <a:latin typeface="Arial"/>
                <a:ea typeface="Arial"/>
                <a:cs typeface="Arial"/>
                <a:sym typeface="Arial"/>
              </a:rPr>
              <a:t>– just a link</a:t>
            </a:r>
          </a:p>
        </p:txBody>
      </p:sp>
      <p:sp>
        <p:nvSpPr>
          <p:cNvPr id="925" name="Shape 925"/>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54</a:t>
            </a:fld>
            <a:endParaRPr lang="en-GB" sz="1000" b="0" i="0" u="none" strike="noStrike" cap="none" baseline="0">
              <a:solidFill>
                <a:schemeClr val="dk1"/>
              </a:solidFill>
              <a:latin typeface="Arial"/>
              <a:ea typeface="Arial"/>
              <a:cs typeface="Arial"/>
              <a:sym typeface="Arial"/>
            </a:endParaRPr>
          </a:p>
        </p:txBody>
      </p:sp>
      <p:sp>
        <p:nvSpPr>
          <p:cNvPr id="926" name="Shape 926"/>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927" name="Shape 927"/>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pic>
        <p:nvPicPr>
          <p:cNvPr id="928" name="Shape 928"/>
          <p:cNvPicPr preferRelativeResize="0"/>
          <p:nvPr/>
        </p:nvPicPr>
        <p:blipFill rotWithShape="1">
          <a:blip r:embed="rId3">
            <a:alphaModFix/>
          </a:blip>
          <a:srcRect/>
          <a:stretch/>
        </p:blipFill>
        <p:spPr>
          <a:xfrm>
            <a:off x="3265883" y="1484783"/>
            <a:ext cx="4762499" cy="2124074"/>
          </a:xfrm>
          <a:prstGeom prst="rect">
            <a:avLst/>
          </a:prstGeom>
          <a:noFill/>
          <a:ln>
            <a:noFill/>
          </a:ln>
        </p:spPr>
      </p:pic>
      <p:pic>
        <p:nvPicPr>
          <p:cNvPr id="929" name="Shape 929"/>
          <p:cNvPicPr preferRelativeResize="0"/>
          <p:nvPr/>
        </p:nvPicPr>
        <p:blipFill rotWithShape="1">
          <a:blip r:embed="rId4">
            <a:alphaModFix/>
          </a:blip>
          <a:srcRect/>
          <a:stretch/>
        </p:blipFill>
        <p:spPr>
          <a:xfrm>
            <a:off x="3265883" y="3789039"/>
            <a:ext cx="4762499" cy="21145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Shape 934"/>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internals</a:t>
            </a:r>
          </a:p>
        </p:txBody>
      </p:sp>
      <p:sp>
        <p:nvSpPr>
          <p:cNvPr id="935" name="Shape 935"/>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Everything stored within .git folder as files</a:t>
            </a:r>
          </a:p>
          <a:p>
            <a:pPr marL="342900" marR="0" lvl="0" indent="-342900" algn="l" rtl="0">
              <a:lnSpc>
                <a:spcPct val="90000"/>
              </a:lnSpc>
              <a:spcBef>
                <a:spcPts val="500"/>
              </a:spcBef>
              <a:spcAft>
                <a:spcPts val="0"/>
              </a:spcAft>
              <a:buClr>
                <a:schemeClr val="dk1"/>
              </a:buClr>
              <a:buSzPct val="100000"/>
              <a:buFont typeface="Arial"/>
              <a:buChar char="•"/>
            </a:pPr>
            <a:r>
              <a:rPr lang="en-GB" sz="1800" b="0" i="0" u="none" strike="noStrike" cap="none" baseline="0">
                <a:solidFill>
                  <a:schemeClr val="dk1"/>
                </a:solidFill>
                <a:latin typeface="Arial"/>
                <a:ea typeface="Arial"/>
                <a:cs typeface="Arial"/>
                <a:sym typeface="Arial"/>
              </a:rPr>
              <a:t>Objects</a:t>
            </a:r>
          </a:p>
          <a:p>
            <a:pPr marL="742950" marR="0" lvl="1" indent="-285750" algn="l" rtl="0">
              <a:lnSpc>
                <a:spcPct val="90000"/>
              </a:lnSpc>
              <a:spcBef>
                <a:spcPts val="500"/>
              </a:spcBef>
              <a:spcAft>
                <a:spcPts val="0"/>
              </a:spcAft>
              <a:buClr>
                <a:schemeClr val="dk1"/>
              </a:buClr>
              <a:buSzPct val="100000"/>
              <a:buFont typeface="Arial"/>
              <a:buChar char="•"/>
            </a:pPr>
            <a:r>
              <a:rPr lang="en-GB" sz="1600" b="0" i="0" u="none" strike="noStrike" cap="none" baseline="0">
                <a:solidFill>
                  <a:schemeClr val="dk1"/>
                </a:solidFill>
                <a:latin typeface="Arial"/>
                <a:ea typeface="Arial"/>
                <a:cs typeface="Arial"/>
                <a:sym typeface="Arial"/>
              </a:rPr>
              <a:t>Blob</a:t>
            </a:r>
          </a:p>
          <a:p>
            <a:pPr marL="1143000" marR="0" lvl="2" indent="-228600" algn="l" rtl="0">
              <a:lnSpc>
                <a:spcPct val="90000"/>
              </a:lnSpc>
              <a:spcBef>
                <a:spcPts val="500"/>
              </a:spcBef>
              <a:spcAft>
                <a:spcPts val="0"/>
              </a:spcAft>
              <a:buClr>
                <a:schemeClr val="dk1"/>
              </a:buClr>
              <a:buSzPct val="100000"/>
              <a:buFont typeface="Arial"/>
              <a:buChar char="•"/>
            </a:pPr>
            <a:r>
              <a:rPr lang="en-GB" sz="1400" b="0" i="0" u="none" strike="noStrike" cap="none" baseline="0">
                <a:solidFill>
                  <a:schemeClr val="dk1"/>
                </a:solidFill>
                <a:latin typeface="Arial"/>
                <a:ea typeface="Arial"/>
                <a:cs typeface="Arial"/>
                <a:sym typeface="Arial"/>
              </a:rPr>
              <a:t>a bunch of bytes that could be anything, like a text file, source code, or a picture, etc.</a:t>
            </a:r>
          </a:p>
          <a:p>
            <a:pPr marL="1143000" marR="0" lvl="2" indent="-228600" algn="l" rtl="0">
              <a:lnSpc>
                <a:spcPct val="90000"/>
              </a:lnSpc>
              <a:spcBef>
                <a:spcPts val="500"/>
              </a:spcBef>
              <a:spcAft>
                <a:spcPts val="0"/>
              </a:spcAft>
              <a:buClr>
                <a:schemeClr val="dk1"/>
              </a:buClr>
              <a:buSzPct val="100000"/>
              <a:buFont typeface="Arial"/>
              <a:buChar char="•"/>
            </a:pPr>
            <a:r>
              <a:rPr lang="en-GB" sz="1400" b="0" i="0" u="none" strike="noStrike" cap="none" baseline="0">
                <a:solidFill>
                  <a:schemeClr val="dk1"/>
                </a:solidFill>
                <a:latin typeface="Arial"/>
                <a:ea typeface="Arial"/>
                <a:cs typeface="Arial"/>
                <a:sym typeface="Arial"/>
              </a:rPr>
              <a:t>identified by 20 byte sha1 “hash” of the file contents</a:t>
            </a:r>
          </a:p>
          <a:p>
            <a:pPr marL="1143000" marR="0" lvl="2" indent="-228600" algn="l" rtl="0">
              <a:lnSpc>
                <a:spcPct val="90000"/>
              </a:lnSpc>
              <a:spcBef>
                <a:spcPts val="500"/>
              </a:spcBef>
              <a:spcAft>
                <a:spcPts val="0"/>
              </a:spcAft>
              <a:buClr>
                <a:schemeClr val="dk1"/>
              </a:buClr>
              <a:buSzPct val="100000"/>
              <a:buFont typeface="Arial"/>
              <a:buChar char="•"/>
            </a:pPr>
            <a:r>
              <a:rPr lang="en-GB" sz="1400" b="0" i="0" u="none" strike="noStrike" cap="none" baseline="0">
                <a:solidFill>
                  <a:schemeClr val="dk1"/>
                </a:solidFill>
                <a:latin typeface="Arial"/>
                <a:ea typeface="Arial"/>
                <a:cs typeface="Arial"/>
                <a:sym typeface="Arial"/>
              </a:rPr>
              <a:t>metadata (file name)</a:t>
            </a:r>
          </a:p>
          <a:p>
            <a:pPr marL="742950" marR="0" lvl="1" indent="-285750" algn="l" rtl="0">
              <a:lnSpc>
                <a:spcPct val="90000"/>
              </a:lnSpc>
              <a:spcBef>
                <a:spcPts val="500"/>
              </a:spcBef>
              <a:spcAft>
                <a:spcPts val="0"/>
              </a:spcAft>
              <a:buClr>
                <a:schemeClr val="dk1"/>
              </a:buClr>
              <a:buSzPct val="100000"/>
              <a:buFont typeface="Arial"/>
              <a:buChar char="•"/>
            </a:pPr>
            <a:r>
              <a:rPr lang="en-GB" sz="1600" b="0" i="0" u="none" strike="noStrike" cap="none" baseline="0">
                <a:solidFill>
                  <a:schemeClr val="dk1"/>
                </a:solidFill>
                <a:latin typeface="Arial"/>
                <a:ea typeface="Arial"/>
                <a:cs typeface="Arial"/>
                <a:sym typeface="Arial"/>
              </a:rPr>
              <a:t>Tree</a:t>
            </a:r>
          </a:p>
          <a:p>
            <a:pPr marL="1143000" marR="0" lvl="2" indent="-228600" algn="l" rtl="0">
              <a:lnSpc>
                <a:spcPct val="90000"/>
              </a:lnSpc>
              <a:spcBef>
                <a:spcPts val="500"/>
              </a:spcBef>
              <a:spcAft>
                <a:spcPts val="0"/>
              </a:spcAft>
              <a:buClr>
                <a:schemeClr val="dk1"/>
              </a:buClr>
              <a:buSzPct val="100000"/>
              <a:buFont typeface="Arial"/>
              <a:buChar char="•"/>
            </a:pPr>
            <a:r>
              <a:rPr lang="en-GB" sz="1400" b="0" i="0" u="none" strike="noStrike" cap="none" baseline="0">
                <a:solidFill>
                  <a:schemeClr val="dk1"/>
                </a:solidFill>
                <a:latin typeface="Arial"/>
                <a:ea typeface="Arial"/>
                <a:cs typeface="Arial"/>
                <a:sym typeface="Arial"/>
              </a:rPr>
              <a:t>like a filesystem directory. A git tree can point to, or include Git blobs and other Git trees</a:t>
            </a:r>
          </a:p>
          <a:p>
            <a:pPr marL="1143000" marR="0" lvl="2" indent="-228600" algn="l" rtl="0">
              <a:lnSpc>
                <a:spcPct val="90000"/>
              </a:lnSpc>
              <a:spcBef>
                <a:spcPts val="500"/>
              </a:spcBef>
              <a:spcAft>
                <a:spcPts val="0"/>
              </a:spcAft>
              <a:buClr>
                <a:schemeClr val="dk1"/>
              </a:buClr>
              <a:buSzPct val="100000"/>
              <a:buFont typeface="Arial"/>
              <a:buChar char="•"/>
            </a:pPr>
            <a:r>
              <a:rPr lang="en-GB" sz="1400" b="0" i="0" u="none" strike="noStrike" cap="none" baseline="0">
                <a:solidFill>
                  <a:schemeClr val="dk1"/>
                </a:solidFill>
                <a:latin typeface="Arial"/>
                <a:ea typeface="Arial"/>
                <a:cs typeface="Arial"/>
                <a:sym typeface="Arial"/>
              </a:rPr>
              <a:t>identified by hash</a:t>
            </a:r>
          </a:p>
          <a:p>
            <a:pPr marL="742950" marR="0" lvl="1" indent="-285750" algn="l" rtl="0">
              <a:lnSpc>
                <a:spcPct val="90000"/>
              </a:lnSpc>
              <a:spcBef>
                <a:spcPts val="500"/>
              </a:spcBef>
              <a:spcAft>
                <a:spcPts val="0"/>
              </a:spcAft>
              <a:buClr>
                <a:schemeClr val="dk1"/>
              </a:buClr>
              <a:buSzPct val="100000"/>
              <a:buFont typeface="Arial"/>
              <a:buChar char="•"/>
            </a:pPr>
            <a:r>
              <a:rPr lang="en-GB" sz="1600" b="0" i="0" u="none" strike="noStrike" cap="none" baseline="0">
                <a:solidFill>
                  <a:schemeClr val="dk1"/>
                </a:solidFill>
                <a:latin typeface="Arial"/>
                <a:ea typeface="Arial"/>
                <a:cs typeface="Arial"/>
                <a:sym typeface="Arial"/>
              </a:rPr>
              <a:t>Commit</a:t>
            </a:r>
          </a:p>
          <a:p>
            <a:pPr marL="1143000" marR="0" lvl="2" indent="-228600" algn="l" rtl="0">
              <a:lnSpc>
                <a:spcPct val="90000"/>
              </a:lnSpc>
              <a:spcBef>
                <a:spcPts val="500"/>
              </a:spcBef>
              <a:spcAft>
                <a:spcPts val="0"/>
              </a:spcAft>
              <a:buClr>
                <a:schemeClr val="dk1"/>
              </a:buClr>
              <a:buSzPct val="100000"/>
              <a:buFont typeface="Arial"/>
              <a:buChar char="•"/>
            </a:pPr>
            <a:r>
              <a:rPr lang="en-GB" sz="1400" b="0" i="0" u="none" strike="noStrike" cap="none" baseline="0">
                <a:solidFill>
                  <a:schemeClr val="dk1"/>
                </a:solidFill>
                <a:latin typeface="Arial"/>
                <a:ea typeface="Arial"/>
                <a:cs typeface="Arial"/>
                <a:sym typeface="Arial"/>
              </a:rPr>
              <a:t>a pointer to the git tree object that represents the git repository when the commit was done</a:t>
            </a:r>
          </a:p>
          <a:p>
            <a:pPr marL="1143000" marR="0" lvl="2" indent="-228600" algn="l" rtl="0">
              <a:lnSpc>
                <a:spcPct val="90000"/>
              </a:lnSpc>
              <a:spcBef>
                <a:spcPts val="500"/>
              </a:spcBef>
              <a:spcAft>
                <a:spcPts val="0"/>
              </a:spcAft>
              <a:buClr>
                <a:schemeClr val="dk1"/>
              </a:buClr>
              <a:buSzPct val="100000"/>
              <a:buFont typeface="Arial"/>
              <a:buChar char="•"/>
            </a:pPr>
            <a:r>
              <a:rPr lang="en-GB" sz="1400" b="0" i="0" u="none" strike="noStrike" cap="none" baseline="0">
                <a:solidFill>
                  <a:schemeClr val="dk1"/>
                </a:solidFill>
                <a:latin typeface="Arial"/>
                <a:ea typeface="Arial"/>
                <a:cs typeface="Arial"/>
                <a:sym typeface="Arial"/>
              </a:rPr>
              <a:t>metadata (name and email address of the one who commited, time, …)</a:t>
            </a:r>
          </a:p>
          <a:p>
            <a:pPr marL="1143000" marR="0" lvl="2" indent="-228600" algn="l" rtl="0">
              <a:lnSpc>
                <a:spcPct val="90000"/>
              </a:lnSpc>
              <a:spcBef>
                <a:spcPts val="500"/>
              </a:spcBef>
              <a:spcAft>
                <a:spcPts val="0"/>
              </a:spcAft>
              <a:buClr>
                <a:schemeClr val="dk1"/>
              </a:buClr>
              <a:buSzPct val="100000"/>
              <a:buFont typeface="Arial"/>
              <a:buChar char="•"/>
            </a:pPr>
            <a:r>
              <a:rPr lang="en-GB" sz="1400" b="0" i="0" u="none" strike="noStrike" cap="none" baseline="0">
                <a:solidFill>
                  <a:schemeClr val="dk1"/>
                </a:solidFill>
                <a:latin typeface="Arial"/>
                <a:ea typeface="Arial"/>
                <a:cs typeface="Arial"/>
                <a:sym typeface="Arial"/>
              </a:rPr>
              <a:t>the parent commit to this commit</a:t>
            </a:r>
          </a:p>
          <a:p>
            <a:pPr marL="742950" marR="0" lvl="1" indent="-285750" algn="l" rtl="0">
              <a:lnSpc>
                <a:spcPct val="90000"/>
              </a:lnSpc>
              <a:spcBef>
                <a:spcPts val="500"/>
              </a:spcBef>
              <a:spcAft>
                <a:spcPts val="0"/>
              </a:spcAft>
              <a:buClr>
                <a:schemeClr val="dk1"/>
              </a:buClr>
              <a:buSzPct val="100000"/>
              <a:buFont typeface="Arial"/>
              <a:buChar char="•"/>
            </a:pPr>
            <a:r>
              <a:rPr lang="en-GB" sz="1600" b="0" i="0" u="none" strike="noStrike" cap="none" baseline="0">
                <a:solidFill>
                  <a:schemeClr val="dk1"/>
                </a:solidFill>
                <a:latin typeface="Arial"/>
                <a:ea typeface="Arial"/>
                <a:cs typeface="Arial"/>
                <a:sym typeface="Arial"/>
              </a:rPr>
              <a:t>Tag</a:t>
            </a:r>
          </a:p>
          <a:p>
            <a:pPr marL="1143000" marR="0" lvl="2" indent="-228600" algn="l" rtl="0">
              <a:lnSpc>
                <a:spcPct val="90000"/>
              </a:lnSpc>
              <a:spcBef>
                <a:spcPts val="500"/>
              </a:spcBef>
              <a:spcAft>
                <a:spcPts val="0"/>
              </a:spcAft>
              <a:buClr>
                <a:schemeClr val="dk1"/>
              </a:buClr>
              <a:buSzPct val="100000"/>
              <a:buFont typeface="Arial"/>
              <a:buChar char="•"/>
            </a:pPr>
            <a:r>
              <a:rPr lang="en-GB" sz="1400" b="0" i="0" u="none" strike="noStrike" cap="none" baseline="0">
                <a:solidFill>
                  <a:schemeClr val="dk1"/>
                </a:solidFill>
                <a:latin typeface="Arial"/>
                <a:ea typeface="Arial"/>
                <a:cs typeface="Arial"/>
                <a:sym typeface="Arial"/>
              </a:rPr>
              <a:t>points to any git commit object</a:t>
            </a:r>
          </a:p>
          <a:p>
            <a:pPr marL="1143000" marR="0" lvl="2" indent="-228600" algn="l" rtl="0">
              <a:lnSpc>
                <a:spcPct val="90000"/>
              </a:lnSpc>
              <a:spcBef>
                <a:spcPts val="500"/>
              </a:spcBef>
              <a:spcAft>
                <a:spcPts val="0"/>
              </a:spcAft>
              <a:buClr>
                <a:schemeClr val="dk1"/>
              </a:buClr>
              <a:buSzPct val="100000"/>
              <a:buFont typeface="Arial"/>
              <a:buChar char="•"/>
            </a:pPr>
            <a:r>
              <a:rPr lang="en-GB" sz="1400" b="0" i="0" u="none" strike="noStrike" cap="none" baseline="0">
                <a:solidFill>
                  <a:schemeClr val="dk1"/>
                </a:solidFill>
                <a:latin typeface="Arial"/>
                <a:ea typeface="Arial"/>
                <a:cs typeface="Arial"/>
                <a:sym typeface="Arial"/>
              </a:rPr>
              <a:t>Metadata (name of the tag, tag message, The tagger’s name, email address and the time the tag was added)</a:t>
            </a:r>
          </a:p>
        </p:txBody>
      </p:sp>
      <p:sp>
        <p:nvSpPr>
          <p:cNvPr id="936" name="Shape 936"/>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55</a:t>
            </a:fld>
            <a:endParaRPr lang="en-GB" sz="1000" b="0" i="0" u="none" strike="noStrike" cap="none" baseline="0">
              <a:solidFill>
                <a:schemeClr val="dk1"/>
              </a:solidFill>
              <a:latin typeface="Arial"/>
              <a:ea typeface="Arial"/>
              <a:cs typeface="Arial"/>
              <a:sym typeface="Arial"/>
            </a:endParaRPr>
          </a:p>
        </p:txBody>
      </p:sp>
      <p:sp>
        <p:nvSpPr>
          <p:cNvPr id="937" name="Shape 937"/>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938" name="Shape 938"/>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Shape 943"/>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internals</a:t>
            </a:r>
          </a:p>
        </p:txBody>
      </p:sp>
      <p:sp>
        <p:nvSpPr>
          <p:cNvPr id="944" name="Shape 944"/>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First commit</a:t>
            </a:r>
          </a:p>
          <a:p>
            <a:pPr marL="742950" marR="0" lvl="1" indent="-285750" algn="l" rtl="0">
              <a:lnSpc>
                <a:spcPct val="90000"/>
              </a:lnSpc>
              <a:spcBef>
                <a:spcPts val="500"/>
              </a:spcBef>
              <a:spcAft>
                <a:spcPts val="0"/>
              </a:spcAft>
              <a:buClr>
                <a:schemeClr val="dk1"/>
              </a:buClr>
              <a:buSzPct val="100000"/>
              <a:buFont typeface="Courier New"/>
              <a:buChar char="•"/>
            </a:pPr>
            <a:r>
              <a:rPr lang="en-GB" sz="2000" b="0" i="0" u="none" strike="noStrike" cap="none" baseline="0">
                <a:solidFill>
                  <a:schemeClr val="dk1"/>
                </a:solidFill>
                <a:latin typeface="Courier New"/>
                <a:ea typeface="Courier New"/>
                <a:cs typeface="Courier New"/>
                <a:sym typeface="Courier New"/>
              </a:rPr>
              <a:t>git_example/</a:t>
            </a:r>
          </a:p>
          <a:p>
            <a:pPr marL="1143000" marR="0" lvl="2" indent="-228600" algn="l" rtl="0">
              <a:lnSpc>
                <a:spcPct val="90000"/>
              </a:lnSpc>
              <a:spcBef>
                <a:spcPts val="500"/>
              </a:spcBef>
              <a:spcAft>
                <a:spcPts val="0"/>
              </a:spcAft>
              <a:buClr>
                <a:schemeClr val="dk1"/>
              </a:buClr>
              <a:buSzPct val="100000"/>
              <a:buFont typeface="Courier New"/>
              <a:buChar char="•"/>
            </a:pPr>
            <a:r>
              <a:rPr lang="en-GB" sz="1800" b="0" i="0" u="none" strike="noStrike" cap="none" baseline="0">
                <a:solidFill>
                  <a:schemeClr val="dk1"/>
                </a:solidFill>
                <a:latin typeface="Courier New"/>
                <a:ea typeface="Courier New"/>
                <a:cs typeface="Courier New"/>
                <a:sym typeface="Courier New"/>
              </a:rPr>
              <a:t>test.txt </a:t>
            </a:r>
            <a:r>
              <a:rPr lang="en-GB" sz="1600" b="0" i="1" u="none" strike="noStrike" cap="none" baseline="0">
                <a:solidFill>
                  <a:schemeClr val="dk1"/>
                </a:solidFill>
                <a:latin typeface="Courier New"/>
                <a:ea typeface="Courier New"/>
                <a:cs typeface="Courier New"/>
                <a:sym typeface="Courier New"/>
              </a:rPr>
              <a:t>[v1]</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Second commit</a:t>
            </a:r>
          </a:p>
          <a:p>
            <a:pPr marL="742950" marR="0" lvl="1" indent="-285750" algn="l" rtl="0">
              <a:lnSpc>
                <a:spcPct val="90000"/>
              </a:lnSpc>
              <a:spcBef>
                <a:spcPts val="500"/>
              </a:spcBef>
              <a:spcAft>
                <a:spcPts val="0"/>
              </a:spcAft>
              <a:buClr>
                <a:schemeClr val="dk1"/>
              </a:buClr>
              <a:buSzPct val="100000"/>
              <a:buFont typeface="Courier New"/>
              <a:buChar char="•"/>
            </a:pPr>
            <a:r>
              <a:rPr lang="en-GB" sz="2000" b="0" i="0" u="none" strike="noStrike" cap="none" baseline="0">
                <a:solidFill>
                  <a:schemeClr val="dk1"/>
                </a:solidFill>
                <a:latin typeface="Courier New"/>
                <a:ea typeface="Courier New"/>
                <a:cs typeface="Courier New"/>
                <a:sym typeface="Courier New"/>
              </a:rPr>
              <a:t>git_example/</a:t>
            </a:r>
          </a:p>
          <a:p>
            <a:pPr marL="1143000" marR="0" lvl="2" indent="-228600" algn="l" rtl="0">
              <a:lnSpc>
                <a:spcPct val="90000"/>
              </a:lnSpc>
              <a:spcBef>
                <a:spcPts val="500"/>
              </a:spcBef>
              <a:spcAft>
                <a:spcPts val="0"/>
              </a:spcAft>
              <a:buClr>
                <a:schemeClr val="dk1"/>
              </a:buClr>
              <a:buSzPct val="100000"/>
              <a:buFont typeface="Courier New"/>
              <a:buChar char="•"/>
            </a:pPr>
            <a:r>
              <a:rPr lang="en-GB" sz="1800" b="0" i="0" u="none" strike="noStrike" cap="none" baseline="0">
                <a:solidFill>
                  <a:schemeClr val="dk1"/>
                </a:solidFill>
                <a:latin typeface="Courier New"/>
                <a:ea typeface="Courier New"/>
                <a:cs typeface="Courier New"/>
                <a:sym typeface="Courier New"/>
              </a:rPr>
              <a:t>test.txt </a:t>
            </a:r>
            <a:r>
              <a:rPr lang="en-GB" sz="1600" b="0" i="1" u="none" strike="noStrike" cap="none" baseline="0">
                <a:solidFill>
                  <a:schemeClr val="dk1"/>
                </a:solidFill>
                <a:latin typeface="Courier New"/>
                <a:ea typeface="Courier New"/>
                <a:cs typeface="Courier New"/>
                <a:sym typeface="Courier New"/>
              </a:rPr>
              <a:t>[v2]</a:t>
            </a:r>
          </a:p>
          <a:p>
            <a:pPr marL="1143000" marR="0" lvl="2" indent="-228600" algn="l" rtl="0">
              <a:lnSpc>
                <a:spcPct val="90000"/>
              </a:lnSpc>
              <a:spcBef>
                <a:spcPts val="500"/>
              </a:spcBef>
              <a:spcAft>
                <a:spcPts val="0"/>
              </a:spcAft>
              <a:buClr>
                <a:schemeClr val="dk1"/>
              </a:buClr>
              <a:buSzPct val="100000"/>
              <a:buFont typeface="Courier New"/>
              <a:buChar char="•"/>
            </a:pPr>
            <a:r>
              <a:rPr lang="en-GB" sz="1800" b="0" i="0" u="none" strike="noStrike" cap="none" baseline="0">
                <a:solidFill>
                  <a:schemeClr val="dk1"/>
                </a:solidFill>
                <a:latin typeface="Courier New"/>
                <a:ea typeface="Courier New"/>
                <a:cs typeface="Courier New"/>
                <a:sym typeface="Courier New"/>
              </a:rPr>
              <a:t>new.txt</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Third commit</a:t>
            </a:r>
          </a:p>
          <a:p>
            <a:pPr marL="742950" marR="0" lvl="1" indent="-285750" algn="l" rtl="0">
              <a:lnSpc>
                <a:spcPct val="90000"/>
              </a:lnSpc>
              <a:spcBef>
                <a:spcPts val="500"/>
              </a:spcBef>
              <a:spcAft>
                <a:spcPts val="0"/>
              </a:spcAft>
              <a:buClr>
                <a:schemeClr val="dk1"/>
              </a:buClr>
              <a:buSzPct val="100000"/>
              <a:buFont typeface="Courier New"/>
              <a:buChar char="•"/>
            </a:pPr>
            <a:r>
              <a:rPr lang="en-GB" sz="2000" b="0" i="0" u="none" strike="noStrike" cap="none" baseline="0">
                <a:solidFill>
                  <a:schemeClr val="dk1"/>
                </a:solidFill>
                <a:latin typeface="Courier New"/>
                <a:ea typeface="Courier New"/>
                <a:cs typeface="Courier New"/>
                <a:sym typeface="Courier New"/>
              </a:rPr>
              <a:t>git_example/</a:t>
            </a:r>
          </a:p>
          <a:p>
            <a:pPr marL="1143000" marR="0" lvl="2" indent="-228600" algn="l" rtl="0">
              <a:lnSpc>
                <a:spcPct val="90000"/>
              </a:lnSpc>
              <a:spcBef>
                <a:spcPts val="500"/>
              </a:spcBef>
              <a:spcAft>
                <a:spcPts val="0"/>
              </a:spcAft>
              <a:buClr>
                <a:schemeClr val="dk1"/>
              </a:buClr>
              <a:buSzPct val="100000"/>
              <a:buFont typeface="Courier New"/>
              <a:buChar char="•"/>
            </a:pPr>
            <a:r>
              <a:rPr lang="en-GB" sz="1800" b="0" i="0" u="none" strike="noStrike" cap="none" baseline="0">
                <a:solidFill>
                  <a:schemeClr val="dk1"/>
                </a:solidFill>
                <a:latin typeface="Courier New"/>
                <a:ea typeface="Courier New"/>
                <a:cs typeface="Courier New"/>
                <a:sym typeface="Courier New"/>
              </a:rPr>
              <a:t>bak/</a:t>
            </a:r>
          </a:p>
          <a:p>
            <a:pPr marL="1600200" marR="0" lvl="3" indent="-228600" algn="l" rtl="0">
              <a:lnSpc>
                <a:spcPct val="90000"/>
              </a:lnSpc>
              <a:spcBef>
                <a:spcPts val="500"/>
              </a:spcBef>
              <a:spcAft>
                <a:spcPts val="0"/>
              </a:spcAft>
              <a:buClr>
                <a:schemeClr val="dk1"/>
              </a:buClr>
              <a:buSzPct val="100000"/>
              <a:buFont typeface="Courier New"/>
              <a:buChar char="•"/>
            </a:pPr>
            <a:r>
              <a:rPr lang="en-GB" sz="1800" b="0" i="0" u="none" strike="noStrike" cap="none" baseline="0">
                <a:solidFill>
                  <a:schemeClr val="dk1"/>
                </a:solidFill>
                <a:latin typeface="Courier New"/>
                <a:ea typeface="Courier New"/>
                <a:cs typeface="Courier New"/>
                <a:sym typeface="Courier New"/>
              </a:rPr>
              <a:t>test.txt </a:t>
            </a:r>
            <a:r>
              <a:rPr lang="en-GB" sz="1600" b="0" i="1" u="none" strike="noStrike" cap="none" baseline="0">
                <a:solidFill>
                  <a:schemeClr val="dk1"/>
                </a:solidFill>
                <a:latin typeface="Courier New"/>
                <a:ea typeface="Courier New"/>
                <a:cs typeface="Courier New"/>
                <a:sym typeface="Courier New"/>
              </a:rPr>
              <a:t>[v1]</a:t>
            </a:r>
          </a:p>
          <a:p>
            <a:pPr marL="1143000" marR="0" lvl="2" indent="-228600" algn="l" rtl="0">
              <a:lnSpc>
                <a:spcPct val="90000"/>
              </a:lnSpc>
              <a:spcBef>
                <a:spcPts val="500"/>
              </a:spcBef>
              <a:spcAft>
                <a:spcPts val="0"/>
              </a:spcAft>
              <a:buClr>
                <a:schemeClr val="dk1"/>
              </a:buClr>
              <a:buSzPct val="100000"/>
              <a:buFont typeface="Courier New"/>
              <a:buChar char="•"/>
            </a:pPr>
            <a:r>
              <a:rPr lang="en-GB" sz="1800" b="0" i="0" u="none" strike="noStrike" cap="none" baseline="0">
                <a:solidFill>
                  <a:schemeClr val="dk1"/>
                </a:solidFill>
                <a:latin typeface="Courier New"/>
                <a:ea typeface="Courier New"/>
                <a:cs typeface="Courier New"/>
                <a:sym typeface="Courier New"/>
              </a:rPr>
              <a:t>test.txt </a:t>
            </a:r>
            <a:r>
              <a:rPr lang="en-GB" sz="1600" b="0" i="1" u="none" strike="noStrike" cap="none" baseline="0">
                <a:solidFill>
                  <a:schemeClr val="dk1"/>
                </a:solidFill>
                <a:latin typeface="Courier New"/>
                <a:ea typeface="Courier New"/>
                <a:cs typeface="Courier New"/>
                <a:sym typeface="Courier New"/>
              </a:rPr>
              <a:t>[v2]</a:t>
            </a:r>
          </a:p>
          <a:p>
            <a:pPr marL="1143000" marR="0" lvl="2" indent="-228600" algn="l" rtl="0">
              <a:lnSpc>
                <a:spcPct val="90000"/>
              </a:lnSpc>
              <a:spcBef>
                <a:spcPts val="500"/>
              </a:spcBef>
              <a:spcAft>
                <a:spcPts val="0"/>
              </a:spcAft>
              <a:buClr>
                <a:schemeClr val="dk1"/>
              </a:buClr>
              <a:buSzPct val="100000"/>
              <a:buFont typeface="Courier New"/>
              <a:buChar char="•"/>
            </a:pPr>
            <a:r>
              <a:rPr lang="en-GB" sz="1800" b="0" i="0" u="none" strike="noStrike" cap="none" baseline="0">
                <a:solidFill>
                  <a:schemeClr val="dk1"/>
                </a:solidFill>
                <a:latin typeface="Courier New"/>
                <a:ea typeface="Courier New"/>
                <a:cs typeface="Courier New"/>
                <a:sym typeface="Courier New"/>
              </a:rPr>
              <a:t>new.txt</a:t>
            </a:r>
          </a:p>
        </p:txBody>
      </p:sp>
      <p:sp>
        <p:nvSpPr>
          <p:cNvPr id="945" name="Shape 945"/>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56</a:t>
            </a:fld>
            <a:endParaRPr lang="en-GB" sz="1000" b="0" i="0" u="none" strike="noStrike" cap="none" baseline="0">
              <a:solidFill>
                <a:schemeClr val="dk1"/>
              </a:solidFill>
              <a:latin typeface="Arial"/>
              <a:ea typeface="Arial"/>
              <a:cs typeface="Arial"/>
              <a:sym typeface="Arial"/>
            </a:endParaRPr>
          </a:p>
        </p:txBody>
      </p:sp>
      <p:sp>
        <p:nvSpPr>
          <p:cNvPr id="946" name="Shape 946"/>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947" name="Shape 947"/>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pic>
        <p:nvPicPr>
          <p:cNvPr id="948" name="Shape 948"/>
          <p:cNvPicPr preferRelativeResize="0"/>
          <p:nvPr/>
        </p:nvPicPr>
        <p:blipFill rotWithShape="1">
          <a:blip r:embed="rId3">
            <a:alphaModFix/>
          </a:blip>
          <a:srcRect/>
          <a:stretch/>
        </p:blipFill>
        <p:spPr>
          <a:xfrm>
            <a:off x="4067944" y="1700808"/>
            <a:ext cx="4762499" cy="340995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Commit addressing</a:t>
            </a:r>
          </a:p>
        </p:txBody>
      </p:sp>
      <p:sp>
        <p:nvSpPr>
          <p:cNvPr id="954" name="Shape 954"/>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addressed by hash</a:t>
            </a:r>
          </a:p>
          <a:p>
            <a:pPr marL="742950" marR="0" lvl="1" indent="-234950" algn="l" rtl="0">
              <a:lnSpc>
                <a:spcPct val="90000"/>
              </a:lnSpc>
              <a:spcBef>
                <a:spcPts val="500"/>
              </a:spcBef>
              <a:spcAft>
                <a:spcPts val="0"/>
              </a:spcAft>
              <a:buClr>
                <a:schemeClr val="dk1"/>
              </a:buClr>
              <a:buSzPct val="100000"/>
              <a:buFont typeface="Arial"/>
              <a:buChar char="•"/>
            </a:pPr>
            <a:r>
              <a:rPr lang="en-GB" sz="1200">
                <a:solidFill>
                  <a:schemeClr val="dk1"/>
                </a:solidFill>
              </a:rPr>
              <a:t>The SHA-1 digest is 20 bytes or 160 bits. The number of randomly hashed objects needed to ensure a 50% probability of a single collision is about 2^80 (the formula for determining collision probability is p = (n(n-1)/2) * (1/2^160)). 2^80 is 1.2 x 10^24 or 1 million billion billion. That’s 1,200 times the number of grains of sand on the earth.</a:t>
            </a:r>
          </a:p>
          <a:p>
            <a:pPr marL="742950" marR="0" lvl="1" indent="-234950" algn="l" rtl="0">
              <a:lnSpc>
                <a:spcPct val="90000"/>
              </a:lnSpc>
              <a:spcBef>
                <a:spcPts val="500"/>
              </a:spcBef>
              <a:spcAft>
                <a:spcPts val="0"/>
              </a:spcAft>
              <a:buClr>
                <a:schemeClr val="dk1"/>
              </a:buClr>
              <a:buSzPct val="100000"/>
              <a:buFont typeface="Arial"/>
              <a:buChar char="•"/>
            </a:pPr>
            <a:r>
              <a:rPr lang="en-GB" sz="1200">
                <a:solidFill>
                  <a:schemeClr val="dk1"/>
                </a:solidFill>
              </a:rPr>
              <a:t>If all 6.5 billion humans on Earth were programming, and every second, each one was producing code that was the equivalent of the entire Linux kernel history (1 million Git objects) and pushing it into one enormous Git repository, it would take 5 years until that repository contained enough objects to have a 50% probability of a single SHA-1 object collision. A higher probability exists that every member of your programming team will be attacked and killed by wolves in unrelated incidents on the same night.</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4 to 6 first characters are usually enough</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to simplify “refs” (references) are used</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Branches</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Tags</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HEAD</a:t>
            </a:r>
          </a:p>
        </p:txBody>
      </p:sp>
      <p:sp>
        <p:nvSpPr>
          <p:cNvPr id="955" name="Shape 955"/>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57</a:t>
            </a:fld>
            <a:endParaRPr lang="en-GB" sz="1000" b="0" i="0" u="none" strike="noStrike" cap="none" baseline="0">
              <a:solidFill>
                <a:schemeClr val="dk1"/>
              </a:solidFill>
              <a:latin typeface="Arial"/>
              <a:ea typeface="Arial"/>
              <a:cs typeface="Arial"/>
              <a:sym typeface="Arial"/>
            </a:endParaRPr>
          </a:p>
        </p:txBody>
      </p:sp>
      <p:sp>
        <p:nvSpPr>
          <p:cNvPr id="956" name="Shape 956"/>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957" name="Shape 957"/>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Shape 962"/>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tools - advanced usage</a:t>
            </a:r>
          </a:p>
        </p:txBody>
      </p:sp>
      <p:sp>
        <p:nvSpPr>
          <p:cNvPr id="963" name="Shape 963"/>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Hunk / Line staging</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Conflict resolution</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Browsing history</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Views</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Diffs</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Search / Highlight</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Blame</a:t>
            </a:r>
          </a:p>
        </p:txBody>
      </p:sp>
      <p:sp>
        <p:nvSpPr>
          <p:cNvPr id="964" name="Shape 964"/>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58</a:t>
            </a:fld>
            <a:endParaRPr lang="en-GB" sz="1000" b="0" i="0" u="none" strike="noStrike" cap="none" baseline="0">
              <a:solidFill>
                <a:schemeClr val="dk1"/>
              </a:solidFill>
              <a:latin typeface="Arial"/>
              <a:ea typeface="Arial"/>
              <a:cs typeface="Arial"/>
              <a:sym typeface="Arial"/>
            </a:endParaRPr>
          </a:p>
        </p:txBody>
      </p:sp>
      <p:sp>
        <p:nvSpPr>
          <p:cNvPr id="965" name="Shape 965"/>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966" name="Shape 966"/>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Shape 971"/>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Additional Git Features</a:t>
            </a:r>
          </a:p>
        </p:txBody>
      </p:sp>
      <p:sp>
        <p:nvSpPr>
          <p:cNvPr id="972" name="Shape 972"/>
          <p:cNvSpPr txBox="1">
            <a:spLocks noGrp="1"/>
          </p:cNvSpPr>
          <p:nvPr>
            <p:ph type="body" idx="1"/>
          </p:nvPr>
        </p:nvSpPr>
        <p:spPr>
          <a:xfrm>
            <a:off x="342000" y="1494000"/>
            <a:ext cx="3956050" cy="4229999"/>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2800" b="0" i="0" u="none" strike="noStrike" cap="none" baseline="0" dirty="0">
                <a:solidFill>
                  <a:schemeClr val="dk1"/>
                </a:solidFill>
                <a:latin typeface="Arial"/>
                <a:ea typeface="Arial"/>
                <a:cs typeface="Arial"/>
                <a:sym typeface="Arial"/>
              </a:rPr>
              <a:t>Tagging</a:t>
            </a:r>
          </a:p>
          <a:p>
            <a:pPr marL="342900" marR="0" lvl="0" indent="-342900" algn="l" rtl="0">
              <a:lnSpc>
                <a:spcPct val="90000"/>
              </a:lnSpc>
              <a:spcBef>
                <a:spcPts val="500"/>
              </a:spcBef>
              <a:spcAft>
                <a:spcPts val="0"/>
              </a:spcAft>
              <a:buClr>
                <a:schemeClr val="dk1"/>
              </a:buClr>
              <a:buSzPct val="100000"/>
              <a:buFont typeface="Arial"/>
              <a:buChar char="•"/>
            </a:pPr>
            <a:r>
              <a:rPr lang="en-GB" sz="2800" b="0" i="0" u="none" strike="noStrike" cap="none" baseline="0" dirty="0">
                <a:solidFill>
                  <a:schemeClr val="dk1"/>
                </a:solidFill>
                <a:latin typeface="Arial"/>
                <a:ea typeface="Arial"/>
                <a:cs typeface="Arial"/>
                <a:sym typeface="Arial"/>
              </a:rPr>
              <a:t>Stash</a:t>
            </a:r>
          </a:p>
          <a:p>
            <a:pPr marL="342900" marR="0" lvl="0" indent="-342900" algn="l" rtl="0">
              <a:lnSpc>
                <a:spcPct val="90000"/>
              </a:lnSpc>
              <a:spcBef>
                <a:spcPts val="500"/>
              </a:spcBef>
              <a:spcAft>
                <a:spcPts val="0"/>
              </a:spcAft>
              <a:buClr>
                <a:schemeClr val="dk1"/>
              </a:buClr>
              <a:buSzPct val="100000"/>
              <a:buFont typeface="Arial"/>
              <a:buChar char="•"/>
            </a:pPr>
            <a:r>
              <a:rPr lang="en-GB" sz="2800" b="0" i="0" u="none" strike="noStrike" cap="none" baseline="0" dirty="0">
                <a:solidFill>
                  <a:schemeClr val="dk1"/>
                </a:solidFill>
                <a:latin typeface="Arial"/>
                <a:ea typeface="Arial"/>
                <a:cs typeface="Arial"/>
                <a:sym typeface="Arial"/>
              </a:rPr>
              <a:t>Line / Hunk Commit</a:t>
            </a:r>
          </a:p>
          <a:p>
            <a:pPr marL="342900" marR="0" lvl="0" indent="-342900" algn="l" rtl="0">
              <a:lnSpc>
                <a:spcPct val="90000"/>
              </a:lnSpc>
              <a:spcBef>
                <a:spcPts val="500"/>
              </a:spcBef>
              <a:spcAft>
                <a:spcPts val="0"/>
              </a:spcAft>
              <a:buClr>
                <a:schemeClr val="dk1"/>
              </a:buClr>
              <a:buSzPct val="100000"/>
              <a:buFont typeface="Arial"/>
              <a:buChar char="•"/>
            </a:pPr>
            <a:r>
              <a:rPr lang="cs-CZ" sz="2800" b="0" i="0" u="none" strike="noStrike" cap="none" baseline="0" dirty="0" smtClean="0">
                <a:solidFill>
                  <a:schemeClr val="dk1"/>
                </a:solidFill>
                <a:latin typeface="Arial"/>
                <a:ea typeface="Arial"/>
                <a:cs typeface="Arial"/>
                <a:sym typeface="Arial"/>
              </a:rPr>
              <a:t>Revert</a:t>
            </a:r>
          </a:p>
          <a:p>
            <a:pPr marL="342900" marR="0" lvl="0" indent="-342900" algn="l" rtl="0">
              <a:lnSpc>
                <a:spcPct val="90000"/>
              </a:lnSpc>
              <a:spcBef>
                <a:spcPts val="500"/>
              </a:spcBef>
              <a:spcAft>
                <a:spcPts val="0"/>
              </a:spcAft>
              <a:buClr>
                <a:schemeClr val="dk1"/>
              </a:buClr>
              <a:buSzPct val="100000"/>
              <a:buFont typeface="Arial"/>
              <a:buChar char="•"/>
            </a:pPr>
            <a:r>
              <a:rPr lang="en-GB" sz="2800" b="0" i="0" u="none" strike="noStrike" cap="none" baseline="0" dirty="0" err="1" smtClean="0">
                <a:solidFill>
                  <a:schemeClr val="dk1"/>
                </a:solidFill>
                <a:latin typeface="Arial"/>
                <a:ea typeface="Arial"/>
                <a:cs typeface="Arial"/>
                <a:sym typeface="Arial"/>
              </a:rPr>
              <a:t>Ammend</a:t>
            </a:r>
            <a:r>
              <a:rPr lang="en-GB" sz="2800" b="0" i="0" u="none" strike="noStrike" cap="none" baseline="0" dirty="0" smtClean="0">
                <a:solidFill>
                  <a:schemeClr val="dk1"/>
                </a:solidFill>
                <a:latin typeface="Arial"/>
                <a:ea typeface="Arial"/>
                <a:cs typeface="Arial"/>
                <a:sym typeface="Arial"/>
              </a:rPr>
              <a:t> </a:t>
            </a:r>
            <a:r>
              <a:rPr lang="en-GB" sz="2800" b="0" i="0" u="none" strike="noStrike" cap="none" baseline="0" dirty="0">
                <a:solidFill>
                  <a:schemeClr val="dk1"/>
                </a:solidFill>
                <a:latin typeface="Arial"/>
                <a:ea typeface="Arial"/>
                <a:cs typeface="Arial"/>
                <a:sym typeface="Arial"/>
              </a:rPr>
              <a:t>Commit </a:t>
            </a:r>
            <a:r>
              <a:rPr lang="en-GB" sz="2000" b="0" i="0" u="none" strike="noStrike" cap="none" baseline="0" dirty="0">
                <a:solidFill>
                  <a:schemeClr val="accent5"/>
                </a:solidFill>
                <a:latin typeface="Arial"/>
                <a:ea typeface="Arial"/>
                <a:cs typeface="Arial"/>
                <a:sym typeface="Arial"/>
              </a:rPr>
              <a:t>(never </a:t>
            </a:r>
            <a:r>
              <a:rPr lang="en-GB" sz="2000" b="0" i="0" u="none" strike="noStrike" cap="none" baseline="0" dirty="0" err="1">
                <a:solidFill>
                  <a:schemeClr val="accent5"/>
                </a:solidFill>
                <a:latin typeface="Arial"/>
                <a:ea typeface="Arial"/>
                <a:cs typeface="Arial"/>
                <a:sym typeface="Arial"/>
              </a:rPr>
              <a:t>ammend</a:t>
            </a:r>
            <a:r>
              <a:rPr lang="en-GB" sz="2000" b="0" i="0" u="none" strike="noStrike" cap="none" baseline="0" dirty="0">
                <a:solidFill>
                  <a:schemeClr val="accent5"/>
                </a:solidFill>
                <a:latin typeface="Arial"/>
                <a:ea typeface="Arial"/>
                <a:cs typeface="Arial"/>
                <a:sym typeface="Arial"/>
              </a:rPr>
              <a:t> public commits)</a:t>
            </a:r>
          </a:p>
          <a:p>
            <a:pPr marL="342900" marR="0" lvl="0" indent="-342900" algn="l" rtl="0">
              <a:lnSpc>
                <a:spcPct val="90000"/>
              </a:lnSpc>
              <a:spcBef>
                <a:spcPts val="500"/>
              </a:spcBef>
              <a:spcAft>
                <a:spcPts val="0"/>
              </a:spcAft>
              <a:buClr>
                <a:schemeClr val="accent5"/>
              </a:buClr>
              <a:buSzPct val="100000"/>
              <a:buFont typeface="Arial"/>
              <a:buChar char="•"/>
            </a:pPr>
            <a:r>
              <a:rPr lang="en-GB" sz="2800" b="0" i="0" u="none" strike="noStrike" cap="none" baseline="0" dirty="0">
                <a:solidFill>
                  <a:schemeClr val="accent5"/>
                </a:solidFill>
                <a:latin typeface="Arial"/>
                <a:ea typeface="Arial"/>
                <a:cs typeface="Arial"/>
                <a:sym typeface="Arial"/>
              </a:rPr>
              <a:t>Squash</a:t>
            </a:r>
          </a:p>
          <a:p>
            <a:pPr marL="342900" marR="0" lvl="0" indent="-342900" algn="l" rtl="0">
              <a:lnSpc>
                <a:spcPct val="90000"/>
              </a:lnSpc>
              <a:spcBef>
                <a:spcPts val="500"/>
              </a:spcBef>
              <a:spcAft>
                <a:spcPts val="0"/>
              </a:spcAft>
              <a:buClr>
                <a:schemeClr val="accent5"/>
              </a:buClr>
              <a:buSzPct val="100000"/>
              <a:buFont typeface="Arial"/>
              <a:buChar char="•"/>
            </a:pPr>
            <a:r>
              <a:rPr lang="en-GB" sz="2800" b="0" i="0" u="none" strike="noStrike" cap="none" baseline="0" dirty="0">
                <a:solidFill>
                  <a:schemeClr val="accent5"/>
                </a:solidFill>
                <a:latin typeface="Arial"/>
                <a:ea typeface="Arial"/>
                <a:cs typeface="Arial"/>
                <a:sym typeface="Arial"/>
              </a:rPr>
              <a:t>Force push</a:t>
            </a:r>
          </a:p>
          <a:p>
            <a:pPr marL="342900" marR="0" lvl="0" indent="-342900" algn="l" rtl="0">
              <a:lnSpc>
                <a:spcPct val="90000"/>
              </a:lnSpc>
              <a:spcBef>
                <a:spcPts val="500"/>
              </a:spcBef>
              <a:spcAft>
                <a:spcPts val="0"/>
              </a:spcAft>
              <a:buClr>
                <a:schemeClr val="accent5"/>
              </a:buClr>
              <a:buSzPct val="100000"/>
              <a:buFont typeface="Arial"/>
              <a:buChar char="•"/>
            </a:pPr>
            <a:r>
              <a:rPr lang="en-GB" sz="2800" b="0" i="0" u="none" strike="noStrike" cap="none" baseline="0" dirty="0">
                <a:solidFill>
                  <a:schemeClr val="accent5"/>
                </a:solidFill>
                <a:latin typeface="Arial"/>
                <a:ea typeface="Arial"/>
                <a:cs typeface="Arial"/>
                <a:sym typeface="Arial"/>
              </a:rPr>
              <a:t>Cherry Pick</a:t>
            </a:r>
          </a:p>
          <a:p>
            <a:pPr marL="342900" marR="0" lvl="0" indent="-342900" algn="l" rtl="0">
              <a:lnSpc>
                <a:spcPct val="90000"/>
              </a:lnSpc>
              <a:spcBef>
                <a:spcPts val="500"/>
              </a:spcBef>
              <a:spcAft>
                <a:spcPts val="0"/>
              </a:spcAft>
              <a:buClr>
                <a:schemeClr val="accent5"/>
              </a:buClr>
              <a:buSzPct val="100000"/>
              <a:buFont typeface="Arial"/>
              <a:buChar char="•"/>
            </a:pPr>
            <a:r>
              <a:rPr lang="en-GB" sz="2800" b="0" i="0" u="none" strike="noStrike" cap="none" baseline="0" dirty="0">
                <a:solidFill>
                  <a:schemeClr val="accent5"/>
                </a:solidFill>
                <a:latin typeface="Arial"/>
                <a:ea typeface="Arial"/>
                <a:cs typeface="Arial"/>
                <a:sym typeface="Arial"/>
              </a:rPr>
              <a:t>Rebase</a:t>
            </a:r>
          </a:p>
        </p:txBody>
      </p:sp>
      <p:sp>
        <p:nvSpPr>
          <p:cNvPr id="973" name="Shape 973"/>
          <p:cNvSpPr txBox="1">
            <a:spLocks noGrp="1"/>
          </p:cNvSpPr>
          <p:nvPr>
            <p:ph type="body" idx="2"/>
          </p:nvPr>
        </p:nvSpPr>
        <p:spPr>
          <a:xfrm>
            <a:off x="4469369" y="1494000"/>
            <a:ext cx="4386630" cy="4078799"/>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2800" b="0" i="0" u="none" strike="noStrike" cap="none" baseline="0">
                <a:solidFill>
                  <a:schemeClr val="dk1"/>
                </a:solidFill>
                <a:latin typeface="Arial"/>
                <a:ea typeface="Arial"/>
                <a:cs typeface="Arial"/>
                <a:sym typeface="Arial"/>
              </a:rPr>
              <a:t>Jira integration</a:t>
            </a:r>
          </a:p>
          <a:p>
            <a:pPr marL="342900" marR="0" lvl="0" indent="-342900" algn="l" rtl="0">
              <a:lnSpc>
                <a:spcPct val="90000"/>
              </a:lnSpc>
              <a:spcBef>
                <a:spcPts val="500"/>
              </a:spcBef>
              <a:spcAft>
                <a:spcPts val="0"/>
              </a:spcAft>
              <a:buClr>
                <a:schemeClr val="dk1"/>
              </a:buClr>
              <a:buSzPct val="100000"/>
              <a:buFont typeface="Arial"/>
              <a:buChar char="•"/>
            </a:pPr>
            <a:r>
              <a:rPr lang="en-GB" sz="2800" b="0" i="0" u="none" strike="noStrike" cap="none" baseline="0">
                <a:solidFill>
                  <a:schemeClr val="dk1"/>
                </a:solidFill>
                <a:latin typeface="Arial"/>
                <a:ea typeface="Arial"/>
                <a:cs typeface="Arial"/>
                <a:sym typeface="Arial"/>
              </a:rPr>
              <a:t>Eclipse integration</a:t>
            </a:r>
          </a:p>
        </p:txBody>
      </p:sp>
      <p:sp>
        <p:nvSpPr>
          <p:cNvPr id="974" name="Shape 974"/>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59</a:t>
            </a:fld>
            <a:endParaRPr lang="en-GB" sz="1000" b="0" i="0" u="none" strike="noStrike" cap="none" baseline="0">
              <a:solidFill>
                <a:schemeClr val="dk1"/>
              </a:solidFill>
              <a:latin typeface="Arial"/>
              <a:ea typeface="Arial"/>
              <a:cs typeface="Arial"/>
              <a:sym typeface="Arial"/>
            </a:endParaRPr>
          </a:p>
        </p:txBody>
      </p:sp>
      <p:sp>
        <p:nvSpPr>
          <p:cNvPr id="975" name="Shape 975"/>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976" name="Shape 976"/>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Version Control System (VCS)</a:t>
            </a:r>
          </a:p>
        </p:txBody>
      </p:sp>
      <p:sp>
        <p:nvSpPr>
          <p:cNvPr id="105" name="Shape 105"/>
          <p:cNvSpPr txBox="1">
            <a:spLocks noGrp="1"/>
          </p:cNvSpPr>
          <p:nvPr>
            <p:ph type="body" idx="1"/>
          </p:nvPr>
        </p:nvSpPr>
        <p:spPr>
          <a:xfrm>
            <a:off x="342000" y="1494000"/>
            <a:ext cx="6030200" cy="4229999"/>
          </a:xfrm>
          <a:prstGeom prst="rect">
            <a:avLst/>
          </a:prstGeom>
          <a:noFill/>
          <a:ln>
            <a:noFill/>
          </a:ln>
        </p:spPr>
        <p:txBody>
          <a:bodyPr lIns="0" tIns="0" rIns="0" bIns="0" anchor="t" anchorCtr="0">
            <a:noAutofit/>
          </a:bodyPr>
          <a:lstStyle/>
          <a:p>
            <a:pPr marL="0" marR="0" lvl="0" indent="0" algn="ctr" rtl="0">
              <a:lnSpc>
                <a:spcPct val="150000"/>
              </a:lnSpc>
              <a:spcBef>
                <a:spcPts val="0"/>
              </a:spcBef>
              <a:spcAft>
                <a:spcPts val="0"/>
              </a:spcAft>
              <a:buClr>
                <a:schemeClr val="dk1"/>
              </a:buClr>
              <a:buFont typeface="Arial"/>
              <a:buNone/>
            </a:pPr>
            <a:endParaRPr sz="2800" b="0" i="0" u="none" strike="noStrike" cap="none" baseline="0">
              <a:solidFill>
                <a:schemeClr val="dk1"/>
              </a:solidFill>
              <a:latin typeface="Arial"/>
              <a:ea typeface="Arial"/>
              <a:cs typeface="Arial"/>
              <a:sym typeface="Arial"/>
            </a:endParaRPr>
          </a:p>
          <a:p>
            <a:pPr marL="0" marR="0" lvl="0" indent="0" algn="ctr" rtl="0">
              <a:lnSpc>
                <a:spcPct val="150000"/>
              </a:lnSpc>
              <a:spcBef>
                <a:spcPts val="500"/>
              </a:spcBef>
              <a:spcAft>
                <a:spcPts val="0"/>
              </a:spcAft>
              <a:buClr>
                <a:srgbClr val="29B2DE"/>
              </a:buClr>
              <a:buSzPct val="25000"/>
              <a:buFont typeface="Arial"/>
              <a:buNone/>
            </a:pPr>
            <a:r>
              <a:rPr lang="en-GB" sz="2200" b="0" i="0" u="none" strike="noStrike" cap="none" baseline="0">
                <a:solidFill>
                  <a:srgbClr val="29B2DE"/>
                </a:solidFill>
                <a:latin typeface="Arial"/>
                <a:ea typeface="Arial"/>
                <a:cs typeface="Arial"/>
                <a:sym typeface="Arial"/>
              </a:rPr>
              <a:t>Mercurial (hg)</a:t>
            </a:r>
          </a:p>
          <a:p>
            <a:pPr marL="0" marR="0" lvl="0" indent="0" algn="ctr" rtl="0">
              <a:lnSpc>
                <a:spcPct val="150000"/>
              </a:lnSpc>
              <a:spcBef>
                <a:spcPts val="500"/>
              </a:spcBef>
              <a:spcAft>
                <a:spcPts val="0"/>
              </a:spcAft>
              <a:buClr>
                <a:srgbClr val="FFC000"/>
              </a:buClr>
              <a:buSzPct val="25000"/>
              <a:buFont typeface="Arial"/>
              <a:buNone/>
            </a:pPr>
            <a:r>
              <a:rPr lang="en-GB" sz="2200" b="0" i="0" u="none" strike="noStrike" cap="none" baseline="0">
                <a:solidFill>
                  <a:srgbClr val="FFC000"/>
                </a:solidFill>
                <a:latin typeface="Arial"/>
                <a:ea typeface="Arial"/>
                <a:cs typeface="Arial"/>
                <a:sym typeface="Arial"/>
              </a:rPr>
              <a:t>Bazaar</a:t>
            </a:r>
          </a:p>
          <a:p>
            <a:pPr marL="0" marR="0" lvl="0" indent="0" algn="ctr" rtl="0">
              <a:lnSpc>
                <a:spcPct val="150000"/>
              </a:lnSpc>
              <a:spcBef>
                <a:spcPts val="500"/>
              </a:spcBef>
              <a:spcAft>
                <a:spcPts val="0"/>
              </a:spcAft>
              <a:buClr>
                <a:srgbClr val="FFC000"/>
              </a:buClr>
              <a:buSzPct val="25000"/>
              <a:buFont typeface="Arial"/>
              <a:buNone/>
            </a:pPr>
            <a:r>
              <a:rPr lang="en-GB" sz="2200" b="0" i="0" u="none" strike="noStrike" cap="none" baseline="0">
                <a:solidFill>
                  <a:srgbClr val="FFC000"/>
                </a:solidFill>
                <a:latin typeface="Arial"/>
                <a:ea typeface="Arial"/>
                <a:cs typeface="Arial"/>
                <a:sym typeface="Arial"/>
              </a:rPr>
              <a:t>Subversion (SVN)</a:t>
            </a:r>
          </a:p>
          <a:p>
            <a:pPr marL="0" marR="0" lvl="0" indent="0" algn="ctr" rtl="0">
              <a:lnSpc>
                <a:spcPct val="150000"/>
              </a:lnSpc>
              <a:spcBef>
                <a:spcPts val="500"/>
              </a:spcBef>
              <a:spcAft>
                <a:spcPts val="0"/>
              </a:spcAft>
              <a:buClr>
                <a:srgbClr val="C00000"/>
              </a:buClr>
              <a:buSzPct val="25000"/>
              <a:buFont typeface="Arial"/>
              <a:buNone/>
            </a:pPr>
            <a:r>
              <a:rPr lang="en-GB" sz="2200" b="0" i="0" u="none" strike="noStrike" cap="none" baseline="0">
                <a:solidFill>
                  <a:srgbClr val="C00000"/>
                </a:solidFill>
                <a:latin typeface="Arial"/>
                <a:ea typeface="Arial"/>
                <a:cs typeface="Arial"/>
                <a:sym typeface="Arial"/>
              </a:rPr>
              <a:t>Concurrent Version System (CVS)</a:t>
            </a:r>
          </a:p>
          <a:p>
            <a:pPr marL="0" marR="0" lvl="0" indent="0" algn="ctr" rtl="0">
              <a:lnSpc>
                <a:spcPct val="150000"/>
              </a:lnSpc>
              <a:spcBef>
                <a:spcPts val="500"/>
              </a:spcBef>
              <a:spcAft>
                <a:spcPts val="0"/>
              </a:spcAft>
              <a:buClr>
                <a:srgbClr val="C00000"/>
              </a:buClr>
              <a:buSzPct val="25000"/>
              <a:buFont typeface="Arial"/>
              <a:buNone/>
            </a:pPr>
            <a:r>
              <a:rPr lang="en-GB" sz="2200" b="0" i="0" u="none" strike="noStrike" cap="none" baseline="0">
                <a:solidFill>
                  <a:srgbClr val="C00000"/>
                </a:solidFill>
                <a:latin typeface="Arial"/>
                <a:ea typeface="Arial"/>
                <a:cs typeface="Arial"/>
                <a:sym typeface="Arial"/>
              </a:rPr>
              <a:t>Perforce</a:t>
            </a:r>
          </a:p>
          <a:p>
            <a:pPr marL="0" marR="0" lvl="0" indent="0" algn="ctr" rtl="0">
              <a:lnSpc>
                <a:spcPct val="150000"/>
              </a:lnSpc>
              <a:spcBef>
                <a:spcPts val="500"/>
              </a:spcBef>
              <a:spcAft>
                <a:spcPts val="0"/>
              </a:spcAft>
              <a:buClr>
                <a:srgbClr val="C00000"/>
              </a:buClr>
              <a:buSzPct val="25000"/>
              <a:buFont typeface="Arial"/>
              <a:buNone/>
            </a:pPr>
            <a:r>
              <a:rPr lang="en-GB" sz="2200" b="0" i="0" u="none" strike="noStrike" cap="none" baseline="0">
                <a:solidFill>
                  <a:srgbClr val="C00000"/>
                </a:solidFill>
                <a:latin typeface="Arial"/>
                <a:ea typeface="Arial"/>
                <a:cs typeface="Arial"/>
                <a:sym typeface="Arial"/>
              </a:rPr>
              <a:t>Visual Source Safe</a:t>
            </a:r>
          </a:p>
        </p:txBody>
      </p:sp>
      <p:sp>
        <p:nvSpPr>
          <p:cNvPr id="106" name="Shape 106"/>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6</a:t>
            </a:fld>
            <a:endParaRPr lang="en-GB" sz="1000" b="0" i="0" u="none" strike="noStrike" cap="none" baseline="0">
              <a:solidFill>
                <a:schemeClr val="dk1"/>
              </a:solidFill>
              <a:latin typeface="Arial"/>
              <a:ea typeface="Arial"/>
              <a:cs typeface="Arial"/>
              <a:sym typeface="Arial"/>
            </a:endParaRPr>
          </a:p>
        </p:txBody>
      </p:sp>
      <p:sp>
        <p:nvSpPr>
          <p:cNvPr id="107" name="Shape 107"/>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108" name="Shape 108"/>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Good to know</a:t>
            </a:r>
          </a:p>
        </p:txBody>
      </p:sp>
      <p:sp>
        <p:nvSpPr>
          <p:cNvPr id="982" name="Shape 982"/>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2400" b="0" i="0" u="none" strike="noStrike" cap="none" baseline="0" dirty="0">
                <a:solidFill>
                  <a:schemeClr val="dk1"/>
                </a:solidFill>
                <a:latin typeface="Arial"/>
                <a:ea typeface="Arial"/>
                <a:cs typeface="Arial"/>
                <a:sym typeface="Arial"/>
              </a:rPr>
              <a:t>Delete remote branch</a:t>
            </a:r>
          </a:p>
          <a:p>
            <a:pPr marL="742950" marR="0" lvl="1" indent="-285750" algn="l" rtl="0">
              <a:lnSpc>
                <a:spcPct val="90000"/>
              </a:lnSpc>
              <a:spcBef>
                <a:spcPts val="500"/>
              </a:spcBef>
              <a:spcAft>
                <a:spcPts val="0"/>
              </a:spcAft>
              <a:buClr>
                <a:schemeClr val="dk1"/>
              </a:buClr>
              <a:buSzPct val="100000"/>
              <a:buFont typeface="Courier New"/>
              <a:buChar char="•"/>
            </a:pPr>
            <a:r>
              <a:rPr lang="en-GB" sz="2000" b="0" i="0" u="none" strike="noStrike" cap="none" baseline="0" dirty="0">
                <a:solidFill>
                  <a:schemeClr val="dk1"/>
                </a:solidFill>
                <a:latin typeface="Courier New"/>
                <a:ea typeface="Courier New"/>
                <a:cs typeface="Courier New"/>
                <a:sym typeface="Courier New"/>
              </a:rPr>
              <a:t>git push origin :&lt;</a:t>
            </a:r>
            <a:r>
              <a:rPr lang="en-GB" sz="2000" b="0" i="0" u="none" strike="noStrike" cap="none" baseline="0" dirty="0" err="1">
                <a:solidFill>
                  <a:schemeClr val="dk1"/>
                </a:solidFill>
                <a:latin typeface="Courier New"/>
                <a:ea typeface="Courier New"/>
                <a:cs typeface="Courier New"/>
                <a:sym typeface="Courier New"/>
              </a:rPr>
              <a:t>branchName</a:t>
            </a:r>
            <a:r>
              <a:rPr lang="en-GB" sz="2000" b="0" i="0" u="none" strike="noStrike" cap="none" baseline="0" dirty="0">
                <a:solidFill>
                  <a:schemeClr val="dk1"/>
                </a:solidFill>
                <a:latin typeface="Courier New"/>
                <a:ea typeface="Courier New"/>
                <a:cs typeface="Courier New"/>
                <a:sym typeface="Courier New"/>
              </a:rPr>
              <a:t>&gt;</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dirty="0">
                <a:solidFill>
                  <a:schemeClr val="dk1"/>
                </a:solidFill>
                <a:latin typeface="Arial"/>
                <a:ea typeface="Arial"/>
                <a:cs typeface="Arial"/>
                <a:sym typeface="Arial"/>
              </a:rPr>
              <a:t>or in case there is a tag with same name</a:t>
            </a:r>
            <a:br>
              <a:rPr lang="en-GB" sz="2000" b="0" i="0" u="none" strike="noStrike" cap="none" baseline="0" dirty="0">
                <a:solidFill>
                  <a:schemeClr val="dk1"/>
                </a:solidFill>
                <a:latin typeface="Arial"/>
                <a:ea typeface="Arial"/>
                <a:cs typeface="Arial"/>
                <a:sym typeface="Arial"/>
              </a:rPr>
            </a:br>
            <a:r>
              <a:rPr lang="en-GB" sz="2000" b="0" i="0" u="none" strike="noStrike" cap="none" baseline="0" dirty="0">
                <a:solidFill>
                  <a:schemeClr val="dk1"/>
                </a:solidFill>
                <a:latin typeface="Courier New"/>
                <a:ea typeface="Courier New"/>
                <a:cs typeface="Courier New"/>
                <a:sym typeface="Courier New"/>
              </a:rPr>
              <a:t>git push origin :refs/heads/&lt;</a:t>
            </a:r>
            <a:r>
              <a:rPr lang="en-GB" sz="2000" b="0" i="0" u="none" strike="noStrike" cap="none" baseline="0" dirty="0" err="1">
                <a:solidFill>
                  <a:schemeClr val="dk1"/>
                </a:solidFill>
                <a:latin typeface="Courier New"/>
                <a:ea typeface="Courier New"/>
                <a:cs typeface="Courier New"/>
                <a:sym typeface="Courier New"/>
              </a:rPr>
              <a:t>branchName</a:t>
            </a:r>
            <a:r>
              <a:rPr lang="en-GB" sz="2000" b="0" i="0" u="none" strike="noStrike" cap="none" baseline="0" dirty="0">
                <a:solidFill>
                  <a:schemeClr val="dk1"/>
                </a:solidFill>
                <a:latin typeface="Courier New"/>
                <a:ea typeface="Courier New"/>
                <a:cs typeface="Courier New"/>
                <a:sym typeface="Courier New"/>
              </a:rPr>
              <a:t>&gt;</a:t>
            </a:r>
          </a:p>
          <a:p>
            <a:pPr marL="342900" marR="0" lvl="0" indent="-190500" algn="l" rtl="0">
              <a:lnSpc>
                <a:spcPct val="90000"/>
              </a:lnSpc>
              <a:spcBef>
                <a:spcPts val="500"/>
              </a:spcBef>
              <a:spcAft>
                <a:spcPts val="0"/>
              </a:spcAft>
              <a:buClr>
                <a:schemeClr val="dk1"/>
              </a:buClr>
              <a:buFont typeface="Arial"/>
              <a:buNone/>
            </a:pPr>
            <a:endParaRPr sz="2400" b="0" i="0" u="none" strike="noStrike" cap="none" baseline="0" dirty="0">
              <a:solidFill>
                <a:schemeClr val="dk1"/>
              </a:solidFill>
              <a:latin typeface="Arial"/>
              <a:ea typeface="Arial"/>
              <a:cs typeface="Arial"/>
              <a:sym typeface="Arial"/>
            </a:endParaRP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dirty="0">
                <a:solidFill>
                  <a:schemeClr val="dk1"/>
                </a:solidFill>
                <a:latin typeface="Arial"/>
                <a:ea typeface="Arial"/>
                <a:cs typeface="Arial"/>
                <a:sym typeface="Arial"/>
              </a:rPr>
              <a:t>Delete tag (local and remote)</a:t>
            </a:r>
          </a:p>
          <a:p>
            <a:pPr marL="742950" marR="0" lvl="1" indent="-285750" algn="l" rtl="0">
              <a:lnSpc>
                <a:spcPct val="90000"/>
              </a:lnSpc>
              <a:spcBef>
                <a:spcPts val="500"/>
              </a:spcBef>
              <a:spcAft>
                <a:spcPts val="0"/>
              </a:spcAft>
              <a:buClr>
                <a:schemeClr val="dk1"/>
              </a:buClr>
              <a:buSzPct val="100000"/>
              <a:buFont typeface="Courier New"/>
              <a:buChar char="•"/>
            </a:pPr>
            <a:r>
              <a:rPr lang="en-GB" sz="2000" b="0" i="0" u="none" strike="noStrike" cap="none" baseline="0" dirty="0">
                <a:solidFill>
                  <a:schemeClr val="dk1"/>
                </a:solidFill>
                <a:latin typeface="Courier New"/>
                <a:ea typeface="Courier New"/>
                <a:cs typeface="Courier New"/>
                <a:sym typeface="Courier New"/>
              </a:rPr>
              <a:t>git tag -d &lt;</a:t>
            </a:r>
            <a:r>
              <a:rPr lang="en-GB" sz="2000" b="0" i="0" u="none" strike="noStrike" cap="none" baseline="0" dirty="0" err="1">
                <a:solidFill>
                  <a:schemeClr val="dk1"/>
                </a:solidFill>
                <a:latin typeface="Courier New"/>
                <a:ea typeface="Courier New"/>
                <a:cs typeface="Courier New"/>
                <a:sym typeface="Courier New"/>
              </a:rPr>
              <a:t>tagName</a:t>
            </a:r>
            <a:r>
              <a:rPr lang="en-GB" sz="2000" b="0" i="0" u="none" strike="noStrike" cap="none" baseline="0" dirty="0">
                <a:solidFill>
                  <a:schemeClr val="dk1"/>
                </a:solidFill>
                <a:latin typeface="Courier New"/>
                <a:ea typeface="Courier New"/>
                <a:cs typeface="Courier New"/>
                <a:sym typeface="Courier New"/>
              </a:rPr>
              <a:t>&gt;</a:t>
            </a:r>
          </a:p>
          <a:p>
            <a:pPr marL="742950" marR="0" lvl="1" indent="-285750" algn="l" rtl="0">
              <a:lnSpc>
                <a:spcPct val="90000"/>
              </a:lnSpc>
              <a:spcBef>
                <a:spcPts val="500"/>
              </a:spcBef>
              <a:spcAft>
                <a:spcPts val="0"/>
              </a:spcAft>
              <a:buClr>
                <a:schemeClr val="dk1"/>
              </a:buClr>
              <a:buSzPct val="100000"/>
              <a:buFont typeface="Courier New"/>
              <a:buChar char="•"/>
            </a:pPr>
            <a:r>
              <a:rPr lang="en-GB" sz="2000" b="0" i="0" u="none" strike="noStrike" cap="none" baseline="0" dirty="0">
                <a:solidFill>
                  <a:schemeClr val="dk1"/>
                </a:solidFill>
                <a:latin typeface="Courier New"/>
                <a:ea typeface="Courier New"/>
                <a:cs typeface="Courier New"/>
                <a:sym typeface="Courier New"/>
              </a:rPr>
              <a:t>git push origin :&lt;</a:t>
            </a:r>
            <a:r>
              <a:rPr lang="en-GB" sz="2000" b="0" i="0" u="none" strike="noStrike" cap="none" baseline="0" dirty="0" err="1">
                <a:solidFill>
                  <a:schemeClr val="dk1"/>
                </a:solidFill>
                <a:latin typeface="Courier New"/>
                <a:ea typeface="Courier New"/>
                <a:cs typeface="Courier New"/>
                <a:sym typeface="Courier New"/>
              </a:rPr>
              <a:t>tagName</a:t>
            </a:r>
            <a:r>
              <a:rPr lang="en-GB" sz="2000" b="0" i="0" u="none" strike="noStrike" cap="none" baseline="0" dirty="0">
                <a:solidFill>
                  <a:schemeClr val="dk1"/>
                </a:solidFill>
                <a:latin typeface="Courier New"/>
                <a:ea typeface="Courier New"/>
                <a:cs typeface="Courier New"/>
                <a:sym typeface="Courier New"/>
              </a:rPr>
              <a:t>&gt;</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dirty="0">
                <a:solidFill>
                  <a:schemeClr val="dk1"/>
                </a:solidFill>
                <a:latin typeface="Arial"/>
                <a:ea typeface="Arial"/>
                <a:cs typeface="Arial"/>
                <a:sym typeface="Arial"/>
              </a:rPr>
              <a:t>or in case there is a branch with same name</a:t>
            </a:r>
            <a:br>
              <a:rPr lang="en-GB" sz="2000" b="0" i="0" u="none" strike="noStrike" cap="none" baseline="0" dirty="0">
                <a:solidFill>
                  <a:schemeClr val="dk1"/>
                </a:solidFill>
                <a:latin typeface="Arial"/>
                <a:ea typeface="Arial"/>
                <a:cs typeface="Arial"/>
                <a:sym typeface="Arial"/>
              </a:rPr>
            </a:br>
            <a:r>
              <a:rPr lang="en-GB" sz="2000" b="0" i="0" u="none" strike="noStrike" cap="none" baseline="0" dirty="0">
                <a:solidFill>
                  <a:schemeClr val="dk1"/>
                </a:solidFill>
                <a:latin typeface="Courier New"/>
                <a:ea typeface="Courier New"/>
                <a:cs typeface="Courier New"/>
                <a:sym typeface="Courier New"/>
              </a:rPr>
              <a:t>git push origin </a:t>
            </a:r>
            <a:r>
              <a:rPr lang="en-GB" sz="2000" b="0" i="0" u="none" strike="noStrike" cap="none" baseline="0" dirty="0" smtClean="0">
                <a:solidFill>
                  <a:schemeClr val="dk1"/>
                </a:solidFill>
                <a:latin typeface="Courier New"/>
                <a:ea typeface="Courier New"/>
                <a:cs typeface="Courier New"/>
                <a:sym typeface="Courier New"/>
              </a:rPr>
              <a:t>:refs/tags</a:t>
            </a:r>
            <a:r>
              <a:rPr lang="en-GB" sz="2000" b="0" i="0" u="none" strike="noStrike" cap="none" baseline="0" dirty="0">
                <a:solidFill>
                  <a:schemeClr val="dk1"/>
                </a:solidFill>
                <a:latin typeface="Courier New"/>
                <a:ea typeface="Courier New"/>
                <a:cs typeface="Courier New"/>
                <a:sym typeface="Courier New"/>
              </a:rPr>
              <a:t>/&lt;</a:t>
            </a:r>
            <a:r>
              <a:rPr lang="en-GB" sz="2000" b="0" i="0" u="none" strike="noStrike" cap="none" baseline="0" dirty="0" err="1">
                <a:solidFill>
                  <a:schemeClr val="dk1"/>
                </a:solidFill>
                <a:latin typeface="Courier New"/>
                <a:ea typeface="Courier New"/>
                <a:cs typeface="Courier New"/>
                <a:sym typeface="Courier New"/>
              </a:rPr>
              <a:t>tagName</a:t>
            </a:r>
            <a:r>
              <a:rPr lang="en-GB" sz="2000" b="0" i="0" u="none" strike="noStrike" cap="none" baseline="0" dirty="0">
                <a:solidFill>
                  <a:schemeClr val="dk1"/>
                </a:solidFill>
                <a:latin typeface="Courier New"/>
                <a:ea typeface="Courier New"/>
                <a:cs typeface="Courier New"/>
                <a:sym typeface="Courier New"/>
              </a:rPr>
              <a:t>&gt;</a:t>
            </a:r>
          </a:p>
        </p:txBody>
      </p:sp>
      <p:sp>
        <p:nvSpPr>
          <p:cNvPr id="983" name="Shape 983"/>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60</a:t>
            </a:fld>
            <a:endParaRPr lang="en-GB" sz="1000" b="0" i="0" u="none" strike="noStrike" cap="none" baseline="0">
              <a:solidFill>
                <a:schemeClr val="dk1"/>
              </a:solidFill>
              <a:latin typeface="Arial"/>
              <a:ea typeface="Arial"/>
              <a:cs typeface="Arial"/>
              <a:sym typeface="Arial"/>
            </a:endParaRPr>
          </a:p>
        </p:txBody>
      </p:sp>
      <p:sp>
        <p:nvSpPr>
          <p:cNvPr id="984" name="Shape 984"/>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985" name="Shape 985"/>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Shape 990"/>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Good to know</a:t>
            </a:r>
          </a:p>
        </p:txBody>
      </p:sp>
      <p:sp>
        <p:nvSpPr>
          <p:cNvPr id="991" name="Shape 991"/>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2400" b="0" i="0" u="none" strike="noStrike" cap="none" baseline="0" dirty="0">
                <a:solidFill>
                  <a:schemeClr val="dk1"/>
                </a:solidFill>
                <a:latin typeface="Arial"/>
                <a:ea typeface="Arial"/>
                <a:cs typeface="Arial"/>
                <a:sym typeface="Arial"/>
              </a:rPr>
              <a:t>Restore lost commits</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dirty="0">
                <a:solidFill>
                  <a:schemeClr val="dk1"/>
                </a:solidFill>
                <a:latin typeface="Arial"/>
                <a:ea typeface="Arial"/>
                <a:cs typeface="Arial"/>
                <a:sym typeface="Arial"/>
              </a:rPr>
              <a:t>Commit is never lost (unless you have used git </a:t>
            </a:r>
            <a:r>
              <a:rPr lang="en-GB" sz="2000" b="0" i="0" u="none" strike="noStrike" cap="none" baseline="0" dirty="0" err="1">
                <a:solidFill>
                  <a:schemeClr val="dk1"/>
                </a:solidFill>
                <a:latin typeface="Arial"/>
                <a:ea typeface="Arial"/>
                <a:cs typeface="Arial"/>
                <a:sym typeface="Arial"/>
              </a:rPr>
              <a:t>gc</a:t>
            </a:r>
            <a:r>
              <a:rPr lang="en-GB" sz="2000" b="0" i="0" u="none" strike="noStrike" cap="none" baseline="0" dirty="0">
                <a:solidFill>
                  <a:schemeClr val="dk1"/>
                </a:solidFill>
                <a:latin typeface="Arial"/>
                <a:ea typeface="Arial"/>
                <a:cs typeface="Arial"/>
                <a:sym typeface="Arial"/>
              </a:rPr>
              <a:t>)</a:t>
            </a:r>
          </a:p>
          <a:p>
            <a:pPr marL="742950" marR="0" lvl="1" indent="-285750" algn="l" rtl="0">
              <a:lnSpc>
                <a:spcPct val="90000"/>
              </a:lnSpc>
              <a:spcBef>
                <a:spcPts val="500"/>
              </a:spcBef>
              <a:spcAft>
                <a:spcPts val="0"/>
              </a:spcAft>
              <a:buClr>
                <a:schemeClr val="dk1"/>
              </a:buClr>
              <a:buSzPct val="100000"/>
              <a:buFont typeface="Courier New"/>
              <a:buChar char="•"/>
            </a:pPr>
            <a:r>
              <a:rPr lang="en-GB" sz="1800" b="0" i="0" u="none" strike="noStrike" cap="none" baseline="0" dirty="0">
                <a:solidFill>
                  <a:schemeClr val="dk1"/>
                </a:solidFill>
                <a:latin typeface="Courier New"/>
                <a:ea typeface="Courier New"/>
                <a:cs typeface="Courier New"/>
                <a:sym typeface="Courier New"/>
              </a:rPr>
              <a:t>git </a:t>
            </a:r>
            <a:r>
              <a:rPr lang="en-GB" sz="1800" b="0" i="0" u="none" strike="noStrike" cap="none" baseline="0" dirty="0" err="1">
                <a:solidFill>
                  <a:schemeClr val="dk1"/>
                </a:solidFill>
                <a:latin typeface="Courier New"/>
                <a:ea typeface="Courier New"/>
                <a:cs typeface="Courier New"/>
                <a:sym typeface="Courier New"/>
              </a:rPr>
              <a:t>fsck</a:t>
            </a:r>
            <a:r>
              <a:rPr lang="en-GB" sz="1800" b="0" i="0" u="none" strike="noStrike" cap="none" baseline="0" dirty="0">
                <a:solidFill>
                  <a:schemeClr val="dk1"/>
                </a:solidFill>
                <a:latin typeface="Courier New"/>
                <a:ea typeface="Courier New"/>
                <a:cs typeface="Courier New"/>
                <a:sym typeface="Courier New"/>
              </a:rPr>
              <a:t> --lost-found</a:t>
            </a:r>
            <a:br>
              <a:rPr lang="en-GB" sz="1800" b="0" i="0" u="none" strike="noStrike" cap="none" baseline="0" dirty="0">
                <a:solidFill>
                  <a:schemeClr val="dk1"/>
                </a:solidFill>
                <a:latin typeface="Courier New"/>
                <a:ea typeface="Courier New"/>
                <a:cs typeface="Courier New"/>
                <a:sym typeface="Courier New"/>
              </a:rPr>
            </a:br>
            <a:r>
              <a:rPr lang="en-GB" sz="1800" b="0" i="0" u="none" strike="noStrike" cap="none" baseline="0" dirty="0">
                <a:solidFill>
                  <a:schemeClr val="dk1"/>
                </a:solidFill>
                <a:latin typeface="Courier New"/>
                <a:ea typeface="Courier New"/>
                <a:cs typeface="Courier New"/>
                <a:sym typeface="Courier New"/>
              </a:rPr>
              <a:t>[... some blobs omitted ...]</a:t>
            </a:r>
            <a:br>
              <a:rPr lang="en-GB" sz="1800" b="0" i="0" u="none" strike="noStrike" cap="none" baseline="0" dirty="0">
                <a:solidFill>
                  <a:schemeClr val="dk1"/>
                </a:solidFill>
                <a:latin typeface="Courier New"/>
                <a:ea typeface="Courier New"/>
                <a:cs typeface="Courier New"/>
                <a:sym typeface="Courier New"/>
              </a:rPr>
            </a:br>
            <a:r>
              <a:rPr lang="en-GB" sz="1800" b="0" i="0" u="none" strike="noStrike" cap="none" baseline="0" dirty="0">
                <a:solidFill>
                  <a:schemeClr val="dk1"/>
                </a:solidFill>
                <a:latin typeface="Courier New"/>
                <a:ea typeface="Courier New"/>
                <a:cs typeface="Courier New"/>
                <a:sym typeface="Courier New"/>
              </a:rPr>
              <a:t>dangling commit 7c61179cbe51c050c5520b4399f7b14eec943754</a:t>
            </a:r>
          </a:p>
          <a:p>
            <a:pPr marL="742950" marR="0" lvl="1" indent="-285750" algn="l" rtl="0">
              <a:lnSpc>
                <a:spcPct val="90000"/>
              </a:lnSpc>
              <a:spcBef>
                <a:spcPts val="500"/>
              </a:spcBef>
              <a:spcAft>
                <a:spcPts val="0"/>
              </a:spcAft>
              <a:buClr>
                <a:schemeClr val="dk1"/>
              </a:buClr>
              <a:buSzPct val="100000"/>
              <a:buFont typeface="Courier New"/>
              <a:buChar char="•"/>
            </a:pPr>
            <a:r>
              <a:rPr lang="en-GB" sz="1800" b="0" i="0" u="none" strike="noStrike" cap="none" baseline="0" dirty="0">
                <a:solidFill>
                  <a:schemeClr val="dk1"/>
                </a:solidFill>
                <a:latin typeface="Courier New"/>
                <a:ea typeface="Courier New"/>
                <a:cs typeface="Courier New"/>
                <a:sym typeface="Courier New"/>
              </a:rPr>
              <a:t>git </a:t>
            </a:r>
            <a:r>
              <a:rPr lang="en-GB" sz="1800" b="0" i="0" u="none" strike="noStrike" cap="none" baseline="0" dirty="0" err="1">
                <a:solidFill>
                  <a:schemeClr val="dk1"/>
                </a:solidFill>
                <a:latin typeface="Courier New"/>
                <a:ea typeface="Courier New"/>
                <a:cs typeface="Courier New"/>
                <a:sym typeface="Courier New"/>
              </a:rPr>
              <a:t>reflog</a:t>
            </a:r>
            <a:r>
              <a:rPr lang="en-GB" sz="1800" b="0" i="0" u="none" strike="noStrike" cap="none" baseline="0" dirty="0">
                <a:solidFill>
                  <a:schemeClr val="dk1"/>
                </a:solidFill>
                <a:latin typeface="Courier New"/>
                <a:ea typeface="Courier New"/>
                <a:cs typeface="Courier New"/>
                <a:sym typeface="Courier New"/>
              </a:rPr>
              <a:t/>
            </a:r>
            <a:br>
              <a:rPr lang="en-GB" sz="1800" b="0" i="0" u="none" strike="noStrike" cap="none" baseline="0" dirty="0">
                <a:solidFill>
                  <a:schemeClr val="dk1"/>
                </a:solidFill>
                <a:latin typeface="Courier New"/>
                <a:ea typeface="Courier New"/>
                <a:cs typeface="Courier New"/>
                <a:sym typeface="Courier New"/>
              </a:rPr>
            </a:br>
            <a:r>
              <a:rPr lang="en-GB" sz="1800" b="0" i="0" u="none" strike="noStrike" cap="none" baseline="0" dirty="0">
                <a:solidFill>
                  <a:schemeClr val="dk1"/>
                </a:solidFill>
                <a:latin typeface="Courier New"/>
                <a:ea typeface="Courier New"/>
                <a:cs typeface="Courier New"/>
                <a:sym typeface="Courier New"/>
              </a:rPr>
              <a:t>39ba87b... HEAD@{0}: HEAD~1: updating HEAD</a:t>
            </a:r>
            <a:br>
              <a:rPr lang="en-GB" sz="1800" b="0" i="0" u="none" strike="noStrike" cap="none" baseline="0" dirty="0">
                <a:solidFill>
                  <a:schemeClr val="dk1"/>
                </a:solidFill>
                <a:latin typeface="Courier New"/>
                <a:ea typeface="Courier New"/>
                <a:cs typeface="Courier New"/>
                <a:sym typeface="Courier New"/>
              </a:rPr>
            </a:br>
            <a:r>
              <a:rPr lang="en-GB" sz="1800" b="0" i="0" u="none" strike="noStrike" cap="none" baseline="0" dirty="0">
                <a:solidFill>
                  <a:schemeClr val="dk1"/>
                </a:solidFill>
                <a:latin typeface="Courier New"/>
                <a:ea typeface="Courier New"/>
                <a:cs typeface="Courier New"/>
                <a:sym typeface="Courier New"/>
              </a:rPr>
              <a:t>7c61179... HEAD@{1}: pull origin master: Fast forward</a:t>
            </a:r>
            <a:br>
              <a:rPr lang="en-GB" sz="1800" b="0" i="0" u="none" strike="noStrike" cap="none" baseline="0" dirty="0">
                <a:solidFill>
                  <a:schemeClr val="dk1"/>
                </a:solidFill>
                <a:latin typeface="Courier New"/>
                <a:ea typeface="Courier New"/>
                <a:cs typeface="Courier New"/>
                <a:sym typeface="Courier New"/>
              </a:rPr>
            </a:br>
            <a:r>
              <a:rPr lang="en-GB" sz="1800" b="0" i="0" u="none" strike="noStrike" cap="none" baseline="0" dirty="0">
                <a:solidFill>
                  <a:schemeClr val="dk1"/>
                </a:solidFill>
                <a:latin typeface="Courier New"/>
                <a:ea typeface="Courier New"/>
                <a:cs typeface="Courier New"/>
                <a:sym typeface="Courier New"/>
              </a:rPr>
              <a:t>[... lots of other refs ...]</a:t>
            </a:r>
          </a:p>
          <a:p>
            <a:pPr marL="742950" marR="0" lvl="1" indent="-285750" algn="l" rtl="0">
              <a:lnSpc>
                <a:spcPct val="90000"/>
              </a:lnSpc>
              <a:spcBef>
                <a:spcPts val="500"/>
              </a:spcBef>
              <a:spcAft>
                <a:spcPts val="0"/>
              </a:spcAft>
              <a:buClr>
                <a:schemeClr val="dk1"/>
              </a:buClr>
              <a:buSzPct val="100000"/>
              <a:buFont typeface="Courier New"/>
              <a:buChar char="•"/>
            </a:pPr>
            <a:r>
              <a:rPr lang="en-GB" sz="1800" b="0" i="0" u="none" strike="noStrike" cap="none" baseline="0" dirty="0">
                <a:solidFill>
                  <a:schemeClr val="dk1"/>
                </a:solidFill>
                <a:latin typeface="Courier New"/>
                <a:ea typeface="Courier New"/>
                <a:cs typeface="Courier New"/>
                <a:sym typeface="Courier New"/>
              </a:rPr>
              <a:t>git merge 7c61179</a:t>
            </a:r>
          </a:p>
        </p:txBody>
      </p:sp>
      <p:sp>
        <p:nvSpPr>
          <p:cNvPr id="992" name="Shape 992"/>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61</a:t>
            </a:fld>
            <a:endParaRPr lang="en-GB" sz="1000" b="0" i="0" u="none" strike="noStrike" cap="none" baseline="0">
              <a:solidFill>
                <a:schemeClr val="dk1"/>
              </a:solidFill>
              <a:latin typeface="Arial"/>
              <a:ea typeface="Arial"/>
              <a:cs typeface="Arial"/>
              <a:sym typeface="Arial"/>
            </a:endParaRPr>
          </a:p>
        </p:txBody>
      </p:sp>
      <p:sp>
        <p:nvSpPr>
          <p:cNvPr id="993" name="Shape 993"/>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994" name="Shape 994"/>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Shape 999"/>
          <p:cNvSpPr txBox="1">
            <a:spLocks noGrp="1"/>
          </p:cNvSpPr>
          <p:nvPr>
            <p:ph type="body" idx="1"/>
          </p:nvPr>
        </p:nvSpPr>
        <p:spPr>
          <a:xfrm>
            <a:off x="342898" y="1494000"/>
            <a:ext cx="8514000" cy="4078799"/>
          </a:xfrm>
          <a:prstGeom prst="rect">
            <a:avLst/>
          </a:prstGeom>
          <a:noFill/>
          <a:ln>
            <a:noFill/>
          </a:ln>
        </p:spPr>
        <p:txBody>
          <a:bodyPr lIns="0" tIns="0" rIns="0" bIns="0" anchor="t" anchorCtr="0">
            <a:noAutofit/>
          </a:bodyPr>
          <a:lstStyle/>
          <a:p>
            <a:pPr marL="0" marR="0" lvl="0" indent="0" algn="ctr" rtl="0">
              <a:lnSpc>
                <a:spcPct val="90000"/>
              </a:lnSpc>
              <a:spcBef>
                <a:spcPts val="0"/>
              </a:spcBef>
              <a:spcAft>
                <a:spcPts val="0"/>
              </a:spcAft>
              <a:buClr>
                <a:schemeClr val="dk1"/>
              </a:buClr>
              <a:buFont typeface="Arial"/>
              <a:buNone/>
            </a:pPr>
            <a:endParaRPr sz="4000" b="0" i="0" u="none" strike="noStrike" cap="none" baseline="0">
              <a:solidFill>
                <a:schemeClr val="dk1"/>
              </a:solidFill>
              <a:latin typeface="Arial"/>
              <a:ea typeface="Arial"/>
              <a:cs typeface="Arial"/>
              <a:sym typeface="Arial"/>
            </a:endParaRPr>
          </a:p>
          <a:p>
            <a:pPr marL="0" marR="0" lvl="0" indent="0" algn="ctr" rtl="0">
              <a:lnSpc>
                <a:spcPct val="90000"/>
              </a:lnSpc>
              <a:spcBef>
                <a:spcPts val="500"/>
              </a:spcBef>
              <a:spcAft>
                <a:spcPts val="0"/>
              </a:spcAft>
              <a:buClr>
                <a:srgbClr val="BFBFBF"/>
              </a:buClr>
              <a:buSzPct val="25000"/>
              <a:buFont typeface="Arial"/>
              <a:buNone/>
            </a:pPr>
            <a:r>
              <a:rPr lang="en-GB" sz="4000" b="0" i="0" u="none" strike="noStrike" cap="none" baseline="0">
                <a:solidFill>
                  <a:srgbClr val="BFBFBF"/>
                </a:solidFill>
                <a:latin typeface="Arial"/>
                <a:ea typeface="Arial"/>
                <a:cs typeface="Arial"/>
                <a:sym typeface="Arial"/>
              </a:rPr>
              <a:t>Git is an open source,</a:t>
            </a:r>
            <a:br>
              <a:rPr lang="en-GB" sz="4000" b="0" i="0" u="none" strike="noStrike" cap="none" baseline="0">
                <a:solidFill>
                  <a:srgbClr val="BFBFBF"/>
                </a:solidFill>
                <a:latin typeface="Arial"/>
                <a:ea typeface="Arial"/>
                <a:cs typeface="Arial"/>
                <a:sym typeface="Arial"/>
              </a:rPr>
            </a:br>
            <a:r>
              <a:rPr lang="en-GB" sz="4000" b="0" i="0" u="none" strike="noStrike" cap="none" baseline="0">
                <a:solidFill>
                  <a:srgbClr val="BFBFBF"/>
                </a:solidFill>
                <a:latin typeface="Arial"/>
                <a:ea typeface="Arial"/>
                <a:cs typeface="Arial"/>
                <a:sym typeface="Arial"/>
              </a:rPr>
              <a:t>distributed version control</a:t>
            </a:r>
            <a:br>
              <a:rPr lang="en-GB" sz="4000" b="0" i="0" u="none" strike="noStrike" cap="none" baseline="0">
                <a:solidFill>
                  <a:srgbClr val="BFBFBF"/>
                </a:solidFill>
                <a:latin typeface="Arial"/>
                <a:ea typeface="Arial"/>
                <a:cs typeface="Arial"/>
                <a:sym typeface="Arial"/>
              </a:rPr>
            </a:br>
            <a:r>
              <a:rPr lang="en-GB" sz="4000" b="0" i="0" u="none" strike="noStrike" cap="none" baseline="0">
                <a:solidFill>
                  <a:srgbClr val="BFBFBF"/>
                </a:solidFill>
                <a:latin typeface="Arial"/>
                <a:ea typeface="Arial"/>
                <a:cs typeface="Arial"/>
                <a:sym typeface="Arial"/>
              </a:rPr>
              <a:t>system </a:t>
            </a:r>
            <a:r>
              <a:rPr lang="en-GB" sz="4000" b="0" i="0" u="none" strike="noStrike" cap="none" baseline="0">
                <a:solidFill>
                  <a:schemeClr val="dk1"/>
                </a:solidFill>
                <a:latin typeface="Arial"/>
                <a:ea typeface="Arial"/>
                <a:cs typeface="Arial"/>
                <a:sym typeface="Arial"/>
              </a:rPr>
              <a:t>designed for speed</a:t>
            </a:r>
            <a:br>
              <a:rPr lang="en-GB" sz="4000" b="0" i="0" u="none" strike="noStrike" cap="none" baseline="0">
                <a:solidFill>
                  <a:schemeClr val="dk1"/>
                </a:solidFill>
                <a:latin typeface="Arial"/>
                <a:ea typeface="Arial"/>
                <a:cs typeface="Arial"/>
                <a:sym typeface="Arial"/>
              </a:rPr>
            </a:br>
            <a:r>
              <a:rPr lang="en-GB" sz="4000" b="0" i="0" u="none" strike="noStrike" cap="none" baseline="0">
                <a:solidFill>
                  <a:schemeClr val="dk1"/>
                </a:solidFill>
                <a:latin typeface="Arial"/>
                <a:ea typeface="Arial"/>
                <a:cs typeface="Arial"/>
                <a:sym typeface="Arial"/>
              </a:rPr>
              <a:t>and efficiency</a:t>
            </a:r>
          </a:p>
        </p:txBody>
      </p:sp>
      <p:sp>
        <p:nvSpPr>
          <p:cNvPr id="1000" name="Shape 1000"/>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62</a:t>
            </a:fld>
            <a:endParaRPr lang="en-GB" sz="1000" b="0" i="0" u="none" strike="noStrike" cap="none" baseline="0">
              <a:solidFill>
                <a:schemeClr val="dk1"/>
              </a:solidFill>
              <a:latin typeface="Arial"/>
              <a:ea typeface="Arial"/>
              <a:cs typeface="Arial"/>
              <a:sym typeface="Arial"/>
            </a:endParaRPr>
          </a:p>
        </p:txBody>
      </p:sp>
      <p:sp>
        <p:nvSpPr>
          <p:cNvPr id="1001" name="Shape 1001"/>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1002" name="Shape 1002"/>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Shape 1007"/>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Performance test</a:t>
            </a:r>
          </a:p>
        </p:txBody>
      </p:sp>
      <p:sp>
        <p:nvSpPr>
          <p:cNvPr id="1008" name="Shape 1008"/>
          <p:cNvSpPr txBox="1">
            <a:spLocks noGrp="1"/>
          </p:cNvSpPr>
          <p:nvPr>
            <p:ph type="body" idx="1"/>
          </p:nvPr>
        </p:nvSpPr>
        <p:spPr>
          <a:xfrm>
            <a:off x="533399" y="1556791"/>
            <a:ext cx="8277224" cy="4971598"/>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Font typeface="Arial"/>
              <a:buNone/>
            </a:pPr>
            <a:endParaRPr sz="1200" b="0" i="0" u="none" strike="noStrike" cap="none" baseline="0">
              <a:solidFill>
                <a:schemeClr val="dk1"/>
              </a:solidFill>
              <a:latin typeface="Arial"/>
              <a:ea typeface="Arial"/>
              <a:cs typeface="Arial"/>
              <a:sym typeface="Arial"/>
            </a:endParaRPr>
          </a:p>
          <a:p>
            <a:pPr marL="342900" marR="0" lvl="0" indent="-342900" algn="l" rtl="0">
              <a:lnSpc>
                <a:spcPct val="90000"/>
              </a:lnSpc>
              <a:spcBef>
                <a:spcPts val="500"/>
              </a:spcBef>
              <a:spcAft>
                <a:spcPts val="0"/>
              </a:spcAft>
              <a:buClr>
                <a:schemeClr val="dk1"/>
              </a:buClr>
              <a:buFont typeface="Arial"/>
              <a:buNone/>
            </a:pPr>
            <a:endParaRPr sz="1400" b="0" i="0" u="none" strike="noStrike" cap="none" baseline="0">
              <a:solidFill>
                <a:schemeClr val="dk1"/>
              </a:solidFill>
              <a:latin typeface="Arial"/>
              <a:ea typeface="Arial"/>
              <a:cs typeface="Arial"/>
              <a:sym typeface="Arial"/>
            </a:endParaRPr>
          </a:p>
        </p:txBody>
      </p:sp>
      <p:graphicFrame>
        <p:nvGraphicFramePr>
          <p:cNvPr id="1009" name="Shape 1009"/>
          <p:cNvGraphicFramePr/>
          <p:nvPr/>
        </p:nvGraphicFramePr>
        <p:xfrm>
          <a:off x="1835696" y="2132856"/>
          <a:ext cx="4794575" cy="3355255"/>
        </p:xfrm>
        <a:graphic>
          <a:graphicData uri="http://schemas.openxmlformats.org/drawingml/2006/table">
            <a:tbl>
              <a:tblPr>
                <a:noFill/>
                <a:tableStyleId>{6E27E2A0-BD14-42A2-B561-28A6BF34F6D0}</a:tableStyleId>
              </a:tblPr>
              <a:tblGrid>
                <a:gridCol w="1545975"/>
                <a:gridCol w="835650"/>
                <a:gridCol w="961000"/>
                <a:gridCol w="1451950"/>
              </a:tblGrid>
              <a:tr h="190950">
                <a:tc rowSpan="2">
                  <a:txBody>
                    <a:bodyPr/>
                    <a:lstStyle/>
                    <a:p>
                      <a:pPr marL="0" marR="0" lvl="0" indent="0" algn="l" rtl="0">
                        <a:spcBef>
                          <a:spcPts val="0"/>
                        </a:spcBef>
                        <a:buSzPct val="25000"/>
                        <a:buNone/>
                      </a:pPr>
                      <a:r>
                        <a:rPr lang="en-GB" sz="1200" b="0" i="0" u="none" strike="noStrike" cap="none" baseline="0">
                          <a:solidFill>
                            <a:srgbClr val="000000"/>
                          </a:solidFill>
                          <a:latin typeface="Calibri"/>
                          <a:ea typeface="Calibri"/>
                          <a:cs typeface="Calibri"/>
                          <a:sym typeface="Calibri"/>
                        </a:rPr>
                        <a:t> </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rgbClr val="ACE1F2"/>
                    </a:solidFill>
                  </a:tcPr>
                </a:tc>
                <a:tc rowSpan="2">
                  <a:txBody>
                    <a:bodyPr/>
                    <a:lstStyle/>
                    <a:p>
                      <a:pPr marL="0" marR="0" lvl="0" indent="0" algn="ctr" rtl="0">
                        <a:spcBef>
                          <a:spcPts val="0"/>
                        </a:spcBef>
                        <a:buSzPct val="25000"/>
                        <a:buNone/>
                      </a:pPr>
                      <a:r>
                        <a:rPr lang="en-GB" sz="1200" b="1" i="0" u="none" strike="noStrike" cap="none" baseline="0">
                          <a:solidFill>
                            <a:srgbClr val="000000"/>
                          </a:solidFill>
                          <a:latin typeface="Calibri"/>
                          <a:ea typeface="Calibri"/>
                          <a:cs typeface="Calibri"/>
                          <a:sym typeface="Calibri"/>
                        </a:rPr>
                        <a:t>GIT</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rgbClr val="ACE1F2"/>
                    </a:solidFill>
                  </a:tcPr>
                </a:tc>
                <a:tc>
                  <a:txBody>
                    <a:bodyPr/>
                    <a:lstStyle/>
                    <a:p>
                      <a:pPr marL="0" marR="0" lvl="0" indent="0" algn="ctr" rtl="0">
                        <a:spcBef>
                          <a:spcPts val="0"/>
                        </a:spcBef>
                        <a:buSzPct val="25000"/>
                        <a:buNone/>
                      </a:pPr>
                      <a:r>
                        <a:rPr lang="en-GB" sz="1200" b="1" i="0" u="none" strike="noStrike" cap="none" baseline="0">
                          <a:solidFill>
                            <a:srgbClr val="000000"/>
                          </a:solidFill>
                          <a:latin typeface="Calibri"/>
                          <a:ea typeface="Calibri"/>
                          <a:cs typeface="Calibri"/>
                          <a:sym typeface="Calibri"/>
                        </a:rPr>
                        <a:t>CC</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solidFill>
                      <a:srgbClr val="ACE1F2"/>
                    </a:solidFill>
                  </a:tcPr>
                </a:tc>
                <a:tc rowSpan="2">
                  <a:txBody>
                    <a:bodyPr/>
                    <a:lstStyle/>
                    <a:p>
                      <a:pPr marL="0" marR="0" lvl="0" indent="0" algn="ctr" rtl="0">
                        <a:spcBef>
                          <a:spcPts val="0"/>
                        </a:spcBef>
                        <a:buSzPct val="25000"/>
                        <a:buNone/>
                      </a:pPr>
                      <a:r>
                        <a:rPr lang="en-GB" sz="1200" b="1" i="0" u="none" strike="noStrike" cap="none" baseline="0">
                          <a:solidFill>
                            <a:srgbClr val="000000"/>
                          </a:solidFill>
                          <a:latin typeface="Calibri"/>
                          <a:ea typeface="Calibri"/>
                          <a:cs typeface="Calibri"/>
                          <a:sym typeface="Calibri"/>
                        </a:rPr>
                        <a:t>AccuRev 5.5</a:t>
                      </a:r>
                    </a:p>
                    <a:p>
                      <a:pPr marL="0" marR="0" lvl="0" indent="0" algn="ctr" rtl="0">
                        <a:spcBef>
                          <a:spcPts val="0"/>
                        </a:spcBef>
                        <a:buSzPct val="25000"/>
                        <a:buNone/>
                      </a:pPr>
                      <a:r>
                        <a:rPr lang="en-GB" sz="1200" b="1" i="0" u="none" strike="noStrike" cap="none" baseline="0">
                          <a:solidFill>
                            <a:srgbClr val="000000"/>
                          </a:solidFill>
                          <a:latin typeface="Calibri"/>
                          <a:ea typeface="Calibri"/>
                          <a:cs typeface="Calibri"/>
                          <a:sym typeface="Calibri"/>
                        </a:rPr>
                        <a:t>(timestamp optimization off)</a:t>
                      </a:r>
                    </a:p>
                    <a:p>
                      <a:pPr marL="0" marR="0" lvl="0" indent="0" algn="ctr" rtl="0">
                        <a:spcBef>
                          <a:spcPts val="0"/>
                        </a:spcBef>
                        <a:buNone/>
                      </a:pPr>
                      <a:endParaRPr sz="1200" b="1" i="0" u="none" strike="noStrike" cap="none" baseline="0">
                        <a:solidFill>
                          <a:srgbClr val="000000"/>
                        </a:solidFill>
                        <a:latin typeface="Calibri"/>
                        <a:ea typeface="Calibri"/>
                        <a:cs typeface="Calibri"/>
                        <a:sym typeface="Calibri"/>
                      </a:endParaRP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rgbClr val="ACE1F2"/>
                    </a:solidFill>
                  </a:tcPr>
                </a:tc>
              </a:tr>
              <a:tr h="541700">
                <a:tc vMerge="1">
                  <a:txBody>
                    <a:bodyPr/>
                    <a:lstStyle/>
                    <a:p>
                      <a:endParaRPr lang="cs-CZ"/>
                    </a:p>
                  </a:txBody>
                  <a:tcPr/>
                </a:tc>
                <a:tc vMerge="1">
                  <a:txBody>
                    <a:bodyPr/>
                    <a:lstStyle/>
                    <a:p>
                      <a:endParaRPr lang="cs-CZ"/>
                    </a:p>
                  </a:txBody>
                  <a:tcPr/>
                </a:tc>
                <a:tc>
                  <a:txBody>
                    <a:bodyPr/>
                    <a:lstStyle/>
                    <a:p>
                      <a:pPr marL="0" marR="0" lvl="0" indent="0" algn="ctr" rtl="0">
                        <a:spcBef>
                          <a:spcPts val="0"/>
                        </a:spcBef>
                        <a:buSzPct val="25000"/>
                        <a:buNone/>
                      </a:pPr>
                      <a:r>
                        <a:rPr lang="en-GB" sz="1200" b="1" i="0" u="none" strike="noStrike" cap="none" baseline="0">
                          <a:solidFill>
                            <a:srgbClr val="000000"/>
                          </a:solidFill>
                          <a:latin typeface="Calibri"/>
                          <a:ea typeface="Calibri"/>
                          <a:cs typeface="Calibri"/>
                          <a:sym typeface="Calibri"/>
                        </a:rPr>
                        <a:t>(incl. proj.)</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B w="12700" cap="flat">
                      <a:solidFill>
                        <a:srgbClr val="A3A3A3"/>
                      </a:solidFill>
                      <a:prstDash val="solid"/>
                      <a:round/>
                      <a:headEnd type="none" w="med" len="med"/>
                      <a:tailEnd type="none" w="med" len="med"/>
                    </a:lnB>
                    <a:solidFill>
                      <a:srgbClr val="ACE1F2"/>
                    </a:solidFill>
                  </a:tcPr>
                </a:tc>
                <a:tc vMerge="1">
                  <a:txBody>
                    <a:bodyPr/>
                    <a:lstStyle/>
                    <a:p>
                      <a:endParaRPr lang="cs-CZ"/>
                    </a:p>
                  </a:txBody>
                  <a:tcPr/>
                </a:tc>
              </a:tr>
              <a:tr h="375225">
                <a:tc>
                  <a:txBody>
                    <a:bodyPr/>
                    <a:lstStyle/>
                    <a:p>
                      <a:pPr marL="0" marR="0" lvl="0" indent="0" algn="l" rtl="0">
                        <a:spcBef>
                          <a:spcPts val="0"/>
                        </a:spcBef>
                        <a:buSzPct val="25000"/>
                        <a:buNone/>
                      </a:pPr>
                      <a:r>
                        <a:rPr lang="en-GB" sz="1200" b="1" i="0" u="none" strike="noStrike" cap="none" baseline="0">
                          <a:solidFill>
                            <a:srgbClr val="000000"/>
                          </a:solidFill>
                          <a:latin typeface="Calibri"/>
                          <a:ea typeface="Calibri"/>
                          <a:cs typeface="Calibri"/>
                          <a:sym typeface="Calibri"/>
                        </a:rPr>
                        <a:t>Create workspace</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rgbClr val="ACE1F2"/>
                    </a:solidFill>
                  </a:tcPr>
                </a:tc>
                <a:tc>
                  <a:txBody>
                    <a:bodyPr/>
                    <a:lstStyle/>
                    <a:p>
                      <a:pPr marL="0" marR="0" lvl="0" indent="0" algn="ctr" rtl="0">
                        <a:spcBef>
                          <a:spcPts val="0"/>
                        </a:spcBef>
                        <a:buSzPct val="25000"/>
                        <a:buNone/>
                      </a:pPr>
                      <a:r>
                        <a:rPr lang="en-GB" sz="1200" b="0" i="0" u="none" strike="noStrike" cap="none" baseline="0">
                          <a:solidFill>
                            <a:srgbClr val="000000"/>
                          </a:solidFill>
                          <a:latin typeface="Calibri"/>
                          <a:ea typeface="Calibri"/>
                          <a:cs typeface="Calibri"/>
                          <a:sym typeface="Calibri"/>
                        </a:rPr>
                        <a:t>By  Clone</a:t>
                      </a:r>
                    </a:p>
                    <a:p>
                      <a:pPr marL="0" marR="0" lvl="0" indent="0" algn="ctr" rtl="0">
                        <a:spcBef>
                          <a:spcPts val="0"/>
                        </a:spcBef>
                        <a:buSzPct val="25000"/>
                        <a:buNone/>
                      </a:pPr>
                      <a:r>
                        <a:rPr lang="en-GB" sz="1200" b="0" i="0" u="none" strike="noStrike" cap="none" baseline="0">
                          <a:solidFill>
                            <a:srgbClr val="000000"/>
                          </a:solidFill>
                          <a:latin typeface="Calibri"/>
                          <a:ea typeface="Calibri"/>
                          <a:cs typeface="Calibri"/>
                          <a:sym typeface="Calibri"/>
                        </a:rPr>
                        <a:t>10 m</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chemeClr val="lt2"/>
                    </a:solidFill>
                  </a:tcPr>
                </a:tc>
                <a:tc>
                  <a:txBody>
                    <a:bodyPr/>
                    <a:lstStyle/>
                    <a:p>
                      <a:pPr marL="0" marR="0" lvl="0" indent="0" algn="ctr" rtl="0">
                        <a:spcBef>
                          <a:spcPts val="0"/>
                        </a:spcBef>
                        <a:buSzPct val="25000"/>
                        <a:buNone/>
                      </a:pPr>
                      <a:r>
                        <a:rPr lang="en-GB" sz="1200" b="0" i="0" u="none" strike="noStrike" cap="none" baseline="0">
                          <a:solidFill>
                            <a:srgbClr val="000000"/>
                          </a:solidFill>
                          <a:latin typeface="Calibri"/>
                          <a:ea typeface="Calibri"/>
                          <a:cs typeface="Calibri"/>
                          <a:sym typeface="Calibri"/>
                        </a:rPr>
                        <a:t>N/A</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chemeClr val="lt2"/>
                    </a:solidFill>
                  </a:tcPr>
                </a:tc>
                <a:tc>
                  <a:txBody>
                    <a:bodyPr/>
                    <a:lstStyle/>
                    <a:p>
                      <a:pPr marL="0" marR="0" lvl="0" indent="0" algn="ctr" rtl="0">
                        <a:lnSpc>
                          <a:spcPct val="100000"/>
                        </a:lnSpc>
                        <a:spcBef>
                          <a:spcPts val="0"/>
                        </a:spcBef>
                        <a:spcAft>
                          <a:spcPts val="0"/>
                        </a:spcAft>
                        <a:buClr>
                          <a:srgbClr val="000000"/>
                        </a:buClr>
                        <a:buSzPct val="25000"/>
                        <a:buFont typeface="Calibri"/>
                        <a:buNone/>
                      </a:pPr>
                      <a:r>
                        <a:rPr lang="en-GB" sz="1200" b="0" i="0" u="none" strike="noStrike" cap="none" baseline="0">
                          <a:solidFill>
                            <a:srgbClr val="000000"/>
                          </a:solidFill>
                          <a:latin typeface="Calibri"/>
                          <a:ea typeface="Calibri"/>
                          <a:cs typeface="Calibri"/>
                          <a:sym typeface="Calibri"/>
                        </a:rPr>
                        <a:t>N/A</a:t>
                      </a:r>
                    </a:p>
                    <a:p>
                      <a:pPr marL="0" marR="0" lvl="0" indent="0" algn="ctr" rtl="0">
                        <a:spcBef>
                          <a:spcPts val="0"/>
                        </a:spcBef>
                        <a:buNone/>
                      </a:pPr>
                      <a:endParaRPr sz="1200" b="0" i="0" u="none" strike="noStrike" cap="none" baseline="0">
                        <a:solidFill>
                          <a:srgbClr val="000000"/>
                        </a:solidFill>
                        <a:latin typeface="Calibri"/>
                        <a:ea typeface="Calibri"/>
                        <a:cs typeface="Calibri"/>
                        <a:sym typeface="Calibri"/>
                      </a:endParaRP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chemeClr val="lt2"/>
                    </a:solidFill>
                  </a:tcPr>
                </a:tc>
              </a:tr>
              <a:tr h="369625">
                <a:tc>
                  <a:txBody>
                    <a:bodyPr/>
                    <a:lstStyle/>
                    <a:p>
                      <a:pPr marL="0" marR="0" lvl="0" indent="0" algn="l" rtl="0">
                        <a:spcBef>
                          <a:spcPts val="0"/>
                        </a:spcBef>
                        <a:buSzPct val="25000"/>
                        <a:buNone/>
                      </a:pPr>
                      <a:r>
                        <a:rPr lang="en-GB" sz="1200" b="1" i="0" u="none" strike="noStrike" cap="none" baseline="0">
                          <a:solidFill>
                            <a:srgbClr val="000000"/>
                          </a:solidFill>
                          <a:latin typeface="Calibri"/>
                          <a:ea typeface="Calibri"/>
                          <a:cs typeface="Calibri"/>
                          <a:sym typeface="Calibri"/>
                        </a:rPr>
                        <a:t> </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rgbClr val="ACE1F2"/>
                    </a:solidFill>
                  </a:tcPr>
                </a:tc>
                <a:tc>
                  <a:txBody>
                    <a:bodyPr/>
                    <a:lstStyle/>
                    <a:p>
                      <a:pPr marL="0" marR="0" lvl="0" indent="0" algn="ctr" rtl="0">
                        <a:spcBef>
                          <a:spcPts val="0"/>
                        </a:spcBef>
                        <a:buSzPct val="25000"/>
                        <a:buNone/>
                      </a:pPr>
                      <a:r>
                        <a:rPr lang="en-GB" sz="1200" b="0" i="0" u="none" strike="noStrike" cap="none" baseline="0">
                          <a:solidFill>
                            <a:srgbClr val="000000"/>
                          </a:solidFill>
                          <a:latin typeface="Calibri"/>
                          <a:ea typeface="Calibri"/>
                          <a:cs typeface="Calibri"/>
                          <a:sym typeface="Calibri"/>
                        </a:rPr>
                        <a:t>By Checkout 1 m</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chemeClr val="lt2"/>
                    </a:solidFill>
                  </a:tcPr>
                </a:tc>
                <a:tc>
                  <a:txBody>
                    <a:bodyPr/>
                    <a:lstStyle/>
                    <a:p>
                      <a:pPr marL="0" marR="0" lvl="0" indent="0" algn="ctr" rtl="0">
                        <a:spcBef>
                          <a:spcPts val="0"/>
                        </a:spcBef>
                        <a:buSzPct val="25000"/>
                        <a:buNone/>
                      </a:pPr>
                      <a:r>
                        <a:rPr lang="en-GB" sz="1200" b="0" i="0" u="none" strike="noStrike" cap="none" baseline="0">
                          <a:solidFill>
                            <a:srgbClr val="000000"/>
                          </a:solidFill>
                          <a:latin typeface="Calibri"/>
                          <a:ea typeface="Calibri"/>
                          <a:cs typeface="Calibri"/>
                          <a:sym typeface="Calibri"/>
                        </a:rPr>
                        <a:t>1 h</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chemeClr val="lt2"/>
                    </a:solidFill>
                  </a:tcPr>
                </a:tc>
                <a:tc>
                  <a:txBody>
                    <a:bodyPr/>
                    <a:lstStyle/>
                    <a:p>
                      <a:pPr marL="0" marR="0" lvl="0" indent="0" algn="ctr" rtl="0">
                        <a:spcBef>
                          <a:spcPts val="0"/>
                        </a:spcBef>
                        <a:buSzPct val="25000"/>
                        <a:buNone/>
                      </a:pPr>
                      <a:r>
                        <a:rPr lang="en-GB" sz="1200" b="0" i="0" u="none" strike="noStrike" cap="none" baseline="0">
                          <a:solidFill>
                            <a:srgbClr val="000000"/>
                          </a:solidFill>
                          <a:latin typeface="Calibri"/>
                          <a:ea typeface="Calibri"/>
                          <a:cs typeface="Calibri"/>
                          <a:sym typeface="Calibri"/>
                        </a:rPr>
                        <a:t>10 m</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chemeClr val="lt2"/>
                    </a:solidFill>
                  </a:tcPr>
                </a:tc>
              </a:tr>
              <a:tr h="190950">
                <a:tc>
                  <a:txBody>
                    <a:bodyPr/>
                    <a:lstStyle/>
                    <a:p>
                      <a:pPr marL="0" marR="0" lvl="0" indent="0" algn="l" rtl="0">
                        <a:spcBef>
                          <a:spcPts val="0"/>
                        </a:spcBef>
                        <a:buSzPct val="25000"/>
                        <a:buNone/>
                      </a:pPr>
                      <a:r>
                        <a:rPr lang="en-GB" sz="1200" b="1" i="0" u="none" strike="noStrike" cap="none" baseline="0">
                          <a:solidFill>
                            <a:srgbClr val="000000"/>
                          </a:solidFill>
                          <a:latin typeface="Calibri"/>
                          <a:ea typeface="Calibri"/>
                          <a:cs typeface="Calibri"/>
                          <a:sym typeface="Calibri"/>
                        </a:rPr>
                        <a:t>Update (no changes)</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rgbClr val="ACE1F2"/>
                    </a:solidFill>
                  </a:tcPr>
                </a:tc>
                <a:tc>
                  <a:txBody>
                    <a:bodyPr/>
                    <a:lstStyle/>
                    <a:p>
                      <a:pPr marL="0" marR="0" lvl="0" indent="0" algn="ctr" rtl="0">
                        <a:spcBef>
                          <a:spcPts val="0"/>
                        </a:spcBef>
                        <a:buSzPct val="25000"/>
                        <a:buNone/>
                      </a:pPr>
                      <a:r>
                        <a:rPr lang="en-GB" sz="1200" b="0" i="0" u="none" strike="noStrike" cap="none" baseline="0">
                          <a:solidFill>
                            <a:srgbClr val="000000"/>
                          </a:solidFill>
                          <a:latin typeface="Calibri"/>
                          <a:ea typeface="Calibri"/>
                          <a:cs typeface="Calibri"/>
                          <a:sym typeface="Calibri"/>
                        </a:rPr>
                        <a:t>&lt; 1 m</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chemeClr val="lt2"/>
                    </a:solidFill>
                  </a:tcPr>
                </a:tc>
                <a:tc>
                  <a:txBody>
                    <a:bodyPr/>
                    <a:lstStyle/>
                    <a:p>
                      <a:pPr marL="0" marR="0" lvl="0" indent="0" algn="ctr" rtl="0">
                        <a:spcBef>
                          <a:spcPts val="0"/>
                        </a:spcBef>
                        <a:buSzPct val="25000"/>
                        <a:buNone/>
                      </a:pPr>
                      <a:r>
                        <a:rPr lang="en-GB" sz="1200" b="0" i="0" u="none" strike="noStrike" cap="none" baseline="0">
                          <a:solidFill>
                            <a:srgbClr val="000000"/>
                          </a:solidFill>
                          <a:latin typeface="Calibri"/>
                          <a:ea typeface="Calibri"/>
                          <a:cs typeface="Calibri"/>
                          <a:sym typeface="Calibri"/>
                        </a:rPr>
                        <a:t>1 h</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chemeClr val="lt2"/>
                    </a:solidFill>
                  </a:tcPr>
                </a:tc>
                <a:tc>
                  <a:txBody>
                    <a:bodyPr/>
                    <a:lstStyle/>
                    <a:p>
                      <a:pPr marL="0" marR="0" lvl="0" indent="0" algn="ctr" rtl="0">
                        <a:spcBef>
                          <a:spcPts val="0"/>
                        </a:spcBef>
                        <a:buSzPct val="25000"/>
                        <a:buNone/>
                      </a:pPr>
                      <a:r>
                        <a:rPr lang="en-GB" sz="1200" b="0" i="0" u="none" strike="noStrike" cap="none" baseline="0">
                          <a:solidFill>
                            <a:srgbClr val="000000"/>
                          </a:solidFill>
                          <a:latin typeface="Calibri"/>
                          <a:ea typeface="Calibri"/>
                          <a:cs typeface="Calibri"/>
                          <a:sym typeface="Calibri"/>
                        </a:rPr>
                        <a:t>1 m</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chemeClr val="lt2"/>
                    </a:solidFill>
                  </a:tcPr>
                </a:tc>
              </a:tr>
              <a:tr h="559525">
                <a:tc>
                  <a:txBody>
                    <a:bodyPr/>
                    <a:lstStyle/>
                    <a:p>
                      <a:pPr marL="0" marR="0" lvl="0" indent="0" algn="l" rtl="0">
                        <a:spcBef>
                          <a:spcPts val="0"/>
                        </a:spcBef>
                        <a:buSzPct val="25000"/>
                        <a:buNone/>
                      </a:pPr>
                      <a:r>
                        <a:rPr lang="en-GB" sz="1200" b="1" i="0" u="none" strike="noStrike" cap="none" baseline="0">
                          <a:solidFill>
                            <a:srgbClr val="000000"/>
                          </a:solidFill>
                          <a:latin typeface="Calibri"/>
                          <a:ea typeface="Calibri"/>
                          <a:cs typeface="Calibri"/>
                          <a:sym typeface="Calibri"/>
                        </a:rPr>
                        <a:t>Show changes between EAR1–EAR4 (6500 files):</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rgbClr val="ACE1F2"/>
                    </a:solidFill>
                  </a:tcPr>
                </a:tc>
                <a:tc>
                  <a:txBody>
                    <a:bodyPr/>
                    <a:lstStyle/>
                    <a:p>
                      <a:pPr marL="0" marR="0" lvl="0" indent="0" algn="ctr" rtl="0">
                        <a:spcBef>
                          <a:spcPts val="0"/>
                        </a:spcBef>
                        <a:buSzPct val="25000"/>
                        <a:buNone/>
                      </a:pPr>
                      <a:r>
                        <a:rPr lang="en-GB" sz="1200" b="0" i="0" u="none" strike="noStrike" cap="none" baseline="0">
                          <a:solidFill>
                            <a:srgbClr val="000000"/>
                          </a:solidFill>
                          <a:latin typeface="Calibri"/>
                          <a:ea typeface="Calibri"/>
                          <a:cs typeface="Calibri"/>
                          <a:sym typeface="Calibri"/>
                        </a:rPr>
                        <a:t>1 m</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chemeClr val="lt2"/>
                    </a:solidFill>
                  </a:tcPr>
                </a:tc>
                <a:tc>
                  <a:txBody>
                    <a:bodyPr/>
                    <a:lstStyle/>
                    <a:p>
                      <a:pPr marL="0" marR="0" lvl="0" indent="0" algn="ctr" rtl="0">
                        <a:spcBef>
                          <a:spcPts val="0"/>
                        </a:spcBef>
                        <a:buSzPct val="25000"/>
                        <a:buNone/>
                      </a:pPr>
                      <a:r>
                        <a:rPr lang="en-GB" sz="1200" b="0" i="0" u="none" strike="noStrike" cap="none" baseline="0">
                          <a:solidFill>
                            <a:srgbClr val="000000"/>
                          </a:solidFill>
                          <a:latin typeface="Calibri"/>
                          <a:ea typeface="Calibri"/>
                          <a:cs typeface="Calibri"/>
                          <a:sym typeface="Calibri"/>
                        </a:rPr>
                        <a:t>1 h</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chemeClr val="lt2"/>
                    </a:solidFill>
                  </a:tcPr>
                </a:tc>
                <a:tc>
                  <a:txBody>
                    <a:bodyPr/>
                    <a:lstStyle/>
                    <a:p>
                      <a:pPr marL="0" marR="0" lvl="0" indent="0" algn="ctr" rtl="0">
                        <a:spcBef>
                          <a:spcPts val="0"/>
                        </a:spcBef>
                        <a:buSzPct val="25000"/>
                        <a:buNone/>
                      </a:pPr>
                      <a:r>
                        <a:rPr lang="en-GB" sz="1200" b="0" i="0" u="none" strike="noStrike" cap="none" baseline="0">
                          <a:solidFill>
                            <a:srgbClr val="000000"/>
                          </a:solidFill>
                          <a:latin typeface="Calibri"/>
                          <a:ea typeface="Calibri"/>
                          <a:cs typeface="Calibri"/>
                          <a:sym typeface="Calibri"/>
                        </a:rPr>
                        <a:t>1 m</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chemeClr val="lt2"/>
                    </a:solidFill>
                  </a:tcPr>
                </a:tc>
              </a:tr>
              <a:tr h="375225">
                <a:tc>
                  <a:txBody>
                    <a:bodyPr/>
                    <a:lstStyle/>
                    <a:p>
                      <a:pPr marL="0" marR="0" lvl="0" indent="0" algn="l" rtl="0">
                        <a:spcBef>
                          <a:spcPts val="0"/>
                        </a:spcBef>
                        <a:buSzPct val="25000"/>
                        <a:buNone/>
                      </a:pPr>
                      <a:r>
                        <a:rPr lang="en-GB" sz="1200" b="1" i="0" u="none" strike="noStrike" cap="none" baseline="0">
                          <a:solidFill>
                            <a:srgbClr val="000000"/>
                          </a:solidFill>
                          <a:latin typeface="Calibri"/>
                          <a:ea typeface="Calibri"/>
                          <a:cs typeface="Calibri"/>
                          <a:sym typeface="Calibri"/>
                        </a:rPr>
                        <a:t>Merge (10 files trivial merge)</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rgbClr val="ACE1F2"/>
                    </a:solidFill>
                  </a:tcPr>
                </a:tc>
                <a:tc>
                  <a:txBody>
                    <a:bodyPr/>
                    <a:lstStyle/>
                    <a:p>
                      <a:pPr marL="0" marR="0" lvl="0" indent="0" algn="ctr" rtl="0">
                        <a:spcBef>
                          <a:spcPts val="0"/>
                        </a:spcBef>
                        <a:buSzPct val="25000"/>
                        <a:buNone/>
                      </a:pPr>
                      <a:r>
                        <a:rPr lang="en-GB" sz="1200" b="0" i="0" u="none" strike="noStrike" cap="none" baseline="0">
                          <a:solidFill>
                            <a:srgbClr val="000000"/>
                          </a:solidFill>
                          <a:latin typeface="Calibri"/>
                          <a:ea typeface="Calibri"/>
                          <a:cs typeface="Calibri"/>
                          <a:sym typeface="Calibri"/>
                        </a:rPr>
                        <a:t>1 m</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chemeClr val="lt2"/>
                    </a:solidFill>
                  </a:tcPr>
                </a:tc>
                <a:tc>
                  <a:txBody>
                    <a:bodyPr/>
                    <a:lstStyle/>
                    <a:p>
                      <a:pPr marL="0" marR="0" lvl="0" indent="0" algn="ctr" rtl="0">
                        <a:spcBef>
                          <a:spcPts val="0"/>
                        </a:spcBef>
                        <a:buSzPct val="25000"/>
                        <a:buNone/>
                      </a:pPr>
                      <a:r>
                        <a:rPr lang="en-GB" sz="1200" b="0" i="0" u="none" strike="noStrike" cap="none" baseline="0">
                          <a:solidFill>
                            <a:srgbClr val="000000"/>
                          </a:solidFill>
                          <a:latin typeface="Calibri"/>
                          <a:ea typeface="Calibri"/>
                          <a:cs typeface="Calibri"/>
                          <a:sym typeface="Calibri"/>
                        </a:rPr>
                        <a:t>Not tested </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chemeClr val="lt2"/>
                    </a:solidFill>
                  </a:tcPr>
                </a:tc>
                <a:tc>
                  <a:txBody>
                    <a:bodyPr/>
                    <a:lstStyle/>
                    <a:p>
                      <a:pPr marL="0" marR="0" lvl="0" indent="0" algn="ctr" rtl="0">
                        <a:spcBef>
                          <a:spcPts val="0"/>
                        </a:spcBef>
                        <a:buSzPct val="25000"/>
                        <a:buNone/>
                      </a:pPr>
                      <a:r>
                        <a:rPr lang="en-GB" sz="1200" b="0" i="0" u="none" strike="noStrike" cap="none" baseline="0">
                          <a:solidFill>
                            <a:srgbClr val="000000"/>
                          </a:solidFill>
                          <a:latin typeface="Calibri"/>
                          <a:ea typeface="Calibri"/>
                          <a:cs typeface="Calibri"/>
                          <a:sym typeface="Calibri"/>
                        </a:rPr>
                        <a:t>Not tested</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chemeClr val="lt2"/>
                    </a:solidFill>
                  </a:tcPr>
                </a:tc>
              </a:tr>
              <a:tr h="743800">
                <a:tc>
                  <a:txBody>
                    <a:bodyPr/>
                    <a:lstStyle/>
                    <a:p>
                      <a:pPr marL="0" marR="0" lvl="0" indent="0" algn="l" rtl="0">
                        <a:spcBef>
                          <a:spcPts val="0"/>
                        </a:spcBef>
                        <a:buSzPct val="25000"/>
                        <a:buNone/>
                      </a:pPr>
                      <a:r>
                        <a:rPr lang="en-GB" sz="1200" b="1" i="0" u="none" strike="noStrike" cap="none" baseline="0">
                          <a:solidFill>
                            <a:srgbClr val="000000"/>
                          </a:solidFill>
                          <a:latin typeface="Calibri"/>
                          <a:ea typeface="Calibri"/>
                          <a:cs typeface="Calibri"/>
                          <a:sym typeface="Calibri"/>
                        </a:rPr>
                        <a:t>Check-in / Commit / Push / Promote (10 files)</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rgbClr val="ACE1F2"/>
                    </a:solidFill>
                  </a:tcPr>
                </a:tc>
                <a:tc>
                  <a:txBody>
                    <a:bodyPr/>
                    <a:lstStyle/>
                    <a:p>
                      <a:pPr marL="0" marR="0" lvl="0" indent="0" algn="ctr" rtl="0">
                        <a:spcBef>
                          <a:spcPts val="0"/>
                        </a:spcBef>
                        <a:buSzPct val="25000"/>
                        <a:buNone/>
                      </a:pPr>
                      <a:r>
                        <a:rPr lang="en-GB" sz="1200" b="0" i="0" u="none" strike="noStrike" cap="none" baseline="0">
                          <a:solidFill>
                            <a:srgbClr val="000000"/>
                          </a:solidFill>
                          <a:latin typeface="Calibri"/>
                          <a:ea typeface="Calibri"/>
                          <a:cs typeface="Calibri"/>
                          <a:sym typeface="Calibri"/>
                        </a:rPr>
                        <a:t>1 m</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chemeClr val="lt2"/>
                    </a:solidFill>
                  </a:tcPr>
                </a:tc>
                <a:tc>
                  <a:txBody>
                    <a:bodyPr/>
                    <a:lstStyle/>
                    <a:p>
                      <a:pPr marL="0" marR="0" lvl="0" indent="0" algn="ctr" rtl="0">
                        <a:spcBef>
                          <a:spcPts val="0"/>
                        </a:spcBef>
                        <a:buSzPct val="25000"/>
                        <a:buNone/>
                      </a:pPr>
                      <a:r>
                        <a:rPr lang="en-GB" sz="1200" b="0" i="0" u="none" strike="noStrike" cap="none" baseline="0">
                          <a:solidFill>
                            <a:srgbClr val="000000"/>
                          </a:solidFill>
                          <a:latin typeface="Calibri"/>
                          <a:ea typeface="Calibri"/>
                          <a:cs typeface="Calibri"/>
                          <a:sym typeface="Calibri"/>
                        </a:rPr>
                        <a:t>Not tested </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chemeClr val="lt2"/>
                    </a:solidFill>
                  </a:tcPr>
                </a:tc>
                <a:tc>
                  <a:txBody>
                    <a:bodyPr/>
                    <a:lstStyle/>
                    <a:p>
                      <a:pPr marL="0" marR="0" lvl="0" indent="0" algn="ctr" rtl="0">
                        <a:spcBef>
                          <a:spcPts val="0"/>
                        </a:spcBef>
                        <a:buSzPct val="25000"/>
                        <a:buNone/>
                      </a:pPr>
                      <a:r>
                        <a:rPr lang="en-GB" sz="1200" b="0" i="0" u="none" strike="noStrike" cap="none" baseline="0">
                          <a:solidFill>
                            <a:srgbClr val="000000"/>
                          </a:solidFill>
                          <a:latin typeface="Calibri"/>
                          <a:ea typeface="Calibri"/>
                          <a:cs typeface="Calibri"/>
                          <a:sym typeface="Calibri"/>
                        </a:rPr>
                        <a:t>8-10 m</a:t>
                      </a:r>
                    </a:p>
                  </a:txBody>
                  <a:tcPr marL="6625" marR="6625" marT="6625" marB="0">
                    <a:lnL w="12700" cap="flat">
                      <a:solidFill>
                        <a:srgbClr val="A3A3A3"/>
                      </a:solidFill>
                      <a:prstDash val="solid"/>
                      <a:round/>
                      <a:headEnd type="none" w="med" len="med"/>
                      <a:tailEnd type="none" w="med" len="med"/>
                    </a:lnL>
                    <a:lnR w="12700" cap="flat">
                      <a:solidFill>
                        <a:srgbClr val="A3A3A3"/>
                      </a:solidFill>
                      <a:prstDash val="solid"/>
                      <a:round/>
                      <a:headEnd type="none" w="med" len="med"/>
                      <a:tailEnd type="none" w="med" len="med"/>
                    </a:lnR>
                    <a:lnT w="12700" cap="flat">
                      <a:solidFill>
                        <a:srgbClr val="A3A3A3"/>
                      </a:solidFill>
                      <a:prstDash val="solid"/>
                      <a:round/>
                      <a:headEnd type="none" w="med" len="med"/>
                      <a:tailEnd type="none" w="med" len="med"/>
                    </a:lnT>
                    <a:lnB w="12700" cap="flat">
                      <a:solidFill>
                        <a:srgbClr val="A3A3A3"/>
                      </a:solidFill>
                      <a:prstDash val="solid"/>
                      <a:round/>
                      <a:headEnd type="none" w="med" len="med"/>
                      <a:tailEnd type="none" w="med" len="med"/>
                    </a:lnB>
                    <a:solidFill>
                      <a:schemeClr val="lt2"/>
                    </a:solidFill>
                  </a:tcPr>
                </a:tc>
              </a:tr>
            </a:tbl>
          </a:graphicData>
        </a:graphic>
      </p:graphicFrame>
      <p:sp>
        <p:nvSpPr>
          <p:cNvPr id="1010" name="Shape 1010"/>
          <p:cNvSpPr/>
          <p:nvPr/>
        </p:nvSpPr>
        <p:spPr>
          <a:xfrm>
            <a:off x="395536" y="1412775"/>
            <a:ext cx="8064896" cy="461664"/>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GB" sz="2400" b="1" i="0" u="none" strike="noStrike" cap="none" baseline="0">
                <a:solidFill>
                  <a:schemeClr val="dk1"/>
                </a:solidFill>
                <a:latin typeface="Arial"/>
                <a:ea typeface="Arial"/>
                <a:cs typeface="Arial"/>
                <a:sym typeface="Arial"/>
              </a:rPr>
              <a:t>Parameters: </a:t>
            </a:r>
            <a:r>
              <a:rPr lang="en-GB" sz="1800" b="0" i="0" u="none" strike="noStrike" cap="none" baseline="0">
                <a:solidFill>
                  <a:schemeClr val="dk1"/>
                </a:solidFill>
                <a:latin typeface="Arial"/>
                <a:ea typeface="Arial"/>
                <a:cs typeface="Arial"/>
                <a:sym typeface="Arial"/>
              </a:rPr>
              <a:t>MQX src content (MQX 3_7_REL0)</a:t>
            </a:r>
          </a:p>
        </p:txBody>
      </p:sp>
    </p:spTree>
  </p:cSld>
  <p:clrMapOvr>
    <a:masterClrMapping/>
  </p:clrMapOvr>
  <p:transition spd="slow">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Shape 1015"/>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Git Hosting</a:t>
            </a:r>
          </a:p>
        </p:txBody>
      </p:sp>
      <p:sp>
        <p:nvSpPr>
          <p:cNvPr id="1016" name="Shape 1016"/>
          <p:cNvSpPr txBox="1">
            <a:spLocks noGrp="1"/>
          </p:cNvSpPr>
          <p:nvPr>
            <p:ph type="body" idx="1"/>
          </p:nvPr>
        </p:nvSpPr>
        <p:spPr>
          <a:xfrm>
            <a:off x="342898" y="1510440"/>
            <a:ext cx="8514000" cy="4078799"/>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2400" b="0" i="0" u="sng" strike="noStrike" cap="none" baseline="0">
                <a:solidFill>
                  <a:schemeClr val="hlink"/>
                </a:solidFill>
                <a:latin typeface="Arial"/>
                <a:ea typeface="Arial"/>
                <a:cs typeface="Arial"/>
                <a:sym typeface="Arial"/>
                <a:hlinkClick r:id="rId3"/>
              </a:rPr>
              <a:t>https://github.com/</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Free public</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Paid private</a:t>
            </a:r>
          </a:p>
          <a:p>
            <a:pPr marL="342900" marR="0" lvl="0" indent="-342900" algn="l" rtl="0">
              <a:lnSpc>
                <a:spcPct val="90000"/>
              </a:lnSpc>
              <a:spcBef>
                <a:spcPts val="500"/>
              </a:spcBef>
              <a:spcAft>
                <a:spcPts val="0"/>
              </a:spcAft>
              <a:buClr>
                <a:schemeClr val="dk1"/>
              </a:buClr>
              <a:buSzPct val="100000"/>
              <a:buFont typeface="Arial"/>
              <a:buChar char="•"/>
            </a:pPr>
            <a:r>
              <a:rPr lang="en-GB" sz="2400" b="0" i="0" u="sng" strike="noStrike" cap="none" baseline="0">
                <a:solidFill>
                  <a:schemeClr val="hlink"/>
                </a:solidFill>
                <a:latin typeface="Arial"/>
                <a:ea typeface="Arial"/>
                <a:cs typeface="Arial"/>
                <a:sym typeface="Arial"/>
                <a:hlinkClick r:id="rId4"/>
              </a:rPr>
              <a:t>http://gitorious.org/</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Paid</a:t>
            </a:r>
          </a:p>
          <a:p>
            <a:pPr marL="342900" marR="0" lvl="0" indent="-342900" algn="l" rtl="0">
              <a:lnSpc>
                <a:spcPct val="90000"/>
              </a:lnSpc>
              <a:spcBef>
                <a:spcPts val="500"/>
              </a:spcBef>
              <a:spcAft>
                <a:spcPts val="0"/>
              </a:spcAft>
              <a:buClr>
                <a:schemeClr val="dk1"/>
              </a:buClr>
              <a:buSzPct val="100000"/>
              <a:buFont typeface="Arial"/>
              <a:buChar char="•"/>
            </a:pPr>
            <a:r>
              <a:rPr lang="en-GB" sz="2400" b="0" i="0" u="sng" strike="noStrike" cap="none" baseline="0">
                <a:solidFill>
                  <a:schemeClr val="hlink"/>
                </a:solidFill>
                <a:latin typeface="Arial"/>
                <a:ea typeface="Arial"/>
                <a:cs typeface="Arial"/>
                <a:sym typeface="Arial"/>
                <a:hlinkClick r:id="rId4"/>
              </a:rPr>
              <a:t>http://code.google.com</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Free public</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Also Mercurial and SVN</a:t>
            </a:r>
          </a:p>
          <a:p>
            <a:pPr marL="342900" marR="0" lvl="0" indent="-342900" algn="l" rtl="0">
              <a:lnSpc>
                <a:spcPct val="90000"/>
              </a:lnSpc>
              <a:spcBef>
                <a:spcPts val="500"/>
              </a:spcBef>
              <a:spcAft>
                <a:spcPts val="0"/>
              </a:spcAft>
              <a:buClr>
                <a:schemeClr val="dk1"/>
              </a:buClr>
              <a:buSzPct val="100000"/>
              <a:buFont typeface="Arial"/>
              <a:buChar char="•"/>
            </a:pPr>
            <a:r>
              <a:rPr lang="en-GB" sz="2400" b="0" i="0" u="sng" strike="noStrike" cap="none" baseline="0">
                <a:solidFill>
                  <a:schemeClr val="hlink"/>
                </a:solidFill>
                <a:latin typeface="Arial"/>
                <a:ea typeface="Arial"/>
                <a:cs typeface="Arial"/>
                <a:sym typeface="Arial"/>
                <a:hlinkClick r:id="rId5"/>
              </a:rPr>
              <a:t>https://bitbucket.org/</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Free unlimited private repos for 5 users</a:t>
            </a:r>
          </a:p>
          <a:p>
            <a:pPr marL="742950" marR="0" lvl="1" indent="-285750" algn="l" rtl="0">
              <a:lnSpc>
                <a:spcPct val="90000"/>
              </a:lnSpc>
              <a:spcBef>
                <a:spcPts val="500"/>
              </a:spcBef>
              <a:spcAft>
                <a:spcPts val="0"/>
              </a:spcAft>
              <a:buClr>
                <a:schemeClr val="dk1"/>
              </a:buClr>
              <a:buSzPct val="100000"/>
              <a:buFont typeface="Arial"/>
              <a:buChar char="•"/>
            </a:pPr>
            <a:r>
              <a:rPr lang="en-GB" sz="2000" b="0" i="0" u="none" strike="noStrike" cap="none" baseline="0">
                <a:solidFill>
                  <a:schemeClr val="dk1"/>
                </a:solidFill>
                <a:latin typeface="Arial"/>
                <a:ea typeface="Arial"/>
                <a:cs typeface="Arial"/>
                <a:sym typeface="Arial"/>
              </a:rPr>
              <a:t>Bigger plans are paid</a:t>
            </a:r>
          </a:p>
          <a:p>
            <a:pPr marL="342900" marR="0" lvl="0" indent="-342900" algn="l" rtl="0">
              <a:lnSpc>
                <a:spcPct val="90000"/>
              </a:lnSpc>
              <a:spcBef>
                <a:spcPts val="500"/>
              </a:spcBef>
              <a:spcAft>
                <a:spcPts val="0"/>
              </a:spcAft>
              <a:buClr>
                <a:schemeClr val="dk1"/>
              </a:buClr>
              <a:buSzPct val="100000"/>
              <a:buFont typeface="Arial"/>
              <a:buChar char="•"/>
            </a:pPr>
            <a:r>
              <a:rPr lang="en-GB" sz="2400" b="0" i="0" u="none" strike="noStrike" cap="none" baseline="0">
                <a:solidFill>
                  <a:schemeClr val="dk1"/>
                </a:solidFill>
                <a:latin typeface="Arial"/>
                <a:ea typeface="Arial"/>
                <a:cs typeface="Arial"/>
                <a:sym typeface="Arial"/>
              </a:rPr>
              <a:t>Dropbox is possibility and any other shared folder is possibility as well</a:t>
            </a:r>
          </a:p>
        </p:txBody>
      </p:sp>
      <p:sp>
        <p:nvSpPr>
          <p:cNvPr id="1017" name="Shape 1017"/>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64</a:t>
            </a:fld>
            <a:endParaRPr lang="en-GB" sz="1000" b="0" i="0" u="none" strike="noStrike" cap="none" baseline="0">
              <a:solidFill>
                <a:schemeClr val="dk1"/>
              </a:solidFill>
              <a:latin typeface="Arial"/>
              <a:ea typeface="Arial"/>
              <a:cs typeface="Arial"/>
              <a:sym typeface="Arial"/>
            </a:endParaRPr>
          </a:p>
        </p:txBody>
      </p:sp>
      <p:sp>
        <p:nvSpPr>
          <p:cNvPr id="1018" name="Shape 1018"/>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1019" name="Shape 1019"/>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Shape 1024"/>
          <p:cNvSpPr txBox="1">
            <a:spLocks noGrp="1"/>
          </p:cNvSpPr>
          <p:nvPr>
            <p:ph type="ctrTitle"/>
          </p:nvPr>
        </p:nvSpPr>
        <p:spPr>
          <a:xfrm>
            <a:off x="1809352" y="1555200"/>
            <a:ext cx="3914774" cy="1800000"/>
          </a:xfrm>
          <a:prstGeom prst="rect">
            <a:avLst/>
          </a:prstGeom>
          <a:noFill/>
          <a:ln>
            <a:noFill/>
          </a:ln>
        </p:spPr>
        <p:txBody>
          <a:bodyPr lIns="0" tIns="0" rIns="0" bIns="0" anchor="b" anchorCtr="0">
            <a:noAutofit/>
          </a:bodyPr>
          <a:lstStyle/>
          <a:p>
            <a:pPr marL="0" marR="0" lvl="0" indent="0" algn="l" rtl="0">
              <a:lnSpc>
                <a:spcPct val="100000"/>
              </a:lnSpc>
              <a:spcBef>
                <a:spcPts val="0"/>
              </a:spcBef>
              <a:spcAft>
                <a:spcPts val="0"/>
              </a:spcAft>
              <a:buSzPct val="25000"/>
              <a:buNone/>
            </a:pPr>
            <a:r>
              <a:rPr lang="en-GB" sz="4000" b="1" i="0" u="none" strike="noStrike" cap="none" baseline="0">
                <a:solidFill>
                  <a:schemeClr val="lt1"/>
                </a:solidFill>
                <a:latin typeface="Arial"/>
                <a:ea typeface="Arial"/>
                <a:cs typeface="Arial"/>
                <a:sym typeface="Arial"/>
              </a:rPr>
              <a:t>Questions?</a:t>
            </a:r>
          </a:p>
        </p:txBody>
      </p:sp>
    </p:spTree>
  </p:cSld>
  <p:clrMapOvr>
    <a:masterClrMapping/>
  </p:clrMapOvr>
  <p:transition spd="slow">
    <p:cu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Shape 1029"/>
          <p:cNvSpPr txBox="1"/>
          <p:nvPr/>
        </p:nvSpPr>
        <p:spPr>
          <a:xfrm>
            <a:off x="1854200" y="5295900"/>
            <a:ext cx="1665521" cy="1015662"/>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800" b="1" i="0" u="none" strike="noStrike" cap="none" baseline="0">
                <a:solidFill>
                  <a:schemeClr val="lt1"/>
                </a:solidFill>
                <a:latin typeface="Arial"/>
                <a:ea typeface="Arial"/>
                <a:cs typeface="Arial"/>
                <a:sym typeface="Arial"/>
              </a:rPr>
              <a:t>Roman Bosák</a:t>
            </a: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SzPct val="25000"/>
              <a:buNone/>
            </a:pPr>
            <a:r>
              <a:rPr lang="en-GB" sz="1200" b="0" i="0" u="none" strike="noStrike" cap="none" baseline="0">
                <a:solidFill>
                  <a:schemeClr val="dk1"/>
                </a:solidFill>
                <a:latin typeface="Arial"/>
                <a:ea typeface="Arial"/>
                <a:cs typeface="Arial"/>
                <a:sym typeface="Arial"/>
              </a:rPr>
              <a:t>Ing.</a:t>
            </a:r>
          </a:p>
          <a:p>
            <a:pPr marL="0" marR="0" lvl="0" indent="0" algn="l" rtl="0">
              <a:spcBef>
                <a:spcPts val="0"/>
              </a:spcBef>
              <a:buSzPct val="25000"/>
              <a:buNone/>
            </a:pPr>
            <a:r>
              <a:rPr lang="en-GB" sz="1200" b="0" i="0" u="none" strike="noStrike" cap="none" baseline="0">
                <a:solidFill>
                  <a:schemeClr val="dk1"/>
                </a:solidFill>
                <a:latin typeface="Arial"/>
                <a:ea typeface="Arial"/>
                <a:cs typeface="Arial"/>
                <a:sym typeface="Arial"/>
              </a:rPr>
              <a:t>Tieto,</a:t>
            </a:r>
          </a:p>
          <a:p>
            <a:pPr marL="0" marR="0" lvl="0" indent="0" algn="l" rtl="0">
              <a:spcBef>
                <a:spcPts val="0"/>
              </a:spcBef>
              <a:buSzPct val="25000"/>
              <a:buNone/>
            </a:pPr>
            <a:r>
              <a:rPr lang="en-GB" sz="1200" b="0" i="0" u="none" strike="noStrike" cap="none" baseline="0">
                <a:solidFill>
                  <a:schemeClr val="dk1"/>
                </a:solidFill>
                <a:latin typeface="Arial"/>
                <a:ea typeface="Arial"/>
                <a:cs typeface="Arial"/>
                <a:sym typeface="Arial"/>
              </a:rPr>
              <a:t>roman.bosak@tieto.com</a:t>
            </a:r>
          </a:p>
        </p:txBody>
      </p:sp>
      <p:sp>
        <p:nvSpPr>
          <p:cNvPr id="1030" name="Shape 1030"/>
          <p:cNvSpPr txBox="1">
            <a:spLocks noGrp="1"/>
          </p:cNvSpPr>
          <p:nvPr>
            <p:ph type="ctrTitle"/>
          </p:nvPr>
        </p:nvSpPr>
        <p:spPr>
          <a:xfrm>
            <a:off x="1809352" y="1555200"/>
            <a:ext cx="3914774" cy="1800000"/>
          </a:xfrm>
          <a:prstGeom prst="rect">
            <a:avLst/>
          </a:prstGeom>
          <a:noFill/>
          <a:ln>
            <a:noFill/>
          </a:ln>
        </p:spPr>
        <p:txBody>
          <a:bodyPr lIns="0" tIns="0" rIns="0" bIns="0" anchor="b" anchorCtr="0">
            <a:noAutofit/>
          </a:bodyPr>
          <a:lstStyle/>
          <a:p>
            <a:pPr marL="0" marR="0" lvl="0" indent="0" algn="l" rtl="0">
              <a:lnSpc>
                <a:spcPct val="100000"/>
              </a:lnSpc>
              <a:spcBef>
                <a:spcPts val="0"/>
              </a:spcBef>
              <a:spcAft>
                <a:spcPts val="0"/>
              </a:spcAft>
              <a:buSzPct val="25000"/>
              <a:buNone/>
            </a:pPr>
            <a:r>
              <a:rPr lang="en-GB" sz="4000" b="1" i="0" u="none" strike="noStrike" cap="none" baseline="0">
                <a:solidFill>
                  <a:schemeClr val="lt1"/>
                </a:solidFill>
                <a:latin typeface="Arial"/>
                <a:ea typeface="Arial"/>
                <a:cs typeface="Arial"/>
                <a:sym typeface="Arial"/>
              </a:rPr>
              <a:t>Thank You</a:t>
            </a:r>
          </a:p>
        </p:txBody>
      </p:sp>
    </p:spTree>
  </p:cSld>
  <p:clrMapOvr>
    <a:masterClrMapping/>
  </p:clrMapOvr>
  <p:transition spd="slow">
    <p:cu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Shape 1035"/>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 GIT repositories</a:t>
            </a:r>
          </a:p>
        </p:txBody>
      </p:sp>
      <p:sp>
        <p:nvSpPr>
          <p:cNvPr id="1036" name="Shape 1036"/>
          <p:cNvSpPr txBox="1">
            <a:spLocks noGrp="1"/>
          </p:cNvSpPr>
          <p:nvPr>
            <p:ph type="body" idx="1"/>
          </p:nvPr>
        </p:nvSpPr>
        <p:spPr>
          <a:xfrm>
            <a:off x="342000" y="1494000"/>
            <a:ext cx="3956050" cy="4229999"/>
          </a:xfrm>
          <a:prstGeom prst="rect">
            <a:avLst/>
          </a:prstGeom>
          <a:noFill/>
          <a:ln>
            <a:noFill/>
          </a:ln>
        </p:spPr>
        <p:txBody>
          <a:bodyPr lIns="0" tIns="0" rIns="0" bIns="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GB" sz="2200" b="0" i="0" u="sng" strike="noStrike" cap="none" baseline="0">
                <a:solidFill>
                  <a:schemeClr val="hlink"/>
                </a:solidFill>
                <a:latin typeface="Arial"/>
                <a:ea typeface="Arial"/>
                <a:cs typeface="Arial"/>
                <a:sym typeface="Arial"/>
                <a:hlinkClick r:id="rId3"/>
              </a:rPr>
              <a:t>git@mqxgit.ea.freescale.net:gitorious-test-project/mqx-small-test-repo.git</a:t>
            </a:r>
          </a:p>
          <a:p>
            <a:pPr marL="342900" marR="0" lvl="0" indent="-342900" algn="l" rtl="0">
              <a:lnSpc>
                <a:spcPct val="90000"/>
              </a:lnSpc>
              <a:spcBef>
                <a:spcPts val="500"/>
              </a:spcBef>
              <a:spcAft>
                <a:spcPts val="0"/>
              </a:spcAft>
              <a:buClr>
                <a:schemeClr val="dk1"/>
              </a:buClr>
              <a:buSzPct val="100000"/>
              <a:buFont typeface="Arial"/>
              <a:buChar char="•"/>
            </a:pPr>
            <a:r>
              <a:rPr lang="en-GB" sz="2200" b="0" i="0" u="none" strike="noStrike" cap="none" baseline="0">
                <a:solidFill>
                  <a:schemeClr val="dk1"/>
                </a:solidFill>
                <a:latin typeface="Arial"/>
                <a:ea typeface="Arial"/>
                <a:cs typeface="Arial"/>
                <a:sym typeface="Arial"/>
              </a:rPr>
              <a:t>\\zcz01-0172\GIT.test.rep\mqx-small-test-repo\</a:t>
            </a:r>
          </a:p>
        </p:txBody>
      </p:sp>
      <p:sp>
        <p:nvSpPr>
          <p:cNvPr id="1037" name="Shape 1037"/>
          <p:cNvSpPr txBox="1">
            <a:spLocks noGrp="1"/>
          </p:cNvSpPr>
          <p:nvPr>
            <p:ph type="body" idx="2"/>
          </p:nvPr>
        </p:nvSpPr>
        <p:spPr>
          <a:xfrm>
            <a:off x="4469369" y="1494000"/>
            <a:ext cx="4386630" cy="4078799"/>
          </a:xfrm>
          <a:prstGeom prst="rect">
            <a:avLst/>
          </a:prstGeom>
          <a:noFill/>
          <a:ln>
            <a:noFill/>
          </a:ln>
        </p:spPr>
        <p:txBody>
          <a:bodyPr lIns="0" tIns="0" rIns="0" bIns="0" anchor="t" anchorCtr="0">
            <a:noAutofit/>
          </a:bodyPr>
          <a:lstStyle/>
          <a:p>
            <a:pPr marL="342900" marR="0" lvl="0" indent="-203200" algn="l" rtl="0">
              <a:lnSpc>
                <a:spcPct val="90000"/>
              </a:lnSpc>
              <a:spcBef>
                <a:spcPts val="0"/>
              </a:spcBef>
              <a:spcAft>
                <a:spcPts val="0"/>
              </a:spcAft>
              <a:buClr>
                <a:schemeClr val="dk1"/>
              </a:buClr>
              <a:buFont typeface="Arial"/>
              <a:buNone/>
            </a:pPr>
            <a:endParaRPr sz="2200" b="0" i="0" u="none" strike="noStrike" cap="none" baseline="0">
              <a:solidFill>
                <a:schemeClr val="dk1"/>
              </a:solidFill>
              <a:latin typeface="Arial"/>
              <a:ea typeface="Arial"/>
              <a:cs typeface="Arial"/>
              <a:sym typeface="Arial"/>
            </a:endParaRPr>
          </a:p>
        </p:txBody>
      </p:sp>
      <p:sp>
        <p:nvSpPr>
          <p:cNvPr id="1038" name="Shape 1038"/>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67</a:t>
            </a:fld>
            <a:endParaRPr lang="en-GB" sz="1000" b="0" i="0" u="none" strike="noStrike" cap="none" baseline="0">
              <a:solidFill>
                <a:schemeClr val="dk1"/>
              </a:solidFill>
              <a:latin typeface="Arial"/>
              <a:ea typeface="Arial"/>
              <a:cs typeface="Arial"/>
              <a:sym typeface="Arial"/>
            </a:endParaRPr>
          </a:p>
        </p:txBody>
      </p:sp>
      <p:sp>
        <p:nvSpPr>
          <p:cNvPr id="1039" name="Shape 1039"/>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1040" name="Shape 1040"/>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Version Control System (VCS)</a:t>
            </a:r>
          </a:p>
        </p:txBody>
      </p:sp>
      <p:sp>
        <p:nvSpPr>
          <p:cNvPr id="114" name="Shape 114"/>
          <p:cNvSpPr txBox="1">
            <a:spLocks noGrp="1"/>
          </p:cNvSpPr>
          <p:nvPr>
            <p:ph type="body" idx="1"/>
          </p:nvPr>
        </p:nvSpPr>
        <p:spPr>
          <a:xfrm>
            <a:off x="342000" y="1494000"/>
            <a:ext cx="6030200" cy="4229999"/>
          </a:xfrm>
          <a:prstGeom prst="rect">
            <a:avLst/>
          </a:prstGeom>
          <a:noFill/>
          <a:ln>
            <a:noFill/>
          </a:ln>
        </p:spPr>
        <p:txBody>
          <a:bodyPr lIns="0" tIns="0" rIns="0" bIns="0" anchor="t" anchorCtr="0">
            <a:noAutofit/>
          </a:bodyPr>
          <a:lstStyle/>
          <a:p>
            <a:pPr marL="0" marR="0" lvl="0" indent="0" algn="ctr" rtl="0">
              <a:lnSpc>
                <a:spcPct val="150000"/>
              </a:lnSpc>
              <a:spcBef>
                <a:spcPts val="0"/>
              </a:spcBef>
              <a:spcAft>
                <a:spcPts val="0"/>
              </a:spcAft>
              <a:buClr>
                <a:schemeClr val="dk1"/>
              </a:buClr>
              <a:buFont typeface="Arial"/>
              <a:buNone/>
            </a:pPr>
            <a:endParaRPr sz="2800" b="0" i="0" u="none" strike="noStrike" cap="none" baseline="0">
              <a:solidFill>
                <a:schemeClr val="dk1"/>
              </a:solidFill>
              <a:latin typeface="Arial"/>
              <a:ea typeface="Arial"/>
              <a:cs typeface="Arial"/>
              <a:sym typeface="Arial"/>
            </a:endParaRPr>
          </a:p>
          <a:p>
            <a:pPr marL="0" marR="0" lvl="0" indent="0" algn="ctr" rtl="0">
              <a:lnSpc>
                <a:spcPct val="150000"/>
              </a:lnSpc>
              <a:spcBef>
                <a:spcPts val="500"/>
              </a:spcBef>
              <a:spcAft>
                <a:spcPts val="0"/>
              </a:spcAft>
              <a:buClr>
                <a:srgbClr val="29B2DE"/>
              </a:buClr>
              <a:buSzPct val="25000"/>
              <a:buFont typeface="Arial"/>
              <a:buNone/>
            </a:pPr>
            <a:r>
              <a:rPr lang="en-GB" sz="2200" b="0" i="0" u="none" strike="noStrike" cap="none" baseline="0">
                <a:solidFill>
                  <a:srgbClr val="29B2DE"/>
                </a:solidFill>
                <a:latin typeface="Arial"/>
                <a:ea typeface="Arial"/>
                <a:cs typeface="Arial"/>
                <a:sym typeface="Arial"/>
              </a:rPr>
              <a:t>Mercurial (hg)</a:t>
            </a:r>
          </a:p>
          <a:p>
            <a:pPr marL="0" marR="0" lvl="0" indent="0" algn="ctr" rtl="0">
              <a:lnSpc>
                <a:spcPct val="150000"/>
              </a:lnSpc>
              <a:spcBef>
                <a:spcPts val="500"/>
              </a:spcBef>
              <a:spcAft>
                <a:spcPts val="0"/>
              </a:spcAft>
              <a:buClr>
                <a:srgbClr val="FFC000"/>
              </a:buClr>
              <a:buSzPct val="25000"/>
              <a:buFont typeface="Arial"/>
              <a:buNone/>
            </a:pPr>
            <a:r>
              <a:rPr lang="en-GB" sz="2200" b="0" i="0" u="none" strike="noStrike" cap="none" baseline="0">
                <a:solidFill>
                  <a:srgbClr val="FFC000"/>
                </a:solidFill>
                <a:latin typeface="Arial"/>
                <a:ea typeface="Arial"/>
                <a:cs typeface="Arial"/>
                <a:sym typeface="Arial"/>
              </a:rPr>
              <a:t>Bazaar</a:t>
            </a:r>
          </a:p>
          <a:p>
            <a:pPr marL="0" marR="0" lvl="0" indent="0" algn="ctr" rtl="0">
              <a:lnSpc>
                <a:spcPct val="150000"/>
              </a:lnSpc>
              <a:spcBef>
                <a:spcPts val="500"/>
              </a:spcBef>
              <a:spcAft>
                <a:spcPts val="0"/>
              </a:spcAft>
              <a:buClr>
                <a:srgbClr val="FFC000"/>
              </a:buClr>
              <a:buSzPct val="25000"/>
              <a:buFont typeface="Arial"/>
              <a:buNone/>
            </a:pPr>
            <a:r>
              <a:rPr lang="en-GB" sz="2200" b="0" i="0" u="none" strike="noStrike" cap="none" baseline="0">
                <a:solidFill>
                  <a:srgbClr val="FFC000"/>
                </a:solidFill>
                <a:latin typeface="Arial"/>
                <a:ea typeface="Arial"/>
                <a:cs typeface="Arial"/>
                <a:sym typeface="Arial"/>
              </a:rPr>
              <a:t>Subversion (SVN)</a:t>
            </a:r>
          </a:p>
          <a:p>
            <a:pPr marL="0" marR="0" lvl="0" indent="0" algn="ctr" rtl="0">
              <a:lnSpc>
                <a:spcPct val="150000"/>
              </a:lnSpc>
              <a:spcBef>
                <a:spcPts val="500"/>
              </a:spcBef>
              <a:spcAft>
                <a:spcPts val="0"/>
              </a:spcAft>
              <a:buClr>
                <a:srgbClr val="C00000"/>
              </a:buClr>
              <a:buSzPct val="25000"/>
              <a:buFont typeface="Arial"/>
              <a:buNone/>
            </a:pPr>
            <a:r>
              <a:rPr lang="en-GB" sz="2200" b="0" i="0" u="none" strike="noStrike" cap="none" baseline="0">
                <a:solidFill>
                  <a:srgbClr val="C00000"/>
                </a:solidFill>
                <a:latin typeface="Arial"/>
                <a:ea typeface="Arial"/>
                <a:cs typeface="Arial"/>
                <a:sym typeface="Arial"/>
              </a:rPr>
              <a:t>Concurrent Version System (CVS)</a:t>
            </a:r>
          </a:p>
          <a:p>
            <a:pPr marL="0" marR="0" lvl="0" indent="0" algn="ctr" rtl="0">
              <a:lnSpc>
                <a:spcPct val="150000"/>
              </a:lnSpc>
              <a:spcBef>
                <a:spcPts val="500"/>
              </a:spcBef>
              <a:spcAft>
                <a:spcPts val="0"/>
              </a:spcAft>
              <a:buClr>
                <a:srgbClr val="C00000"/>
              </a:buClr>
              <a:buSzPct val="25000"/>
              <a:buFont typeface="Arial"/>
              <a:buNone/>
            </a:pPr>
            <a:r>
              <a:rPr lang="en-GB" sz="2200" b="0" i="0" u="none" strike="noStrike" cap="none" baseline="0">
                <a:solidFill>
                  <a:srgbClr val="C00000"/>
                </a:solidFill>
                <a:latin typeface="Arial"/>
                <a:ea typeface="Arial"/>
                <a:cs typeface="Arial"/>
                <a:sym typeface="Arial"/>
              </a:rPr>
              <a:t>Perforce</a:t>
            </a:r>
          </a:p>
          <a:p>
            <a:pPr marL="0" marR="0" lvl="0" indent="0" algn="ctr" rtl="0">
              <a:lnSpc>
                <a:spcPct val="150000"/>
              </a:lnSpc>
              <a:spcBef>
                <a:spcPts val="500"/>
              </a:spcBef>
              <a:spcAft>
                <a:spcPts val="0"/>
              </a:spcAft>
              <a:buClr>
                <a:srgbClr val="C00000"/>
              </a:buClr>
              <a:buSzPct val="25000"/>
              <a:buFont typeface="Arial"/>
              <a:buNone/>
            </a:pPr>
            <a:r>
              <a:rPr lang="en-GB" sz="2200" b="0" i="0" u="none" strike="noStrike" cap="none" baseline="0">
                <a:solidFill>
                  <a:srgbClr val="C00000"/>
                </a:solidFill>
                <a:latin typeface="Arial"/>
                <a:ea typeface="Arial"/>
                <a:cs typeface="Arial"/>
                <a:sym typeface="Arial"/>
              </a:rPr>
              <a:t>Visual Source Safe</a:t>
            </a:r>
          </a:p>
        </p:txBody>
      </p:sp>
      <p:sp>
        <p:nvSpPr>
          <p:cNvPr id="115" name="Shape 115"/>
          <p:cNvSpPr txBox="1">
            <a:spLocks noGrp="1"/>
          </p:cNvSpPr>
          <p:nvPr>
            <p:ph type="body" idx="2"/>
          </p:nvPr>
        </p:nvSpPr>
        <p:spPr>
          <a:xfrm>
            <a:off x="4860032" y="1494000"/>
            <a:ext cx="3995967" cy="4078799"/>
          </a:xfrm>
          <a:prstGeom prst="rect">
            <a:avLst/>
          </a:prstGeom>
          <a:noFill/>
          <a:ln>
            <a:noFill/>
          </a:ln>
        </p:spPr>
        <p:txBody>
          <a:bodyPr lIns="0" tIns="0" rIns="0" bIns="0" anchor="t" anchorCtr="0">
            <a:noAutofit/>
          </a:bodyPr>
          <a:lstStyle/>
          <a:p>
            <a:pPr marL="342900" marR="0" lvl="0" indent="-165100" algn="l" rtl="0">
              <a:lnSpc>
                <a:spcPct val="150000"/>
              </a:lnSpc>
              <a:spcBef>
                <a:spcPts val="0"/>
              </a:spcBef>
              <a:spcAft>
                <a:spcPts val="0"/>
              </a:spcAft>
              <a:buClr>
                <a:schemeClr val="dk1"/>
              </a:buClr>
              <a:buFont typeface="Arial"/>
              <a:buNone/>
            </a:pPr>
            <a:endParaRPr sz="2800" b="0" i="0" u="none" strike="noStrike" cap="none" baseline="0">
              <a:solidFill>
                <a:schemeClr val="dk1"/>
              </a:solidFill>
              <a:latin typeface="Arial"/>
              <a:ea typeface="Arial"/>
              <a:cs typeface="Arial"/>
              <a:sym typeface="Arial"/>
            </a:endParaRPr>
          </a:p>
          <a:p>
            <a:pPr marL="0" marR="0" lvl="0" indent="0" algn="l" rtl="0">
              <a:lnSpc>
                <a:spcPct val="150000"/>
              </a:lnSpc>
              <a:spcBef>
                <a:spcPts val="500"/>
              </a:spcBef>
              <a:spcAft>
                <a:spcPts val="0"/>
              </a:spcAft>
              <a:buClr>
                <a:schemeClr val="dk1"/>
              </a:buClr>
              <a:buSzPct val="25000"/>
              <a:buFont typeface="Arial"/>
              <a:buNone/>
            </a:pPr>
            <a:r>
              <a:rPr lang="en-GB" sz="2200" b="0" i="0" u="none" strike="noStrike" cap="none" baseline="0">
                <a:solidFill>
                  <a:schemeClr val="dk1"/>
                </a:solidFill>
                <a:latin typeface="Arial"/>
                <a:ea typeface="Arial"/>
                <a:cs typeface="Arial"/>
                <a:sym typeface="Arial"/>
              </a:rPr>
              <a:t>„not bad“</a:t>
            </a:r>
          </a:p>
        </p:txBody>
      </p:sp>
      <p:sp>
        <p:nvSpPr>
          <p:cNvPr id="116" name="Shape 116"/>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7</a:t>
            </a:fld>
            <a:endParaRPr lang="en-GB" sz="1000" b="0" i="0" u="none" strike="noStrike" cap="none" baseline="0">
              <a:solidFill>
                <a:schemeClr val="dk1"/>
              </a:solidFill>
              <a:latin typeface="Arial"/>
              <a:ea typeface="Arial"/>
              <a:cs typeface="Arial"/>
              <a:sym typeface="Arial"/>
            </a:endParaRPr>
          </a:p>
        </p:txBody>
      </p:sp>
      <p:sp>
        <p:nvSpPr>
          <p:cNvPr id="117" name="Shape 117"/>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118" name="Shape 118"/>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Version Control System (VCS)</a:t>
            </a:r>
          </a:p>
        </p:txBody>
      </p:sp>
      <p:sp>
        <p:nvSpPr>
          <p:cNvPr id="124" name="Shape 124"/>
          <p:cNvSpPr txBox="1">
            <a:spLocks noGrp="1"/>
          </p:cNvSpPr>
          <p:nvPr>
            <p:ph type="body" idx="1"/>
          </p:nvPr>
        </p:nvSpPr>
        <p:spPr>
          <a:xfrm>
            <a:off x="342000" y="1494000"/>
            <a:ext cx="6030200" cy="4229999"/>
          </a:xfrm>
          <a:prstGeom prst="rect">
            <a:avLst/>
          </a:prstGeom>
          <a:noFill/>
          <a:ln>
            <a:noFill/>
          </a:ln>
        </p:spPr>
        <p:txBody>
          <a:bodyPr lIns="0" tIns="0" rIns="0" bIns="0" anchor="t" anchorCtr="0">
            <a:noAutofit/>
          </a:bodyPr>
          <a:lstStyle/>
          <a:p>
            <a:pPr marL="0" marR="0" lvl="0" indent="0" algn="ctr" rtl="0">
              <a:lnSpc>
                <a:spcPct val="150000"/>
              </a:lnSpc>
              <a:spcBef>
                <a:spcPts val="0"/>
              </a:spcBef>
              <a:spcAft>
                <a:spcPts val="0"/>
              </a:spcAft>
              <a:buClr>
                <a:schemeClr val="dk1"/>
              </a:buClr>
              <a:buFont typeface="Arial"/>
              <a:buNone/>
            </a:pPr>
            <a:endParaRPr sz="2800" b="0" i="0" u="none" strike="noStrike" cap="none" baseline="0">
              <a:solidFill>
                <a:schemeClr val="dk1"/>
              </a:solidFill>
              <a:latin typeface="Arial"/>
              <a:ea typeface="Arial"/>
              <a:cs typeface="Arial"/>
              <a:sym typeface="Arial"/>
            </a:endParaRPr>
          </a:p>
          <a:p>
            <a:pPr marL="0" marR="0" lvl="0" indent="0" algn="ctr" rtl="0">
              <a:lnSpc>
                <a:spcPct val="150000"/>
              </a:lnSpc>
              <a:spcBef>
                <a:spcPts val="500"/>
              </a:spcBef>
              <a:spcAft>
                <a:spcPts val="0"/>
              </a:spcAft>
              <a:buClr>
                <a:srgbClr val="29B2DE"/>
              </a:buClr>
              <a:buSzPct val="25000"/>
              <a:buFont typeface="Arial"/>
              <a:buNone/>
            </a:pPr>
            <a:r>
              <a:rPr lang="en-GB" sz="2200" b="0" i="0" u="none" strike="noStrike" cap="none" baseline="0">
                <a:solidFill>
                  <a:srgbClr val="29B2DE"/>
                </a:solidFill>
                <a:latin typeface="Arial"/>
                <a:ea typeface="Arial"/>
                <a:cs typeface="Arial"/>
                <a:sym typeface="Arial"/>
              </a:rPr>
              <a:t>Mercurial (hg)</a:t>
            </a:r>
          </a:p>
          <a:p>
            <a:pPr marL="0" marR="0" lvl="0" indent="0" algn="ctr" rtl="0">
              <a:lnSpc>
                <a:spcPct val="150000"/>
              </a:lnSpc>
              <a:spcBef>
                <a:spcPts val="500"/>
              </a:spcBef>
              <a:spcAft>
                <a:spcPts val="0"/>
              </a:spcAft>
              <a:buClr>
                <a:srgbClr val="FFC000"/>
              </a:buClr>
              <a:buSzPct val="25000"/>
              <a:buFont typeface="Arial"/>
              <a:buNone/>
            </a:pPr>
            <a:r>
              <a:rPr lang="en-GB" sz="2200" b="0" i="0" u="none" strike="noStrike" cap="none" baseline="0">
                <a:solidFill>
                  <a:srgbClr val="FFC000"/>
                </a:solidFill>
                <a:latin typeface="Arial"/>
                <a:ea typeface="Arial"/>
                <a:cs typeface="Arial"/>
                <a:sym typeface="Arial"/>
              </a:rPr>
              <a:t>Bazaar</a:t>
            </a:r>
          </a:p>
          <a:p>
            <a:pPr marL="0" marR="0" lvl="0" indent="0" algn="ctr" rtl="0">
              <a:lnSpc>
                <a:spcPct val="150000"/>
              </a:lnSpc>
              <a:spcBef>
                <a:spcPts val="500"/>
              </a:spcBef>
              <a:spcAft>
                <a:spcPts val="0"/>
              </a:spcAft>
              <a:buClr>
                <a:srgbClr val="FFC000"/>
              </a:buClr>
              <a:buSzPct val="25000"/>
              <a:buFont typeface="Arial"/>
              <a:buNone/>
            </a:pPr>
            <a:r>
              <a:rPr lang="en-GB" sz="2200" b="0" i="0" u="none" strike="noStrike" cap="none" baseline="0">
                <a:solidFill>
                  <a:srgbClr val="FFC000"/>
                </a:solidFill>
                <a:latin typeface="Arial"/>
                <a:ea typeface="Arial"/>
                <a:cs typeface="Arial"/>
                <a:sym typeface="Arial"/>
              </a:rPr>
              <a:t>Subversion (SVN)</a:t>
            </a:r>
          </a:p>
          <a:p>
            <a:pPr marL="0" marR="0" lvl="0" indent="0" algn="ctr" rtl="0">
              <a:lnSpc>
                <a:spcPct val="150000"/>
              </a:lnSpc>
              <a:spcBef>
                <a:spcPts val="500"/>
              </a:spcBef>
              <a:spcAft>
                <a:spcPts val="0"/>
              </a:spcAft>
              <a:buClr>
                <a:srgbClr val="C00000"/>
              </a:buClr>
              <a:buSzPct val="25000"/>
              <a:buFont typeface="Arial"/>
              <a:buNone/>
            </a:pPr>
            <a:r>
              <a:rPr lang="en-GB" sz="2200" b="0" i="0" u="none" strike="noStrike" cap="none" baseline="0">
                <a:solidFill>
                  <a:srgbClr val="C00000"/>
                </a:solidFill>
                <a:latin typeface="Arial"/>
                <a:ea typeface="Arial"/>
                <a:cs typeface="Arial"/>
                <a:sym typeface="Arial"/>
              </a:rPr>
              <a:t>Concurrent Version System (CVS)</a:t>
            </a:r>
          </a:p>
          <a:p>
            <a:pPr marL="0" marR="0" lvl="0" indent="0" algn="ctr" rtl="0">
              <a:lnSpc>
                <a:spcPct val="150000"/>
              </a:lnSpc>
              <a:spcBef>
                <a:spcPts val="500"/>
              </a:spcBef>
              <a:spcAft>
                <a:spcPts val="0"/>
              </a:spcAft>
              <a:buClr>
                <a:srgbClr val="C00000"/>
              </a:buClr>
              <a:buSzPct val="25000"/>
              <a:buFont typeface="Arial"/>
              <a:buNone/>
            </a:pPr>
            <a:r>
              <a:rPr lang="en-GB" sz="2200" b="0" i="0" u="none" strike="noStrike" cap="none" baseline="0">
                <a:solidFill>
                  <a:srgbClr val="C00000"/>
                </a:solidFill>
                <a:latin typeface="Arial"/>
                <a:ea typeface="Arial"/>
                <a:cs typeface="Arial"/>
                <a:sym typeface="Arial"/>
              </a:rPr>
              <a:t>Perforce</a:t>
            </a:r>
          </a:p>
          <a:p>
            <a:pPr marL="0" marR="0" lvl="0" indent="0" algn="ctr" rtl="0">
              <a:lnSpc>
                <a:spcPct val="150000"/>
              </a:lnSpc>
              <a:spcBef>
                <a:spcPts val="500"/>
              </a:spcBef>
              <a:spcAft>
                <a:spcPts val="0"/>
              </a:spcAft>
              <a:buClr>
                <a:srgbClr val="C00000"/>
              </a:buClr>
              <a:buSzPct val="25000"/>
              <a:buFont typeface="Arial"/>
              <a:buNone/>
            </a:pPr>
            <a:r>
              <a:rPr lang="en-GB" sz="2200" b="0" i="0" u="none" strike="noStrike" cap="none" baseline="0">
                <a:solidFill>
                  <a:srgbClr val="C00000"/>
                </a:solidFill>
                <a:latin typeface="Arial"/>
                <a:ea typeface="Arial"/>
                <a:cs typeface="Arial"/>
                <a:sym typeface="Arial"/>
              </a:rPr>
              <a:t>Visual Source Safe</a:t>
            </a:r>
          </a:p>
        </p:txBody>
      </p:sp>
      <p:sp>
        <p:nvSpPr>
          <p:cNvPr id="125" name="Shape 125"/>
          <p:cNvSpPr txBox="1">
            <a:spLocks noGrp="1"/>
          </p:cNvSpPr>
          <p:nvPr>
            <p:ph type="body" idx="2"/>
          </p:nvPr>
        </p:nvSpPr>
        <p:spPr>
          <a:xfrm>
            <a:off x="4860032" y="1494000"/>
            <a:ext cx="3995967" cy="4078799"/>
          </a:xfrm>
          <a:prstGeom prst="rect">
            <a:avLst/>
          </a:prstGeom>
          <a:noFill/>
          <a:ln>
            <a:noFill/>
          </a:ln>
        </p:spPr>
        <p:txBody>
          <a:bodyPr lIns="0" tIns="0" rIns="0" bIns="0" anchor="t" anchorCtr="0">
            <a:noAutofit/>
          </a:bodyPr>
          <a:lstStyle/>
          <a:p>
            <a:pPr marL="342900" marR="0" lvl="0" indent="-165100" algn="l" rtl="0">
              <a:lnSpc>
                <a:spcPct val="150000"/>
              </a:lnSpc>
              <a:spcBef>
                <a:spcPts val="0"/>
              </a:spcBef>
              <a:spcAft>
                <a:spcPts val="0"/>
              </a:spcAft>
              <a:buClr>
                <a:schemeClr val="dk1"/>
              </a:buClr>
              <a:buFont typeface="Arial"/>
              <a:buNone/>
            </a:pPr>
            <a:endParaRPr sz="2800" b="0" i="0" u="none" strike="noStrike" cap="none" baseline="0">
              <a:solidFill>
                <a:schemeClr val="dk1"/>
              </a:solidFill>
              <a:latin typeface="Arial"/>
              <a:ea typeface="Arial"/>
              <a:cs typeface="Arial"/>
              <a:sym typeface="Arial"/>
            </a:endParaRPr>
          </a:p>
          <a:p>
            <a:pPr marL="0" marR="0" lvl="0" indent="0" algn="l" rtl="0">
              <a:lnSpc>
                <a:spcPct val="150000"/>
              </a:lnSpc>
              <a:spcBef>
                <a:spcPts val="500"/>
              </a:spcBef>
              <a:spcAft>
                <a:spcPts val="0"/>
              </a:spcAft>
              <a:buClr>
                <a:schemeClr val="dk1"/>
              </a:buClr>
              <a:buSzPct val="25000"/>
              <a:buFont typeface="Arial"/>
              <a:buNone/>
            </a:pPr>
            <a:r>
              <a:rPr lang="en-GB" sz="2200" b="0" i="0" u="none" strike="noStrike" cap="none" baseline="0">
                <a:solidFill>
                  <a:schemeClr val="dk1"/>
                </a:solidFill>
                <a:latin typeface="Arial"/>
                <a:ea typeface="Arial"/>
                <a:cs typeface="Arial"/>
                <a:sym typeface="Arial"/>
              </a:rPr>
              <a:t>„not bad“</a:t>
            </a:r>
          </a:p>
          <a:p>
            <a:pPr marL="342900" marR="0" lvl="0" indent="-203200" algn="l" rtl="0">
              <a:lnSpc>
                <a:spcPct val="150000"/>
              </a:lnSpc>
              <a:spcBef>
                <a:spcPts val="500"/>
              </a:spcBef>
              <a:spcAft>
                <a:spcPts val="0"/>
              </a:spcAft>
              <a:buClr>
                <a:schemeClr val="dk1"/>
              </a:buClr>
              <a:buFont typeface="Arial"/>
              <a:buNone/>
            </a:pPr>
            <a:endParaRPr sz="2200" b="0" i="0" u="none" strike="noStrike" cap="none" baseline="0">
              <a:solidFill>
                <a:schemeClr val="dk1"/>
              </a:solidFill>
              <a:latin typeface="Arial"/>
              <a:ea typeface="Arial"/>
              <a:cs typeface="Arial"/>
              <a:sym typeface="Arial"/>
            </a:endParaRPr>
          </a:p>
          <a:p>
            <a:pPr marL="342900" marR="0" lvl="0" indent="-203200" algn="l" rtl="0">
              <a:lnSpc>
                <a:spcPct val="150000"/>
              </a:lnSpc>
              <a:spcBef>
                <a:spcPts val="500"/>
              </a:spcBef>
              <a:spcAft>
                <a:spcPts val="0"/>
              </a:spcAft>
              <a:buClr>
                <a:schemeClr val="dk1"/>
              </a:buClr>
              <a:buFont typeface="Arial"/>
              <a:buNone/>
            </a:pPr>
            <a:endParaRPr sz="2200" b="0" i="0" u="none" strike="noStrike" cap="none" baseline="0">
              <a:solidFill>
                <a:schemeClr val="dk1"/>
              </a:solidFill>
              <a:latin typeface="Arial"/>
              <a:ea typeface="Arial"/>
              <a:cs typeface="Arial"/>
              <a:sym typeface="Arial"/>
            </a:endParaRPr>
          </a:p>
          <a:p>
            <a:pPr marL="342900" marR="0" lvl="0" indent="-203200" algn="l" rtl="0">
              <a:lnSpc>
                <a:spcPct val="150000"/>
              </a:lnSpc>
              <a:spcBef>
                <a:spcPts val="500"/>
              </a:spcBef>
              <a:spcAft>
                <a:spcPts val="0"/>
              </a:spcAft>
              <a:buClr>
                <a:schemeClr val="dk1"/>
              </a:buClr>
              <a:buFont typeface="Arial"/>
              <a:buNone/>
            </a:pPr>
            <a:endParaRPr sz="2200" b="0" i="0" u="none" strike="noStrike" cap="none" baseline="0">
              <a:solidFill>
                <a:schemeClr val="dk1"/>
              </a:solidFill>
              <a:latin typeface="Arial"/>
              <a:ea typeface="Arial"/>
              <a:cs typeface="Arial"/>
              <a:sym typeface="Arial"/>
            </a:endParaRPr>
          </a:p>
          <a:p>
            <a:pPr marL="342900" marR="0" lvl="0" indent="-203200" algn="l" rtl="0">
              <a:lnSpc>
                <a:spcPct val="150000"/>
              </a:lnSpc>
              <a:spcBef>
                <a:spcPts val="500"/>
              </a:spcBef>
              <a:spcAft>
                <a:spcPts val="0"/>
              </a:spcAft>
              <a:buClr>
                <a:schemeClr val="dk1"/>
              </a:buClr>
              <a:buFont typeface="Arial"/>
              <a:buNone/>
            </a:pPr>
            <a:endParaRPr sz="2200" b="0" i="0" u="none" strike="noStrike" cap="none" baseline="0">
              <a:solidFill>
                <a:schemeClr val="dk1"/>
              </a:solidFill>
              <a:latin typeface="Arial"/>
              <a:ea typeface="Arial"/>
              <a:cs typeface="Arial"/>
              <a:sym typeface="Arial"/>
            </a:endParaRPr>
          </a:p>
          <a:p>
            <a:pPr marL="0" marR="0" lvl="0" indent="0" algn="l" rtl="0">
              <a:lnSpc>
                <a:spcPct val="150000"/>
              </a:lnSpc>
              <a:spcBef>
                <a:spcPts val="500"/>
              </a:spcBef>
              <a:spcAft>
                <a:spcPts val="0"/>
              </a:spcAft>
              <a:buClr>
                <a:schemeClr val="dk1"/>
              </a:buClr>
              <a:buSzPct val="25000"/>
              <a:buFont typeface="Arial"/>
              <a:buNone/>
            </a:pPr>
            <a:r>
              <a:rPr lang="en-GB" sz="2200" b="0" i="0" u="none" strike="noStrike" cap="none" baseline="0">
                <a:solidFill>
                  <a:schemeClr val="dk1"/>
                </a:solidFill>
                <a:latin typeface="Arial"/>
                <a:ea typeface="Arial"/>
                <a:cs typeface="Arial"/>
                <a:sym typeface="Arial"/>
              </a:rPr>
              <a:t>„kill self“</a:t>
            </a:r>
          </a:p>
        </p:txBody>
      </p:sp>
      <p:sp>
        <p:nvSpPr>
          <p:cNvPr id="126" name="Shape 126"/>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8</a:t>
            </a:fld>
            <a:endParaRPr lang="en-GB" sz="1000" b="0" i="0" u="none" strike="noStrike" cap="none" baseline="0">
              <a:solidFill>
                <a:schemeClr val="dk1"/>
              </a:solidFill>
              <a:latin typeface="Arial"/>
              <a:ea typeface="Arial"/>
              <a:cs typeface="Arial"/>
              <a:sym typeface="Arial"/>
            </a:endParaRPr>
          </a:p>
        </p:txBody>
      </p:sp>
      <p:sp>
        <p:nvSpPr>
          <p:cNvPr id="127" name="Shape 127"/>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128" name="Shape 128"/>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42000" y="154800"/>
            <a:ext cx="8514000" cy="1220400"/>
          </a:xfrm>
          <a:prstGeom prst="rect">
            <a:avLst/>
          </a:prstGeom>
          <a:noFill/>
          <a:ln>
            <a:noFill/>
          </a:ln>
        </p:spPr>
        <p:txBody>
          <a:bodyPr lIns="0" tIns="0" rIns="0" bIns="0" anchor="b" anchorCtr="0">
            <a:noAutofit/>
          </a:bodyPr>
          <a:lstStyle/>
          <a:p>
            <a:pPr marL="0" marR="0" lvl="0" indent="0" algn="l" rtl="0">
              <a:spcBef>
                <a:spcPts val="0"/>
              </a:spcBef>
              <a:spcAft>
                <a:spcPts val="0"/>
              </a:spcAft>
              <a:buSzPct val="25000"/>
              <a:buNone/>
            </a:pPr>
            <a:r>
              <a:rPr lang="en-GB" sz="4000" b="1" i="0" u="none" strike="noStrike" cap="none" baseline="0">
                <a:solidFill>
                  <a:srgbClr val="99CC33"/>
                </a:solidFill>
                <a:latin typeface="Arial"/>
                <a:ea typeface="Arial"/>
                <a:cs typeface="Arial"/>
                <a:sym typeface="Arial"/>
              </a:rPr>
              <a:t>Version Control System (VCS)</a:t>
            </a:r>
          </a:p>
        </p:txBody>
      </p:sp>
      <p:sp>
        <p:nvSpPr>
          <p:cNvPr id="134" name="Shape 134"/>
          <p:cNvSpPr txBox="1">
            <a:spLocks noGrp="1"/>
          </p:cNvSpPr>
          <p:nvPr>
            <p:ph type="body" idx="1"/>
          </p:nvPr>
        </p:nvSpPr>
        <p:spPr>
          <a:xfrm>
            <a:off x="342000" y="1494000"/>
            <a:ext cx="6030200" cy="4229999"/>
          </a:xfrm>
          <a:prstGeom prst="rect">
            <a:avLst/>
          </a:prstGeom>
          <a:noFill/>
          <a:ln>
            <a:noFill/>
          </a:ln>
        </p:spPr>
        <p:txBody>
          <a:bodyPr lIns="0" tIns="0" rIns="0" bIns="0" anchor="t" anchorCtr="0">
            <a:noAutofit/>
          </a:bodyPr>
          <a:lstStyle/>
          <a:p>
            <a:pPr marL="0" marR="0" lvl="0" indent="0" algn="ctr" rtl="0">
              <a:lnSpc>
                <a:spcPct val="150000"/>
              </a:lnSpc>
              <a:spcBef>
                <a:spcPts val="0"/>
              </a:spcBef>
              <a:spcAft>
                <a:spcPts val="0"/>
              </a:spcAft>
              <a:buClr>
                <a:schemeClr val="dk1"/>
              </a:buClr>
              <a:buSzPct val="25000"/>
              <a:buFont typeface="Arial Black"/>
              <a:buNone/>
            </a:pPr>
            <a:r>
              <a:rPr lang="en-GB" sz="2800" b="1" i="0" u="none" strike="noStrike" cap="none" baseline="0">
                <a:solidFill>
                  <a:schemeClr val="dk1"/>
                </a:solidFill>
                <a:latin typeface="Arial Black"/>
                <a:ea typeface="Arial Black"/>
                <a:cs typeface="Arial Black"/>
                <a:sym typeface="Arial Black"/>
              </a:rPr>
              <a:t>Git</a:t>
            </a:r>
          </a:p>
          <a:p>
            <a:pPr marL="0" marR="0" lvl="0" indent="0" algn="ctr" rtl="0">
              <a:lnSpc>
                <a:spcPct val="150000"/>
              </a:lnSpc>
              <a:spcBef>
                <a:spcPts val="500"/>
              </a:spcBef>
              <a:spcAft>
                <a:spcPts val="0"/>
              </a:spcAft>
              <a:buClr>
                <a:srgbClr val="29B2DE"/>
              </a:buClr>
              <a:buSzPct val="25000"/>
              <a:buFont typeface="Arial"/>
              <a:buNone/>
            </a:pPr>
            <a:r>
              <a:rPr lang="en-GB" sz="2200" b="0" i="0" u="none" strike="noStrike" cap="none" baseline="0">
                <a:solidFill>
                  <a:srgbClr val="29B2DE"/>
                </a:solidFill>
                <a:latin typeface="Arial"/>
                <a:ea typeface="Arial"/>
                <a:cs typeface="Arial"/>
                <a:sym typeface="Arial"/>
              </a:rPr>
              <a:t>Mercurial (hg)</a:t>
            </a:r>
          </a:p>
          <a:p>
            <a:pPr marL="0" marR="0" lvl="0" indent="0" algn="ctr" rtl="0">
              <a:lnSpc>
                <a:spcPct val="150000"/>
              </a:lnSpc>
              <a:spcBef>
                <a:spcPts val="500"/>
              </a:spcBef>
              <a:spcAft>
                <a:spcPts val="0"/>
              </a:spcAft>
              <a:buClr>
                <a:srgbClr val="FFC000"/>
              </a:buClr>
              <a:buSzPct val="25000"/>
              <a:buFont typeface="Arial"/>
              <a:buNone/>
            </a:pPr>
            <a:r>
              <a:rPr lang="en-GB" sz="2200" b="0" i="0" u="none" strike="noStrike" cap="none" baseline="0">
                <a:solidFill>
                  <a:srgbClr val="FFC000"/>
                </a:solidFill>
                <a:latin typeface="Arial"/>
                <a:ea typeface="Arial"/>
                <a:cs typeface="Arial"/>
                <a:sym typeface="Arial"/>
              </a:rPr>
              <a:t>Bazaar</a:t>
            </a:r>
          </a:p>
          <a:p>
            <a:pPr marL="0" marR="0" lvl="0" indent="0" algn="ctr" rtl="0">
              <a:lnSpc>
                <a:spcPct val="150000"/>
              </a:lnSpc>
              <a:spcBef>
                <a:spcPts val="500"/>
              </a:spcBef>
              <a:spcAft>
                <a:spcPts val="0"/>
              </a:spcAft>
              <a:buClr>
                <a:srgbClr val="FFC000"/>
              </a:buClr>
              <a:buSzPct val="25000"/>
              <a:buFont typeface="Arial"/>
              <a:buNone/>
            </a:pPr>
            <a:r>
              <a:rPr lang="en-GB" sz="2200" b="0" i="0" u="none" strike="noStrike" cap="none" baseline="0">
                <a:solidFill>
                  <a:srgbClr val="FFC000"/>
                </a:solidFill>
                <a:latin typeface="Arial"/>
                <a:ea typeface="Arial"/>
                <a:cs typeface="Arial"/>
                <a:sym typeface="Arial"/>
              </a:rPr>
              <a:t>Subversion (SVN)</a:t>
            </a:r>
          </a:p>
          <a:p>
            <a:pPr marL="0" marR="0" lvl="0" indent="0" algn="ctr" rtl="0">
              <a:lnSpc>
                <a:spcPct val="150000"/>
              </a:lnSpc>
              <a:spcBef>
                <a:spcPts val="500"/>
              </a:spcBef>
              <a:spcAft>
                <a:spcPts val="0"/>
              </a:spcAft>
              <a:buClr>
                <a:srgbClr val="C00000"/>
              </a:buClr>
              <a:buSzPct val="25000"/>
              <a:buFont typeface="Arial"/>
              <a:buNone/>
            </a:pPr>
            <a:r>
              <a:rPr lang="en-GB" sz="2200" b="0" i="0" u="none" strike="noStrike" cap="none" baseline="0">
                <a:solidFill>
                  <a:srgbClr val="C00000"/>
                </a:solidFill>
                <a:latin typeface="Arial"/>
                <a:ea typeface="Arial"/>
                <a:cs typeface="Arial"/>
                <a:sym typeface="Arial"/>
              </a:rPr>
              <a:t>Concurrent Version System (CVS)</a:t>
            </a:r>
          </a:p>
          <a:p>
            <a:pPr marL="0" marR="0" lvl="0" indent="0" algn="ctr" rtl="0">
              <a:lnSpc>
                <a:spcPct val="150000"/>
              </a:lnSpc>
              <a:spcBef>
                <a:spcPts val="500"/>
              </a:spcBef>
              <a:spcAft>
                <a:spcPts val="0"/>
              </a:spcAft>
              <a:buClr>
                <a:srgbClr val="C00000"/>
              </a:buClr>
              <a:buSzPct val="25000"/>
              <a:buFont typeface="Arial"/>
              <a:buNone/>
            </a:pPr>
            <a:r>
              <a:rPr lang="en-GB" sz="2200" b="0" i="0" u="none" strike="noStrike" cap="none" baseline="0">
                <a:solidFill>
                  <a:srgbClr val="C00000"/>
                </a:solidFill>
                <a:latin typeface="Arial"/>
                <a:ea typeface="Arial"/>
                <a:cs typeface="Arial"/>
                <a:sym typeface="Arial"/>
              </a:rPr>
              <a:t>Perforce</a:t>
            </a:r>
          </a:p>
          <a:p>
            <a:pPr marL="0" marR="0" lvl="0" indent="0" algn="ctr" rtl="0">
              <a:lnSpc>
                <a:spcPct val="150000"/>
              </a:lnSpc>
              <a:spcBef>
                <a:spcPts val="500"/>
              </a:spcBef>
              <a:spcAft>
                <a:spcPts val="0"/>
              </a:spcAft>
              <a:buClr>
                <a:srgbClr val="C00000"/>
              </a:buClr>
              <a:buSzPct val="25000"/>
              <a:buFont typeface="Arial"/>
              <a:buNone/>
            </a:pPr>
            <a:r>
              <a:rPr lang="en-GB" sz="2200" b="0" i="0" u="none" strike="noStrike" cap="none" baseline="0">
                <a:solidFill>
                  <a:srgbClr val="C00000"/>
                </a:solidFill>
                <a:latin typeface="Arial"/>
                <a:ea typeface="Arial"/>
                <a:cs typeface="Arial"/>
                <a:sym typeface="Arial"/>
              </a:rPr>
              <a:t>Visual Source Safe</a:t>
            </a:r>
          </a:p>
        </p:txBody>
      </p:sp>
      <p:sp>
        <p:nvSpPr>
          <p:cNvPr id="135" name="Shape 135"/>
          <p:cNvSpPr txBox="1">
            <a:spLocks noGrp="1"/>
          </p:cNvSpPr>
          <p:nvPr>
            <p:ph type="body" idx="2"/>
          </p:nvPr>
        </p:nvSpPr>
        <p:spPr>
          <a:xfrm>
            <a:off x="4860032" y="1494000"/>
            <a:ext cx="3995967" cy="4078799"/>
          </a:xfrm>
          <a:prstGeom prst="rect">
            <a:avLst/>
          </a:prstGeom>
          <a:noFill/>
          <a:ln>
            <a:noFill/>
          </a:ln>
        </p:spPr>
        <p:txBody>
          <a:bodyPr lIns="0" tIns="0" rIns="0" bIns="0" anchor="t" anchorCtr="0">
            <a:noAutofit/>
          </a:bodyPr>
          <a:lstStyle/>
          <a:p>
            <a:pPr marL="342900" marR="0" lvl="0" indent="-165100" algn="l" rtl="0">
              <a:lnSpc>
                <a:spcPct val="150000"/>
              </a:lnSpc>
              <a:spcBef>
                <a:spcPts val="0"/>
              </a:spcBef>
              <a:spcAft>
                <a:spcPts val="0"/>
              </a:spcAft>
              <a:buClr>
                <a:schemeClr val="dk1"/>
              </a:buClr>
              <a:buFont typeface="Arial"/>
              <a:buNone/>
            </a:pPr>
            <a:endParaRPr sz="2800" b="0" i="0" u="none" strike="noStrike" cap="none" baseline="0">
              <a:solidFill>
                <a:schemeClr val="dk1"/>
              </a:solidFill>
              <a:latin typeface="Arial"/>
              <a:ea typeface="Arial"/>
              <a:cs typeface="Arial"/>
              <a:sym typeface="Arial"/>
            </a:endParaRPr>
          </a:p>
          <a:p>
            <a:pPr marL="0" marR="0" lvl="0" indent="0" algn="l" rtl="0">
              <a:lnSpc>
                <a:spcPct val="150000"/>
              </a:lnSpc>
              <a:spcBef>
                <a:spcPts val="500"/>
              </a:spcBef>
              <a:spcAft>
                <a:spcPts val="0"/>
              </a:spcAft>
              <a:buClr>
                <a:schemeClr val="dk1"/>
              </a:buClr>
              <a:buSzPct val="25000"/>
              <a:buFont typeface="Arial"/>
              <a:buNone/>
            </a:pPr>
            <a:r>
              <a:rPr lang="en-GB" sz="2200" b="0" i="0" u="none" strike="noStrike" cap="none" baseline="0">
                <a:solidFill>
                  <a:schemeClr val="dk1"/>
                </a:solidFill>
                <a:latin typeface="Arial"/>
                <a:ea typeface="Arial"/>
                <a:cs typeface="Arial"/>
                <a:sym typeface="Arial"/>
              </a:rPr>
              <a:t>„not bad“</a:t>
            </a:r>
          </a:p>
          <a:p>
            <a:pPr marL="342900" marR="0" lvl="0" indent="-203200" algn="l" rtl="0">
              <a:lnSpc>
                <a:spcPct val="150000"/>
              </a:lnSpc>
              <a:spcBef>
                <a:spcPts val="500"/>
              </a:spcBef>
              <a:spcAft>
                <a:spcPts val="0"/>
              </a:spcAft>
              <a:buClr>
                <a:schemeClr val="dk1"/>
              </a:buClr>
              <a:buFont typeface="Arial"/>
              <a:buNone/>
            </a:pPr>
            <a:endParaRPr sz="2200" b="0" i="0" u="none" strike="noStrike" cap="none" baseline="0">
              <a:solidFill>
                <a:schemeClr val="dk1"/>
              </a:solidFill>
              <a:latin typeface="Arial"/>
              <a:ea typeface="Arial"/>
              <a:cs typeface="Arial"/>
              <a:sym typeface="Arial"/>
            </a:endParaRPr>
          </a:p>
          <a:p>
            <a:pPr marL="342900" marR="0" lvl="0" indent="-203200" algn="l" rtl="0">
              <a:lnSpc>
                <a:spcPct val="150000"/>
              </a:lnSpc>
              <a:spcBef>
                <a:spcPts val="500"/>
              </a:spcBef>
              <a:spcAft>
                <a:spcPts val="0"/>
              </a:spcAft>
              <a:buClr>
                <a:schemeClr val="dk1"/>
              </a:buClr>
              <a:buFont typeface="Arial"/>
              <a:buNone/>
            </a:pPr>
            <a:endParaRPr sz="2200" b="0" i="0" u="none" strike="noStrike" cap="none" baseline="0">
              <a:solidFill>
                <a:schemeClr val="dk1"/>
              </a:solidFill>
              <a:latin typeface="Arial"/>
              <a:ea typeface="Arial"/>
              <a:cs typeface="Arial"/>
              <a:sym typeface="Arial"/>
            </a:endParaRPr>
          </a:p>
          <a:p>
            <a:pPr marL="342900" marR="0" lvl="0" indent="-203200" algn="l" rtl="0">
              <a:lnSpc>
                <a:spcPct val="150000"/>
              </a:lnSpc>
              <a:spcBef>
                <a:spcPts val="500"/>
              </a:spcBef>
              <a:spcAft>
                <a:spcPts val="0"/>
              </a:spcAft>
              <a:buClr>
                <a:schemeClr val="dk1"/>
              </a:buClr>
              <a:buFont typeface="Arial"/>
              <a:buNone/>
            </a:pPr>
            <a:endParaRPr sz="2200" b="0" i="0" u="none" strike="noStrike" cap="none" baseline="0">
              <a:solidFill>
                <a:schemeClr val="dk1"/>
              </a:solidFill>
              <a:latin typeface="Arial"/>
              <a:ea typeface="Arial"/>
              <a:cs typeface="Arial"/>
              <a:sym typeface="Arial"/>
            </a:endParaRPr>
          </a:p>
          <a:p>
            <a:pPr marL="342900" marR="0" lvl="0" indent="-203200" algn="l" rtl="0">
              <a:lnSpc>
                <a:spcPct val="150000"/>
              </a:lnSpc>
              <a:spcBef>
                <a:spcPts val="500"/>
              </a:spcBef>
              <a:spcAft>
                <a:spcPts val="0"/>
              </a:spcAft>
              <a:buClr>
                <a:schemeClr val="dk1"/>
              </a:buClr>
              <a:buFont typeface="Arial"/>
              <a:buNone/>
            </a:pPr>
            <a:endParaRPr sz="2200" b="0" i="0" u="none" strike="noStrike" cap="none" baseline="0">
              <a:solidFill>
                <a:schemeClr val="dk1"/>
              </a:solidFill>
              <a:latin typeface="Arial"/>
              <a:ea typeface="Arial"/>
              <a:cs typeface="Arial"/>
              <a:sym typeface="Arial"/>
            </a:endParaRPr>
          </a:p>
          <a:p>
            <a:pPr marL="0" marR="0" lvl="0" indent="0" algn="l" rtl="0">
              <a:lnSpc>
                <a:spcPct val="150000"/>
              </a:lnSpc>
              <a:spcBef>
                <a:spcPts val="500"/>
              </a:spcBef>
              <a:spcAft>
                <a:spcPts val="0"/>
              </a:spcAft>
              <a:buClr>
                <a:schemeClr val="dk1"/>
              </a:buClr>
              <a:buSzPct val="25000"/>
              <a:buFont typeface="Arial"/>
              <a:buNone/>
            </a:pPr>
            <a:r>
              <a:rPr lang="en-GB" sz="2200" b="0" i="0" u="none" strike="noStrike" cap="none" baseline="0">
                <a:solidFill>
                  <a:schemeClr val="dk1"/>
                </a:solidFill>
                <a:latin typeface="Arial"/>
                <a:ea typeface="Arial"/>
                <a:cs typeface="Arial"/>
                <a:sym typeface="Arial"/>
              </a:rPr>
              <a:t>„kill self“</a:t>
            </a:r>
          </a:p>
        </p:txBody>
      </p:sp>
      <p:sp>
        <p:nvSpPr>
          <p:cNvPr id="136" name="Shape 136"/>
          <p:cNvSpPr txBox="1">
            <a:spLocks noGrp="1"/>
          </p:cNvSpPr>
          <p:nvPr>
            <p:ph type="sldNum" idx="12"/>
          </p:nvPr>
        </p:nvSpPr>
        <p:spPr>
          <a:xfrm>
            <a:off x="355600" y="6540500"/>
            <a:ext cx="228600" cy="152399"/>
          </a:xfrm>
          <a:prstGeom prst="rect">
            <a:avLst/>
          </a:prstGeom>
          <a:solidFill>
            <a:schemeClr val="lt1"/>
          </a:solidFill>
          <a:ln>
            <a:noFill/>
          </a:ln>
        </p:spPr>
        <p:txBody>
          <a:bodyPr lIns="0" tIns="0" rIns="0" bIns="0" anchor="b" anchorCtr="0">
            <a:noAutofit/>
          </a:bodyPr>
          <a:lstStyle/>
          <a:p>
            <a:pPr marL="0" marR="0" lvl="0" indent="0" algn="l" rtl="0">
              <a:spcBef>
                <a:spcPts val="0"/>
              </a:spcBef>
              <a:buSzPct val="25000"/>
              <a:buNone/>
            </a:pPr>
            <a:fld id="{00000000-1234-1234-1234-123412341234}" type="slidenum">
              <a:rPr lang="en-GB" sz="1000" b="0" i="0" u="none" strike="noStrike" cap="none" baseline="0">
                <a:solidFill>
                  <a:schemeClr val="dk1"/>
                </a:solidFill>
                <a:latin typeface="Arial"/>
                <a:ea typeface="Arial"/>
                <a:cs typeface="Arial"/>
                <a:sym typeface="Arial"/>
              </a:rPr>
              <a:t>9</a:t>
            </a:fld>
            <a:endParaRPr lang="en-GB" sz="1000" b="0" i="0" u="none" strike="noStrike" cap="none" baseline="0">
              <a:solidFill>
                <a:schemeClr val="dk1"/>
              </a:solidFill>
              <a:latin typeface="Arial"/>
              <a:ea typeface="Arial"/>
              <a:cs typeface="Arial"/>
              <a:sym typeface="Arial"/>
            </a:endParaRPr>
          </a:p>
        </p:txBody>
      </p:sp>
      <p:sp>
        <p:nvSpPr>
          <p:cNvPr id="137" name="Shape 137"/>
          <p:cNvSpPr txBox="1">
            <a:spLocks noGrp="1"/>
          </p:cNvSpPr>
          <p:nvPr>
            <p:ph type="ftr" idx="11"/>
          </p:nvPr>
        </p:nvSpPr>
        <p:spPr>
          <a:xfrm>
            <a:off x="2552700" y="6540500"/>
            <a:ext cx="3594099"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 </a:t>
            </a:r>
          </a:p>
        </p:txBody>
      </p:sp>
      <p:sp>
        <p:nvSpPr>
          <p:cNvPr id="138" name="Shape 138"/>
          <p:cNvSpPr txBox="1">
            <a:spLocks noGrp="1"/>
          </p:cNvSpPr>
          <p:nvPr>
            <p:ph type="dt" idx="10"/>
          </p:nvPr>
        </p:nvSpPr>
        <p:spPr>
          <a:xfrm>
            <a:off x="6248400" y="6540498"/>
            <a:ext cx="1435100" cy="152399"/>
          </a:xfrm>
          <a:prstGeom prst="rect">
            <a:avLst/>
          </a:prstGeom>
          <a:noFill/>
          <a:ln>
            <a:noFill/>
          </a:ln>
        </p:spPr>
        <p:txBody>
          <a:bodyPr lIns="0" tIns="0" rIns="0" bIns="0" anchor="b" anchorCtr="0">
            <a:noAutofit/>
          </a:bodyPr>
          <a:lstStyle/>
          <a:p>
            <a:pPr marL="0" marR="0" lvl="0" indent="0" algn="l" rtl="0">
              <a:spcBef>
                <a:spcPts val="0"/>
              </a:spcBef>
              <a:buSzPct val="25000"/>
              <a:buNone/>
            </a:pPr>
            <a:r>
              <a:rPr lang="en-GB" sz="1000" b="0" i="0" u="none" strike="noStrike" cap="none" baseline="0">
                <a:solidFill>
                  <a:schemeClr val="dk1"/>
                </a:solidFill>
                <a:latin typeface="Arial"/>
                <a:ea typeface="Arial"/>
                <a:cs typeface="Arial"/>
                <a:sym typeface="Arial"/>
              </a:rPr>
              <a:t>2012-04-01</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Content page green">
  <a:themeElements>
    <a:clrScheme name="Tieto">
      <a:dk1>
        <a:srgbClr val="000000"/>
      </a:dk1>
      <a:lt1>
        <a:srgbClr val="FFFFFF"/>
      </a:lt1>
      <a:dk2>
        <a:srgbClr val="000000"/>
      </a:dk2>
      <a:lt2>
        <a:srgbClr val="FFFFFF"/>
      </a:lt2>
      <a:accent1>
        <a:srgbClr val="E62859"/>
      </a:accent1>
      <a:accent2>
        <a:srgbClr val="76CEEA"/>
      </a:accent2>
      <a:accent3>
        <a:srgbClr val="0080C6"/>
      </a:accent3>
      <a:accent4>
        <a:srgbClr val="99CC33"/>
      </a:accent4>
      <a:accent5>
        <a:srgbClr val="FF9933"/>
      </a:accent5>
      <a:accent6>
        <a:srgbClr val="E62859"/>
      </a:accent6>
      <a:hlink>
        <a:srgbClr val="0080C6"/>
      </a:hlink>
      <a:folHlink>
        <a:srgbClr val="0080C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2515</TotalTime>
  <Words>2189</Words>
  <Application>Microsoft Office PowerPoint</Application>
  <PresentationFormat>On-screen Show (4:3)</PresentationFormat>
  <Paragraphs>929</Paragraphs>
  <Slides>67</Slides>
  <Notes>67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Arial Black</vt:lpstr>
      <vt:lpstr>Calibri</vt:lpstr>
      <vt:lpstr>Courier New</vt:lpstr>
      <vt:lpstr>Content page green</vt:lpstr>
      <vt:lpstr>Git</vt:lpstr>
      <vt:lpstr>Who am I?</vt:lpstr>
      <vt:lpstr>Who is Git?</vt:lpstr>
      <vt:lpstr>PowerPoint Presentation</vt:lpstr>
      <vt:lpstr>Version Control System (VCS)</vt:lpstr>
      <vt:lpstr>Version Control System (VCS)</vt:lpstr>
      <vt:lpstr>Version Control System (VCS)</vt:lpstr>
      <vt:lpstr>Version Control System (VCS)</vt:lpstr>
      <vt:lpstr>Version Control System (VCS)</vt:lpstr>
      <vt:lpstr>Git History</vt:lpstr>
      <vt:lpstr>PowerPoint Presentation</vt:lpstr>
      <vt:lpstr>Centralized VCS</vt:lpstr>
      <vt:lpstr>Typical open source schema</vt:lpstr>
      <vt:lpstr>Distributed</vt:lpstr>
      <vt:lpstr>No Network Needed</vt:lpstr>
      <vt:lpstr>Distributed VCS Flow</vt:lpstr>
      <vt:lpstr>Distributed VCS Flow</vt:lpstr>
      <vt:lpstr>Distributed VCS Flow</vt:lpstr>
      <vt:lpstr>Distributed VCS Flow</vt:lpstr>
      <vt:lpstr>Distributed VCS Flow</vt:lpstr>
      <vt:lpstr>Distributed VCS Flow</vt:lpstr>
      <vt:lpstr>Distributed VCS Flow</vt:lpstr>
      <vt:lpstr>Distributed VCS Flow</vt:lpstr>
      <vt:lpstr>Distributed VCS Flow</vt:lpstr>
      <vt:lpstr>Distributed VCS Flow</vt:lpstr>
      <vt:lpstr>Terminology</vt:lpstr>
      <vt:lpstr>Repository addressing</vt:lpstr>
      <vt:lpstr>Understanding Git</vt:lpstr>
      <vt:lpstr>Git flow - branches</vt:lpstr>
      <vt:lpstr>Git flow - branches</vt:lpstr>
      <vt:lpstr>Git flow - branches</vt:lpstr>
      <vt:lpstr>Git flow - branches</vt:lpstr>
      <vt:lpstr>Git flow - branches</vt:lpstr>
      <vt:lpstr>Git flow - branches</vt:lpstr>
      <vt:lpstr>Git flow - branches</vt:lpstr>
      <vt:lpstr>HANDS ON KEYBOARD</vt:lpstr>
      <vt:lpstr>Git Usage</vt:lpstr>
      <vt:lpstr>Tools Installation</vt:lpstr>
      <vt:lpstr>Configuration</vt:lpstr>
      <vt:lpstr>Git Flow – first commits</vt:lpstr>
      <vt:lpstr>Git Flow – first commits</vt:lpstr>
      <vt:lpstr>Git Flow – first commits</vt:lpstr>
      <vt:lpstr>Git Flow – first commits</vt:lpstr>
      <vt:lpstr>Git Flow – first commits</vt:lpstr>
      <vt:lpstr>Git Flow – first commits</vt:lpstr>
      <vt:lpstr>Git Flow – first commits</vt:lpstr>
      <vt:lpstr>Git Flow – first commits</vt:lpstr>
      <vt:lpstr>Git Flow – first commits</vt:lpstr>
      <vt:lpstr>Git Flow – first commits</vt:lpstr>
      <vt:lpstr>Git Flow – first commits</vt:lpstr>
      <vt:lpstr>Git Flow – first commits</vt:lpstr>
      <vt:lpstr>Actions / commands summary</vt:lpstr>
      <vt:lpstr>GIT INTERNALS</vt:lpstr>
      <vt:lpstr>Standard VCS vs. Git</vt:lpstr>
      <vt:lpstr>Git internals</vt:lpstr>
      <vt:lpstr>Git internals</vt:lpstr>
      <vt:lpstr>Commit addressing</vt:lpstr>
      <vt:lpstr>Git tools - advanced usage</vt:lpstr>
      <vt:lpstr>Additional Git Features</vt:lpstr>
      <vt:lpstr>Good to know</vt:lpstr>
      <vt:lpstr>Good to know</vt:lpstr>
      <vt:lpstr>PowerPoint Presentation</vt:lpstr>
      <vt:lpstr>Performance test</vt:lpstr>
      <vt:lpstr>Git Hosting</vt:lpstr>
      <vt:lpstr>Questions?</vt:lpstr>
      <vt:lpstr>Thank You</vt:lpstr>
      <vt:lpstr> GIT repositories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cp:lastModifiedBy>Bosak Roman</cp:lastModifiedBy>
  <cp:revision>28</cp:revision>
  <dcterms:modified xsi:type="dcterms:W3CDTF">2015-06-12T13:40:06Z</dcterms:modified>
</cp:coreProperties>
</file>