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07"/>
  </p:normalViewPr>
  <p:slideViewPr>
    <p:cSldViewPr snapToGrid="0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B460DF-9C8D-43A0-9A9D-35555507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AE417E7-D7B4-4515-8FC8-7FCBE6AF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1E78DF-DC2A-40ED-A976-334795D2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0D5433-D8CE-4951-B37D-36D762E8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AC2A36-C75B-4CAA-ADF3-100F5581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90F635-1FFD-4A77-A6EA-F02C1FD8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EA180B0-D817-4CEE-BE2B-31BD6C476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7A8BB0A-969B-47C4-B774-55FB55B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43C9E91-D536-4752-867E-CF35C4E3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CD52C9B-2AB7-483D-A31F-E1ADB0F5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6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A1752BD-9842-4F25-89C9-2B26C624F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0014B7D-EBE3-4551-A521-1D5CCCD1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68B233-DE28-4B37-B1F6-BC8B0FFF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4CF8E3-8340-4D1B-8C39-835C329B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EF8C9A0-600E-4AB0-8864-CF5F7805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CD905D-3918-4EF9-90CB-E94BB538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1456DC7-9D91-4086-BD0C-E63F21FA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645DDB9-48C2-4F61-B6EF-4FD3CB89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554715-F275-40D2-8460-0154A880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375729B-486E-416E-8777-D58E594B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4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25FC41-36C0-4EF0-939B-808B4543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6B722FD-4D11-4608-AC7B-E77E7F0C2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14F72A1-BCBE-4337-80A2-F09A6924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A6A80E2-D7DC-4298-B01D-9C2128FF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071A14F-4957-416C-B91A-B52D7F2C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2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857603-A090-4C57-8E4D-D5727EB1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150EAA-EEB7-4703-8CBA-858CA4776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B82C9E6-1C66-4563-8BDD-C1F0181F5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4DF9C91-A3AC-486A-BEE5-2D189FE4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028FEB-32D1-48D8-B573-2C52F792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3B1FA53-A205-4977-879C-8DAE64AF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571648-2013-4276-9B7C-0501E0C9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847308F-76EF-4D23-AB17-FD463AFEC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2FFC41F-7D83-42BA-94FB-15B26E7DE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41F2895-9BBF-4FAC-9F35-91585DE76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9D9EDC3-BC31-4763-A07F-B5942C541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82B3878-948E-432A-B67F-211FA49D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81E9BAA-5E5F-40C7-BF5C-4028F8A1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66CA03D-F9BE-47E7-A1CF-7196113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6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E47DC7-4280-4726-B971-CE8B91B2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3239325-C908-4C5D-84E6-CBA6B566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EC3A75D-DBBC-4BAB-B3D2-D4B9CD7D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782BD00-451C-4A13-8408-A55D0726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0E3DF0A-2CFE-481B-B889-E82879AA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BF24C65-990E-47E4-9D67-E1043024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DC9D589-DCC0-425A-AC59-BF466043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0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93CC2B-D217-44AF-882E-D79EC30F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53A0F6-1B37-48C5-A7C4-B5B974FE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CBBFA78-F859-42AA-819F-11D519EAE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B3E1758-764B-45A8-87E5-BAC9D68C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09568B3-296D-41EC-9EC1-5DE692D5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22D85D3-514C-4FD6-A5F0-AE28CE03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5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03A29C-C04A-42A9-B131-F1E96F01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413687A-34A7-4497-88C5-7D27C35E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ED78204-206C-4BEF-BFC4-906AFF1E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0B0B92A-BB10-46DB-A5E8-9C361581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6D2E413-BD47-46F8-9636-8372C577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7DADC87-9979-4532-916A-9BB29998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A34F5B1-7677-44B6-BE1B-0201950D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E6C815D-9E2A-4240-9619-468C64E3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D88BEA-0A56-43A4-A8A3-E4A3AB05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23-19B7-40E8-B7EB-B4D069F54BDD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F777B5-E509-4594-A4F6-59C51AE2A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FE4698D-FAF2-4156-BCF4-604C0A18E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A9E7-CC70-476D-A190-479E7B7F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9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E43BDA-BF59-4F1F-B830-397B4815D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 Search Engine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8BCEF2A-4F2D-4FCA-8522-91808FC6F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Xinyi Shu (xis55@pitt.edu)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Dong Guo (dog28@pitt.edu)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Zhaoji Huang (zhh34@pitt.edu)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76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6E0E01-5F43-4A3F-B819-42E4A40C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Problem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2B1976-5909-4E4D-9028-68CC4368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want to search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specific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games.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 want to search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general game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guides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specific games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 want to search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detailed game guides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specific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game.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Users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want to search certain kind of games they are interested in based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the descriptions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the review.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67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3F5390-72E8-4996-8FA9-1A02958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inputs / outputs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437699-AC47-4BB4-9089-2F7E5BA4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Input:</a:t>
            </a:r>
          </a:p>
          <a:p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 “Review” and “Guide” tabs to let users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document source that they are interested in.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natural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language (English).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Hyperlink to the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returned document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KWIC (Key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in Context)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73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CF13A1-EF34-4E5D-8C89-B165B263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53D2B6-D972-4894-B9CA-91C9170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	Get game name list from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IGN via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crawler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	Follow the game name list to get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 the documents of reviews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guides from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IGN via web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crawler,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save them in both files and database.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	Preprocess the text (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tokenizing, lowercasing,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phrase detecting, removing stop words, stemming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inverted term index via Lucene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	Using vector space model to rank all documents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(adding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and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number of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likes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variables to calculate the score for each document)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	Evaluation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51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E116A5-40B8-4C34-888A-7007D7A6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Schedule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68EF5214-17C9-4780-9537-78172BE86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77953"/>
              </p:ext>
            </p:extLst>
          </p:nvPr>
        </p:nvGraphicFramePr>
        <p:xfrm>
          <a:off x="1320018" y="1690688"/>
          <a:ext cx="9551964" cy="4217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1807">
                  <a:extLst>
                    <a:ext uri="{9D8B030D-6E8A-4147-A177-3AD203B41FA5}">
                      <a16:colId xmlns:a16="http://schemas.microsoft.com/office/drawing/2014/main" xmlns="" val="2334875466"/>
                    </a:ext>
                  </a:extLst>
                </a:gridCol>
                <a:gridCol w="5820230">
                  <a:extLst>
                    <a:ext uri="{9D8B030D-6E8A-4147-A177-3AD203B41FA5}">
                      <a16:colId xmlns:a16="http://schemas.microsoft.com/office/drawing/2014/main" xmlns="" val="4170219376"/>
                    </a:ext>
                  </a:extLst>
                </a:gridCol>
                <a:gridCol w="2289927">
                  <a:extLst>
                    <a:ext uri="{9D8B030D-6E8A-4147-A177-3AD203B41FA5}">
                      <a16:colId xmlns:a16="http://schemas.microsoft.com/office/drawing/2014/main" xmlns="" val="3369111465"/>
                    </a:ext>
                  </a:extLst>
                </a:gridCol>
              </a:tblGrid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TIME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TASK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STATUS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42200226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 dirty="0">
                          <a:effectLst/>
                        </a:rPr>
                        <a:t>3.15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game list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done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24848111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3.21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get all require document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ongoing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03202609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3.25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preprocess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95233737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inverted index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81543729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rank result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98369550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4.15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front design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27874692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</a:rPr>
                        <a:t>4.18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system test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9671884"/>
                  </a:ext>
                </a:extLst>
              </a:tr>
              <a:tr h="4686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 dirty="0">
                          <a:effectLst/>
                        </a:rPr>
                        <a:t>4.20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prepare presentation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1077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7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169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微软雅黑</vt:lpstr>
      <vt:lpstr>等线</vt:lpstr>
      <vt:lpstr>等线 Light</vt:lpstr>
      <vt:lpstr>Arial</vt:lpstr>
      <vt:lpstr>Office 主题​​</vt:lpstr>
      <vt:lpstr>Game Search Engine</vt:lpstr>
      <vt:lpstr>Search Problem</vt:lpstr>
      <vt:lpstr>Major inputs / outputs</vt:lpstr>
      <vt:lpstr>Approach</vt:lpstr>
      <vt:lpstr>Time Schedule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Search Engine</dc:title>
  <dc:creator>Administrator</dc:creator>
  <cp:lastModifiedBy>Shu, Xinyi</cp:lastModifiedBy>
  <cp:revision>11</cp:revision>
  <dcterms:created xsi:type="dcterms:W3CDTF">2018-03-14T21:38:20Z</dcterms:created>
  <dcterms:modified xsi:type="dcterms:W3CDTF">2018-03-19T01:55:17Z</dcterms:modified>
</cp:coreProperties>
</file>