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460DF-9C8D-43A0-9A9D-355555071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E417E7-D7B4-4515-8FC8-7FCBE6AF5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1E78DF-DC2A-40ED-A976-334795D2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2423-19B7-40E8-B7EB-B4D069F54BDD}" type="datetimeFigureOut">
              <a:rPr lang="zh-CN" altLang="en-US" smtClean="0"/>
              <a:t>2018/3/14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0D5433-D8CE-4951-B37D-36D762E8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AC2A36-C75B-4CAA-ADF3-100F5581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A9E7-CC70-476D-A190-479E7B7F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9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0F635-1FFD-4A77-A6EA-F02C1FD8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A180B0-D817-4CEE-BE2B-31BD6C476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A8BB0A-969B-47C4-B774-55FB55B0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2423-19B7-40E8-B7EB-B4D069F54BDD}" type="datetimeFigureOut">
              <a:rPr lang="zh-CN" altLang="en-US" smtClean="0"/>
              <a:t>2018/3/14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C9E91-D536-4752-867E-CF35C4E3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D52C9B-2AB7-483D-A31F-E1ADB0F5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A9E7-CC70-476D-A190-479E7B7F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36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1752BD-9842-4F25-89C9-2B26C624F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014B7D-EBE3-4551-A521-1D5CCCD1C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8B233-DE28-4B37-B1F6-BC8B0FFF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2423-19B7-40E8-B7EB-B4D069F54BDD}" type="datetimeFigureOut">
              <a:rPr lang="zh-CN" altLang="en-US" smtClean="0"/>
              <a:t>2018/3/14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CF8E3-8340-4D1B-8C39-835C329B2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8C9A0-600E-4AB0-8864-CF5F7805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A9E7-CC70-476D-A190-479E7B7F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13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D905D-3918-4EF9-90CB-E94BB538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56DC7-9D91-4086-BD0C-E63F21FAE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45DDB9-48C2-4F61-B6EF-4FD3CB892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2423-19B7-40E8-B7EB-B4D069F54BDD}" type="datetimeFigureOut">
              <a:rPr lang="zh-CN" altLang="en-US" smtClean="0"/>
              <a:t>2018/3/14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54715-F275-40D2-8460-0154A880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75729B-486E-416E-8777-D58E594B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A9E7-CC70-476D-A190-479E7B7F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54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5FC41-36C0-4EF0-939B-808B45430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B722FD-4D11-4608-AC7B-E77E7F0C2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4F72A1-BCBE-4337-80A2-F09A6924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2423-19B7-40E8-B7EB-B4D069F54BDD}" type="datetimeFigureOut">
              <a:rPr lang="zh-CN" altLang="en-US" smtClean="0"/>
              <a:t>2018/3/14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6A80E2-D7DC-4298-B01D-9C2128FF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1A14F-4957-416C-B91A-B52D7F2C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A9E7-CC70-476D-A190-479E7B7F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62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57603-A090-4C57-8E4D-D5727EB16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150EAA-EEB7-4703-8CBA-858CA4776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82C9E6-1C66-4563-8BDD-C1F0181F5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DF9C91-A3AC-486A-BEE5-2D189FE41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2423-19B7-40E8-B7EB-B4D069F54BDD}" type="datetimeFigureOut">
              <a:rPr lang="zh-CN" altLang="en-US" smtClean="0"/>
              <a:t>2018/3/14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028FEB-32D1-48D8-B573-2C52F792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1FA53-A205-4977-879C-8DAE64AF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A9E7-CC70-476D-A190-479E7B7F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90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71648-2013-4276-9B7C-0501E0C9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47308F-76EF-4D23-AB17-FD463AFEC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FFC41F-7D83-42BA-94FB-15B26E7DE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1F2895-9BBF-4FAC-9F35-91585DE76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D9EDC3-BC31-4763-A07F-B5942C541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2B3878-948E-432A-B67F-211FA49D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2423-19B7-40E8-B7EB-B4D069F54BDD}" type="datetimeFigureOut">
              <a:rPr lang="zh-CN" altLang="en-US" smtClean="0"/>
              <a:t>2018/3/14 Wednesday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1E9BAA-5E5F-40C7-BF5C-4028F8A14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6CA03D-F9BE-47E7-A1CF-7196113B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A9E7-CC70-476D-A190-479E7B7F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56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47DC7-4280-4726-B971-CE8B91B2C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239325-C908-4C5D-84E6-CBA6B566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2423-19B7-40E8-B7EB-B4D069F54BDD}" type="datetimeFigureOut">
              <a:rPr lang="zh-CN" altLang="en-US" smtClean="0"/>
              <a:t>2018/3/14 Wednesday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C3A75D-DBBC-4BAB-B3D2-D4B9CD7D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82BD00-451C-4A13-8408-A55D0726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A9E7-CC70-476D-A190-479E7B7F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00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E3DF0A-2CFE-481B-B889-E82879AA5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2423-19B7-40E8-B7EB-B4D069F54BDD}" type="datetimeFigureOut">
              <a:rPr lang="zh-CN" altLang="en-US" smtClean="0"/>
              <a:t>2018/3/14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F24C65-990E-47E4-9D67-E1043024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C9D589-DCC0-425A-AC59-BF466043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A9E7-CC70-476D-A190-479E7B7F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70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3CC2B-D217-44AF-882E-D79EC30FD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53A0F6-1B37-48C5-A7C4-B5B974FEA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BBFA78-F859-42AA-819F-11D519EAE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3E1758-764B-45A8-87E5-BAC9D68C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2423-19B7-40E8-B7EB-B4D069F54BDD}" type="datetimeFigureOut">
              <a:rPr lang="zh-CN" altLang="en-US" smtClean="0"/>
              <a:t>2018/3/14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9568B3-296D-41EC-9EC1-5DE692D5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2D85D3-514C-4FD6-A5F0-AE28CE03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A9E7-CC70-476D-A190-479E7B7F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65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3A29C-C04A-42A9-B131-F1E96F01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13687A-34A7-4497-88C5-7D27C35ED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D78204-206C-4BEF-BFC4-906AFF1E3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B0B92A-BB10-46DB-A5E8-9C3615814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2423-19B7-40E8-B7EB-B4D069F54BDD}" type="datetimeFigureOut">
              <a:rPr lang="zh-CN" altLang="en-US" smtClean="0"/>
              <a:t>2018/3/14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D2E413-BD47-46F8-9636-8372C5779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DADC87-9979-4532-916A-9BB29998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A9E7-CC70-476D-A190-479E7B7F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1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34F5B1-7677-44B6-BE1B-0201950D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6C815D-9E2A-4240-9619-468C64E3B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D88BEA-0A56-43A4-A8A3-E4A3AB052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92423-19B7-40E8-B7EB-B4D069F54BDD}" type="datetimeFigureOut">
              <a:rPr lang="zh-CN" altLang="en-US" smtClean="0"/>
              <a:t>2018/3/14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777B5-E509-4594-A4F6-59C51AE2A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E4698D-FAF2-4156-BCF4-604C0A18E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4A9E7-CC70-476D-A190-479E7B7F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29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43BDA-BF59-4F1F-B830-397B4815D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Game Search Engine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BCEF2A-4F2D-4FCA-8522-91808FC6F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Xinyi Shu (xis55@pitt.edu)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Dong Guo (dog28@pitt.edu)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Zhaoji Huang (zhh34@pitt.edu)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176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E0E01-5F43-4A3F-B819-42E4A40C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Search Problem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2B1976-5909-4E4D-9028-68CC43680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User want to search some good reviews for specific game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User want to search excellent games guide for specific game.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User want to search exact games guide for specific scene in the game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67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F5390-72E8-4996-8FA9-1A0295872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Major inputs / outputs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437699-AC47-4BB4-9089-2F7E5BA4B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Input:</a:t>
            </a:r>
          </a:p>
          <a:p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“All”, “Review” and “Guide” tabs to let users select interesting document source</a:t>
            </a:r>
          </a:p>
          <a:p>
            <a:pPr marL="0" indent="0"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 User query  in natural language ( English 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Output:</a:t>
            </a:r>
          </a:p>
          <a:p>
            <a:endParaRPr lang="en-US" altLang="zh-CN" sz="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Hyperlink to the return document</a:t>
            </a:r>
          </a:p>
          <a:p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KWIC( Key Word in Context)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773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F13A1-EF34-4E5D-8C89-B165B263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Approach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53D2B6-D972-4894-B9CA-91C91707A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	Get game name list from the IGN via web crawler 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	Follow the game name list to get all review and guide documents from the IGN via web crawler and save them in database.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	Preprocess the text (tokenization, to lowercase, phrase detecting, removing stop words, stemming)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	Creating inverted term index via Lucene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	Using vector space model to rank all documents ( adding time and like times as variables to calculate the score for each document)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	Evaluation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151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116A5-40B8-4C34-888A-7007D7A6E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 Schedule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8EF5214-17C9-4780-9537-78172BE867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97132"/>
              </p:ext>
            </p:extLst>
          </p:nvPr>
        </p:nvGraphicFramePr>
        <p:xfrm>
          <a:off x="1320018" y="1690688"/>
          <a:ext cx="9551964" cy="42177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1807">
                  <a:extLst>
                    <a:ext uri="{9D8B030D-6E8A-4147-A177-3AD203B41FA5}">
                      <a16:colId xmlns:a16="http://schemas.microsoft.com/office/drawing/2014/main" val="2334875466"/>
                    </a:ext>
                  </a:extLst>
                </a:gridCol>
                <a:gridCol w="5820230">
                  <a:extLst>
                    <a:ext uri="{9D8B030D-6E8A-4147-A177-3AD203B41FA5}">
                      <a16:colId xmlns:a16="http://schemas.microsoft.com/office/drawing/2014/main" val="4170219376"/>
                    </a:ext>
                  </a:extLst>
                </a:gridCol>
                <a:gridCol w="2289927">
                  <a:extLst>
                    <a:ext uri="{9D8B030D-6E8A-4147-A177-3AD203B41FA5}">
                      <a16:colId xmlns:a16="http://schemas.microsoft.com/office/drawing/2014/main" val="3369111465"/>
                    </a:ext>
                  </a:extLst>
                </a:gridCol>
              </a:tblGrid>
              <a:tr h="4686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TIME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TASK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STATUS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2200226"/>
                  </a:ext>
                </a:extLst>
              </a:tr>
              <a:tr h="4686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u="none" strike="noStrike" dirty="0">
                          <a:effectLst/>
                        </a:rPr>
                        <a:t>3.15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game list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done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4848111"/>
                  </a:ext>
                </a:extLst>
              </a:tr>
              <a:tr h="4686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u="none" strike="noStrike">
                          <a:effectLst/>
                        </a:rPr>
                        <a:t>3.21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get all require document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3202609"/>
                  </a:ext>
                </a:extLst>
              </a:tr>
              <a:tr h="4686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u="none" strike="noStrike">
                          <a:effectLst/>
                        </a:rPr>
                        <a:t>3.25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preprocess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5233737"/>
                  </a:ext>
                </a:extLst>
              </a:tr>
              <a:tr h="4686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u="none" strike="noStrike">
                          <a:effectLst/>
                        </a:rPr>
                        <a:t>4.1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inverted index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1543729"/>
                  </a:ext>
                </a:extLst>
              </a:tr>
              <a:tr h="4686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u="none" strike="noStrike">
                          <a:effectLst/>
                        </a:rPr>
                        <a:t>4.8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rank result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8369550"/>
                  </a:ext>
                </a:extLst>
              </a:tr>
              <a:tr h="4686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u="none" strike="noStrike">
                          <a:effectLst/>
                        </a:rPr>
                        <a:t>4.15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front design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7874692"/>
                  </a:ext>
                </a:extLst>
              </a:tr>
              <a:tr h="4686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u="none" strike="noStrike">
                          <a:effectLst/>
                        </a:rPr>
                        <a:t>4.18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system test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9671884"/>
                  </a:ext>
                </a:extLst>
              </a:tr>
              <a:tr h="4686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u="none" strike="noStrike" dirty="0">
                          <a:effectLst/>
                        </a:rPr>
                        <a:t>4.20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prepare presentation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0771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279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156</Words>
  <Application>Microsoft Office PowerPoint</Application>
  <PresentationFormat>宽屏</PresentationFormat>
  <Paragraphs>53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Game Search Engine</vt:lpstr>
      <vt:lpstr>Search Problem</vt:lpstr>
      <vt:lpstr>Major inputs / outputs</vt:lpstr>
      <vt:lpstr>Approach</vt:lpstr>
      <vt:lpstr>Time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Search Engine</dc:title>
  <dc:creator>Administrator</dc:creator>
  <cp:lastModifiedBy>Administrator</cp:lastModifiedBy>
  <cp:revision>8</cp:revision>
  <dcterms:created xsi:type="dcterms:W3CDTF">2018-03-14T21:38:20Z</dcterms:created>
  <dcterms:modified xsi:type="dcterms:W3CDTF">2018-03-14T23:18:56Z</dcterms:modified>
</cp:coreProperties>
</file>