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2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81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34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8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9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6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7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4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1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F8F8-D21C-46A7-B13F-A7A0724EA90E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07DBC4-44AB-491D-A340-7EDCE5FAB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2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699A-0929-EB58-7C6E-482A6DD37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Hostel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1C92-97A9-E1DB-3D4F-B77534D95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By Smit Padshala (21BCP187),</a:t>
            </a:r>
          </a:p>
          <a:p>
            <a:r>
              <a:rPr lang="en-IN" dirty="0"/>
              <a:t>Tej Joshi (21BCP190)</a:t>
            </a:r>
          </a:p>
        </p:txBody>
      </p:sp>
    </p:spTree>
    <p:extLst>
      <p:ext uri="{BB962C8B-B14F-4D97-AF65-F5344CB8AC3E}">
        <p14:creationId xmlns:p14="http://schemas.microsoft.com/office/powerpoint/2010/main" val="275172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861C3-719C-AF12-06B1-6E7D1544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9475"/>
            <a:ext cx="8596668" cy="687001"/>
          </a:xfrm>
        </p:spPr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170F5-D859-0D36-087B-550F678C4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87" y="1296601"/>
            <a:ext cx="8499561" cy="363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Currently, the whole hostel admission process and all other hostel administration is done on paper manually. </a:t>
            </a:r>
          </a:p>
          <a:p>
            <a:r>
              <a:rPr lang="en-US" dirty="0"/>
              <a:t>We have developed a platform that automate the management of hostel activities, including registering and applying, room allocation, check-in, check-out, attendance, different applications, and inventory management. Administrators can allocate the rooms to eligible candidates based on their merit rank and home town distance. </a:t>
            </a:r>
          </a:p>
          <a:p>
            <a:r>
              <a:rPr lang="en-US" dirty="0"/>
              <a:t>An automated Hostel Management System would significantly improve efficiency, accuracy, and user experience for both students and administrators. It would reduce manual effort, provide real-time updates, enable data-driven decisions, and enhance communication and resource allocation.</a:t>
            </a:r>
            <a:endParaRPr lang="en-IN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94B80A7-A88D-00DE-54EA-043697EE0371}"/>
              </a:ext>
            </a:extLst>
          </p:cNvPr>
          <p:cNvSpPr txBox="1">
            <a:spLocks/>
          </p:cNvSpPr>
          <p:nvPr/>
        </p:nvSpPr>
        <p:spPr>
          <a:xfrm>
            <a:off x="821421" y="4584101"/>
            <a:ext cx="8596668" cy="493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Tech Used</a:t>
            </a:r>
          </a:p>
        </p:txBody>
      </p:sp>
      <p:pic>
        <p:nvPicPr>
          <p:cNvPr id="1026" name="Picture 2" descr="CSS - Wikipedia">
            <a:extLst>
              <a:ext uri="{FF2B5EF4-FFF2-40B4-BE49-F238E27FC236}">
                <a16:creationId xmlns:a16="http://schemas.microsoft.com/office/drawing/2014/main" id="{309FD2B2-1841-1BB8-E07A-52A909D97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678" y="5271101"/>
            <a:ext cx="955343" cy="13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2868DA-6A07-0635-816E-BF23D6464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5271101"/>
            <a:ext cx="1332002" cy="1332002"/>
          </a:xfrm>
          <a:prstGeom prst="rect">
            <a:avLst/>
          </a:prstGeom>
        </p:spPr>
      </p:pic>
      <p:pic>
        <p:nvPicPr>
          <p:cNvPr id="1028" name="Picture 4" descr="JavaScript PNG, Transparent JS Logo Free Download - Free ...">
            <a:extLst>
              <a:ext uri="{FF2B5EF4-FFF2-40B4-BE49-F238E27FC236}">
                <a16:creationId xmlns:a16="http://schemas.microsoft.com/office/drawing/2014/main" id="{094D8015-2D3D-679E-F3BB-6E5BECDA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66" y="5216361"/>
            <a:ext cx="1332002" cy="144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- Ejs Logo Png, Transparent Png - vhv">
            <a:extLst>
              <a:ext uri="{FF2B5EF4-FFF2-40B4-BE49-F238E27FC236}">
                <a16:creationId xmlns:a16="http://schemas.microsoft.com/office/drawing/2014/main" id="{61CD7E39-2D2E-EA69-AF5D-6CB1704F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43" b="90286" l="6250" r="94097">
                        <a14:foregroundMark x1="23264" y1="22286" x2="9375" y2="55429"/>
                        <a14:foregroundMark x1="9375" y1="55429" x2="26389" y2="80571"/>
                        <a14:foregroundMark x1="46875" y1="16000" x2="51042" y2="71429"/>
                        <a14:foregroundMark x1="51042" y1="71429" x2="50347" y2="75429"/>
                        <a14:foregroundMark x1="9375" y1="14857" x2="6597" y2="68571"/>
                        <a14:foregroundMark x1="6597" y1="68571" x2="14931" y2="90857"/>
                        <a14:foregroundMark x1="90278" y1="27429" x2="94097" y2="68571"/>
                        <a14:foregroundMark x1="94097" y1="68571" x2="72222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579" y="5216361"/>
            <a:ext cx="2199565" cy="133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4B535BA-80EA-E9D8-F2D5-52DE4C0C5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597" y="5104676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5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2BA-4FE9-027A-1E69-FF137A36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70" y="393951"/>
            <a:ext cx="3056943" cy="502033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user: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F275FF0D-7875-E815-249C-C9B8D59D98C2}"/>
              </a:ext>
            </a:extLst>
          </p:cNvPr>
          <p:cNvSpPr txBox="1">
            <a:spLocks/>
          </p:cNvSpPr>
          <p:nvPr/>
        </p:nvSpPr>
        <p:spPr>
          <a:xfrm>
            <a:off x="518770" y="1149742"/>
            <a:ext cx="3261660" cy="1338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Admin User: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Allocate rooms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Check Rooms occupancy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Access student database to add or remove students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F2179F-FD87-FC06-6F6A-220EA5FAEA60}"/>
              </a:ext>
            </a:extLst>
          </p:cNvPr>
          <p:cNvSpPr txBox="1"/>
          <p:nvPr/>
        </p:nvSpPr>
        <p:spPr>
          <a:xfrm>
            <a:off x="518770" y="2646938"/>
            <a:ext cx="556358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Student User: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See or update Student information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Apply for leave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4C22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File complains</a:t>
            </a:r>
          </a:p>
        </p:txBody>
      </p: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4E223F0A-B2EC-5BFB-F94E-05C6545C6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70" y="4239524"/>
            <a:ext cx="3642402" cy="1800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Warden User: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Mark attendance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Check In/Out of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Inventory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63355-6393-6C20-3E5A-E1FBBEC9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6" y="997485"/>
            <a:ext cx="6564546" cy="53285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E22FEE-07FD-46FD-52CA-B376C556810A}"/>
              </a:ext>
            </a:extLst>
          </p:cNvPr>
          <p:cNvSpPr txBox="1">
            <a:spLocks/>
          </p:cNvSpPr>
          <p:nvPr/>
        </p:nvSpPr>
        <p:spPr>
          <a:xfrm>
            <a:off x="5980149" y="392496"/>
            <a:ext cx="3056943" cy="5020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84848-635D-14A1-915F-1B5796BFF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31" y="1526425"/>
            <a:ext cx="1468285" cy="35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D6A4F3-7739-7AFA-D1A5-2D1D9A857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1" y="905420"/>
            <a:ext cx="2216915" cy="11144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4E0B34-84B4-4182-C229-4C37BA9E4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38" y="748507"/>
            <a:ext cx="3403611" cy="13898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6CFADF-1CA2-9E9D-37B0-5FB561B67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87" y="905420"/>
            <a:ext cx="2516460" cy="1227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A76B91-06DB-8DFC-DE3A-FA0AE88AD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176" y="748506"/>
            <a:ext cx="2686843" cy="1276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1A0F3-F96D-B7B0-3059-B08880182742}"/>
              </a:ext>
            </a:extLst>
          </p:cNvPr>
          <p:cNvSpPr txBox="1"/>
          <p:nvPr/>
        </p:nvSpPr>
        <p:spPr>
          <a:xfrm>
            <a:off x="4399722" y="225287"/>
            <a:ext cx="276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A4F5F-8625-D8A1-10CF-910B3F9FD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86" y="2555857"/>
            <a:ext cx="2465362" cy="10948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942FA-B41C-C737-C1B9-A94C545A1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07" y="2418041"/>
            <a:ext cx="2516460" cy="122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546BC-745C-1F0A-B08B-0337A99A80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452" y="2418041"/>
            <a:ext cx="2653448" cy="122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EB84E-5552-9365-0B8D-9B489ED78B06}"/>
              </a:ext>
            </a:extLst>
          </p:cNvPr>
          <p:cNvSpPr txBox="1"/>
          <p:nvPr/>
        </p:nvSpPr>
        <p:spPr>
          <a:xfrm>
            <a:off x="161205" y="2555857"/>
            <a:ext cx="2036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 </a:t>
            </a:r>
          </a:p>
          <a:p>
            <a:r>
              <a:rPr lang="en-US" sz="2000" b="1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B923E-31F1-9B23-23F2-4CA55BE3C8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" b="13065"/>
          <a:stretch/>
        </p:blipFill>
        <p:spPr>
          <a:xfrm>
            <a:off x="1999186" y="4073610"/>
            <a:ext cx="2494230" cy="1094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3EC3D-4E09-6327-ECFB-49D32F9FE8F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4321"/>
          <a:stretch/>
        </p:blipFill>
        <p:spPr>
          <a:xfrm>
            <a:off x="4636533" y="4039849"/>
            <a:ext cx="3090919" cy="837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25358-20A1-00BF-FCBA-6B81EF8B7F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" t="-7862" r="9615" b="11831"/>
          <a:stretch/>
        </p:blipFill>
        <p:spPr>
          <a:xfrm>
            <a:off x="8371656" y="3646877"/>
            <a:ext cx="2359229" cy="1720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E0AB97-7EDF-01BE-99E9-6D382A8B32F1}"/>
              </a:ext>
            </a:extLst>
          </p:cNvPr>
          <p:cNvSpPr txBox="1"/>
          <p:nvPr/>
        </p:nvSpPr>
        <p:spPr>
          <a:xfrm>
            <a:off x="190211" y="3957166"/>
            <a:ext cx="1434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</a:t>
            </a:r>
            <a:r>
              <a:rPr lang="en-US" sz="1800" b="1" dirty="0"/>
              <a:t> </a:t>
            </a:r>
          </a:p>
          <a:p>
            <a:r>
              <a:rPr lang="en-US" sz="1800" b="1" dirty="0"/>
              <a:t>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C719A-698D-EF35-D185-394B54A702B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3"/>
          <a:stretch/>
        </p:blipFill>
        <p:spPr>
          <a:xfrm>
            <a:off x="1938048" y="5519029"/>
            <a:ext cx="2587638" cy="1113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3CD843-E90F-2605-F23A-14B610E3F5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80" y="5413812"/>
            <a:ext cx="2653448" cy="1263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B125CB-6A47-44EB-6E61-CFF0BADF6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0"/>
          <a:stretch/>
        </p:blipFill>
        <p:spPr>
          <a:xfrm>
            <a:off x="8084722" y="5519029"/>
            <a:ext cx="3442830" cy="12275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76B3C4-CB60-E6A2-EE35-BDEB440D6972}"/>
              </a:ext>
            </a:extLst>
          </p:cNvPr>
          <p:cNvSpPr txBox="1"/>
          <p:nvPr/>
        </p:nvSpPr>
        <p:spPr>
          <a:xfrm>
            <a:off x="197832" y="5629414"/>
            <a:ext cx="1434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Warden</a:t>
            </a:r>
            <a:r>
              <a:rPr lang="en-US" sz="1800" b="1" dirty="0"/>
              <a:t> </a:t>
            </a:r>
          </a:p>
          <a:p>
            <a:r>
              <a:rPr lang="en-US" sz="18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5844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5FDCCD-E9F7-7E12-FC74-3159BC673B04}"/>
              </a:ext>
            </a:extLst>
          </p:cNvPr>
          <p:cNvSpPr/>
          <p:nvPr/>
        </p:nvSpPr>
        <p:spPr>
          <a:xfrm>
            <a:off x="3126260" y="2841372"/>
            <a:ext cx="47202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582411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194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Hostel Management System</vt:lpstr>
      <vt:lpstr>Problem Statement</vt:lpstr>
      <vt:lpstr>Types of user: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TAPAN PATEL</dc:creator>
  <cp:lastModifiedBy>SmitPadshala</cp:lastModifiedBy>
  <cp:revision>48</cp:revision>
  <dcterms:created xsi:type="dcterms:W3CDTF">2023-04-01T08:04:42Z</dcterms:created>
  <dcterms:modified xsi:type="dcterms:W3CDTF">2023-11-03T10:03:27Z</dcterms:modified>
</cp:coreProperties>
</file>