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>
        <p:scale>
          <a:sx n="66" d="100"/>
          <a:sy n="66" d="100"/>
        </p:scale>
        <p:origin x="54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JAKONA/AICTE-IBM-SKILLSBUILD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Confidential Data Concealment in Images via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57" y="4227135"/>
            <a:ext cx="1139734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KONA TEJA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RAGHU ENGINEERING COLLEGE, ELECTRONICS AND				             COMMUNICATION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D4448-7D14-BB2F-3FB1-75499FFD9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342" y="1092345"/>
            <a:ext cx="6847115" cy="46733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82AFE-9897-8067-847B-7006EC7F053B}"/>
              </a:ext>
            </a:extLst>
          </p:cNvPr>
          <p:cNvSpPr txBox="1"/>
          <p:nvPr/>
        </p:nvSpPr>
        <p:spPr>
          <a:xfrm>
            <a:off x="925284" y="3244334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Decryption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59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1CA56-93D8-845C-0904-E084F8CD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344886" y="1221241"/>
            <a:ext cx="5377542" cy="4415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FD4EF-79A6-81AC-D6BF-12C48E2425BA}"/>
              </a:ext>
            </a:extLst>
          </p:cNvPr>
          <p:cNvSpPr txBox="1"/>
          <p:nvPr/>
        </p:nvSpPr>
        <p:spPr>
          <a:xfrm>
            <a:off x="1273630" y="3244334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: Encrypted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53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project provides a simple yet effective way to </a:t>
            </a:r>
            <a:r>
              <a:rPr lang="en-IN" sz="2000" b="1" dirty="0"/>
              <a:t>securely encrypt messages within images using steganography and password protection.</a:t>
            </a:r>
          </a:p>
          <a:p>
            <a:r>
              <a:rPr lang="en-IN" sz="2000" dirty="0"/>
              <a:t> By integrating a </a:t>
            </a:r>
            <a:r>
              <a:rPr lang="en-IN" sz="2000" b="1" dirty="0"/>
              <a:t>graphical user interface(GUI), </a:t>
            </a:r>
            <a:r>
              <a:rPr lang="en-IN" sz="2000" dirty="0"/>
              <a:t> the system is made accessible to both </a:t>
            </a:r>
            <a:r>
              <a:rPr lang="en-IN" sz="2000" b="1" dirty="0"/>
              <a:t>technical and non-technical users.</a:t>
            </a:r>
          </a:p>
          <a:p>
            <a:r>
              <a:rPr lang="en-IN" sz="2000" dirty="0"/>
              <a:t>The use of </a:t>
            </a:r>
            <a:r>
              <a:rPr lang="en-IN" sz="2000" b="1" dirty="0"/>
              <a:t>OpenCV and NumPy </a:t>
            </a:r>
            <a:r>
              <a:rPr lang="en-IN" sz="2000" dirty="0"/>
              <a:t>enables </a:t>
            </a:r>
            <a:r>
              <a:rPr lang="en-IN" sz="2000" b="1" dirty="0"/>
              <a:t>fast and efficient message embedding and extraction </a:t>
            </a:r>
            <a:r>
              <a:rPr lang="en-IN" sz="2000" dirty="0"/>
              <a:t>without significant image distortion.</a:t>
            </a:r>
          </a:p>
          <a:p>
            <a:r>
              <a:rPr lang="en-IN" sz="2000" dirty="0"/>
              <a:t>The project successfully demonstrates a </a:t>
            </a:r>
            <a:r>
              <a:rPr lang="en-IN" sz="2000" b="1" dirty="0"/>
              <a:t>practical application of image-based cryptography </a:t>
            </a:r>
            <a:r>
              <a:rPr lang="en-IN" sz="2000" dirty="0"/>
              <a:t>for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6540"/>
            <a:ext cx="11029615" cy="4673324"/>
          </a:xfrm>
        </p:spPr>
        <p:txBody>
          <a:bodyPr/>
          <a:lstStyle/>
          <a:p>
            <a:r>
              <a:rPr lang="en-US" dirty="0">
                <a:hlinkClick r:id="rId2"/>
              </a:rPr>
              <a:t>K</a:t>
            </a:r>
            <a:r>
              <a:rPr lang="en-IN" dirty="0">
                <a:hlinkClick r:id="rId2"/>
              </a:rPr>
              <a:t>ONA TEJA KUMAR/AICTE_IBM_SKILLSBUILD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/>
              <a:t>Enhanced Security – </a:t>
            </a:r>
            <a:r>
              <a:rPr lang="en-US" sz="2000" dirty="0"/>
              <a:t>Implement AES or RSA encryption alongside steganography for dual-layer security approach.</a:t>
            </a:r>
          </a:p>
          <a:p>
            <a:pPr marL="305435" indent="-305435"/>
            <a:r>
              <a:rPr lang="en-US" sz="2000" b="1" dirty="0"/>
              <a:t>Support for Multiple Image Formats </a:t>
            </a:r>
            <a:r>
              <a:rPr lang="en-US" sz="2000" dirty="0"/>
              <a:t>– Extend compatibility beyond PNG to formats like </a:t>
            </a:r>
            <a:r>
              <a:rPr lang="en-US" sz="2000" b="1" dirty="0"/>
              <a:t>JPG, BMP and TIFF</a:t>
            </a:r>
            <a:r>
              <a:rPr lang="en-US" sz="2000" dirty="0"/>
              <a:t>.</a:t>
            </a:r>
          </a:p>
          <a:p>
            <a:pPr marL="305435" indent="-305435"/>
            <a:r>
              <a:rPr lang="en-US" sz="2000" b="1" dirty="0"/>
              <a:t>Mobile &amp; Web Integration – </a:t>
            </a:r>
            <a:r>
              <a:rPr lang="en-US" sz="2000" dirty="0"/>
              <a:t>Develop a </a:t>
            </a:r>
            <a:r>
              <a:rPr lang="en-US" sz="2000" b="1" dirty="0"/>
              <a:t>Mobile app or Web-based </a:t>
            </a:r>
            <a:r>
              <a:rPr lang="en-US" sz="2000" dirty="0"/>
              <a:t>version for wider accessibility.</a:t>
            </a:r>
          </a:p>
          <a:p>
            <a:pPr marL="305435" indent="-305435"/>
            <a:r>
              <a:rPr lang="en-US" sz="2000" b="1" dirty="0"/>
              <a:t>Deep Learning for Image Security – </a:t>
            </a:r>
            <a:r>
              <a:rPr lang="en-US" sz="2000" dirty="0"/>
              <a:t>Explore AI-Based detection of tampered images and improve security features.</a:t>
            </a: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44" y="1237632"/>
            <a:ext cx="10781374" cy="4673324"/>
          </a:xfrm>
        </p:spPr>
        <p:txBody>
          <a:bodyPr anchor="ctr" anchorCtr="0"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Data security is a crucial concern in the digital world, especially when transmitting sensitive information. Traditionally encryption methods can be complex and require external storage for encrypted files. This project introduces an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image-based encryption and decryption system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that allows users to hide secret messages inside images securely. The decryption process is protected with a password, ensuring only authorized access.</a:t>
            </a:r>
          </a:p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Challenges Addressed: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Difficulty in securely sharing text messages.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Risk of data exposure in plaintext format.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Lack of simple encryption tools for non-technical users.</a:t>
            </a:r>
            <a:endParaRPr lang="en-IN" sz="2000" b="1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6" y="1087378"/>
            <a:ext cx="10272156" cy="518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Programming Language:</a:t>
            </a:r>
          </a:p>
          <a:p>
            <a:r>
              <a:rPr lang="en-US" sz="2000" b="1" dirty="0"/>
              <a:t>Python – </a:t>
            </a:r>
            <a:r>
              <a:rPr lang="en-US" sz="2000" dirty="0"/>
              <a:t>Used for building encryption and decryption logic.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Libraries &amp; Frameworks:</a:t>
            </a:r>
          </a:p>
          <a:p>
            <a:r>
              <a:rPr lang="en-IN" sz="2000" b="1" dirty="0"/>
              <a:t>OpenCV – </a:t>
            </a:r>
            <a:r>
              <a:rPr lang="en-IN" sz="2000" dirty="0"/>
              <a:t>Handles image processing and manipulation.</a:t>
            </a:r>
          </a:p>
          <a:p>
            <a:r>
              <a:rPr lang="en-IN" sz="2000" b="1" dirty="0"/>
              <a:t>Numpy – </a:t>
            </a:r>
            <a:r>
              <a:rPr lang="en-IN" sz="2000" dirty="0"/>
              <a:t>Supports array-based operations for embedding messages.</a:t>
            </a:r>
          </a:p>
          <a:p>
            <a:r>
              <a:rPr lang="en-IN" sz="2000" b="1" dirty="0"/>
              <a:t>PyQt6 – </a:t>
            </a:r>
            <a:r>
              <a:rPr lang="en-IN" sz="2000" dirty="0"/>
              <a:t>Creates a user-friendly GUI for encryption and decryption. </a:t>
            </a:r>
          </a:p>
          <a:p>
            <a:pPr marL="0" indent="0">
              <a:buNone/>
            </a:pPr>
            <a:r>
              <a:rPr lang="en-IN" sz="2000" b="1" dirty="0"/>
              <a:t>Platforms:</a:t>
            </a:r>
          </a:p>
          <a:p>
            <a:r>
              <a:rPr lang="en-US" sz="2000" dirty="0"/>
              <a:t>Runs on </a:t>
            </a:r>
            <a:r>
              <a:rPr lang="en-US" sz="2000" b="1" dirty="0"/>
              <a:t>Windows, Linux and macOS </a:t>
            </a:r>
            <a:r>
              <a:rPr lang="en-US" sz="2000" dirty="0"/>
              <a:t>with python installed.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95066"/>
            <a:ext cx="11029616" cy="4391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F0F0F"/>
                </a:solidFill>
              </a:rPr>
              <a:t>Why is this project Unique?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Steganography-based encryption – </a:t>
            </a:r>
            <a:r>
              <a:rPr lang="en-IN" sz="2000" dirty="0">
                <a:solidFill>
                  <a:srgbClr val="0F0F0F"/>
                </a:solidFill>
              </a:rPr>
              <a:t>Instead of traditional encryption, the message is embedded within the pixel values of an image.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User-friendly GUI – </a:t>
            </a:r>
            <a:r>
              <a:rPr lang="en-IN" sz="2000" dirty="0">
                <a:solidFill>
                  <a:srgbClr val="0F0F0F"/>
                </a:solidFill>
              </a:rPr>
              <a:t>No need for command-line operations; everything is handled through an interactive interface.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Password protection - </a:t>
            </a:r>
            <a:r>
              <a:rPr lang="en-IN" sz="2000" dirty="0">
                <a:solidFill>
                  <a:srgbClr val="0F0F0F"/>
                </a:solidFill>
              </a:rPr>
              <a:t> The message can only be decrypted with the correct password, adding a layer of security.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No need for additional storage – </a:t>
            </a:r>
            <a:r>
              <a:rPr lang="en-IN" sz="2000" dirty="0">
                <a:solidFill>
                  <a:srgbClr val="0F0F0F"/>
                </a:solidFill>
              </a:rPr>
              <a:t>The message is stored inside the image itself, eliminating the need for external encrypted files.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Cybersecurity Enthusiasts – </a:t>
            </a:r>
            <a:r>
              <a:rPr lang="en-IN" sz="2000" dirty="0"/>
              <a:t>To explore encryption steganography techniques.</a:t>
            </a:r>
          </a:p>
          <a:p>
            <a:r>
              <a:rPr lang="en-IN" sz="2000" b="1" dirty="0"/>
              <a:t>Journalists &amp; Activists - </a:t>
            </a:r>
            <a:r>
              <a:rPr lang="en-IN" sz="2000" dirty="0"/>
              <a:t> Securely share confidential information without detection.</a:t>
            </a:r>
          </a:p>
          <a:p>
            <a:r>
              <a:rPr lang="en-IN" sz="2000" b="1" dirty="0"/>
              <a:t>Students &amp; Researchers -  </a:t>
            </a:r>
            <a:r>
              <a:rPr lang="en-IN" sz="2000" dirty="0"/>
              <a:t>Learn about cryptography and image processing.</a:t>
            </a:r>
          </a:p>
          <a:p>
            <a:r>
              <a:rPr lang="en-IN" sz="2000" b="1" dirty="0"/>
              <a:t>Photography &amp; Designers – </a:t>
            </a:r>
            <a:r>
              <a:rPr lang="en-IN" sz="2000" dirty="0"/>
              <a:t>Protect copyright information within images.</a:t>
            </a:r>
          </a:p>
          <a:p>
            <a:r>
              <a:rPr lang="en-IN" sz="2000" b="1" dirty="0"/>
              <a:t>General Users – </a:t>
            </a:r>
            <a:r>
              <a:rPr lang="en-IN" sz="2000" dirty="0"/>
              <a:t>Hide private messages or data securely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BBC06E-1B0C-18ED-277B-D83D3CD0A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92" y="1520899"/>
            <a:ext cx="3426549" cy="438905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62EE-FF0E-07DA-364E-169C4D47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87" r="4146"/>
          <a:stretch/>
        </p:blipFill>
        <p:spPr>
          <a:xfrm>
            <a:off x="4241800" y="1524000"/>
            <a:ext cx="3962400" cy="4376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140F7D-3C73-4F61-5B61-0FEE087D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46" t="-378" r="3675" b="378"/>
          <a:stretch/>
        </p:blipFill>
        <p:spPr>
          <a:xfrm>
            <a:off x="7472172" y="1512432"/>
            <a:ext cx="3884636" cy="43890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C9FB88-22F5-0EBD-95F2-AB3226953B9A}"/>
              </a:ext>
            </a:extLst>
          </p:cNvPr>
          <p:cNvSpPr txBox="1"/>
          <p:nvPr/>
        </p:nvSpPr>
        <p:spPr>
          <a:xfrm>
            <a:off x="3471332" y="5900056"/>
            <a:ext cx="4555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Encryption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CFD21-103F-15D4-1A46-FBEAD396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571" y="1105353"/>
            <a:ext cx="6836181" cy="46472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8A4A0-10EC-C814-5FE7-15542FFEE76E}"/>
              </a:ext>
            </a:extLst>
          </p:cNvPr>
          <p:cNvSpPr txBox="1"/>
          <p:nvPr/>
        </p:nvSpPr>
        <p:spPr>
          <a:xfrm>
            <a:off x="685799" y="3244334"/>
            <a:ext cx="31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Encryption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89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703DA-CA4D-1FBB-F3C3-0603F1BEB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201"/>
          <a:stretch/>
        </p:blipFill>
        <p:spPr>
          <a:xfrm>
            <a:off x="642257" y="1103086"/>
            <a:ext cx="3657600" cy="4953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22E02-4815-2001-9540-18725C61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07" r="16825"/>
          <a:stretch/>
        </p:blipFill>
        <p:spPr>
          <a:xfrm>
            <a:off x="4201886" y="1103086"/>
            <a:ext cx="4027716" cy="495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373F6-8156-CB54-D951-23E7F962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09" r="17839"/>
          <a:stretch/>
        </p:blipFill>
        <p:spPr>
          <a:xfrm>
            <a:off x="7892145" y="1103086"/>
            <a:ext cx="3450771" cy="495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82545C-CF7A-D12C-BDF2-24891C047CA2}"/>
              </a:ext>
            </a:extLst>
          </p:cNvPr>
          <p:cNvSpPr txBox="1"/>
          <p:nvPr/>
        </p:nvSpPr>
        <p:spPr>
          <a:xfrm>
            <a:off x="3924298" y="6056086"/>
            <a:ext cx="40277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Decryption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012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364</TotalTime>
  <Words>537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Confidential Data Concealment in Images via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TEJA KUMAR KONA</cp:lastModifiedBy>
  <cp:revision>27</cp:revision>
  <dcterms:created xsi:type="dcterms:W3CDTF">2021-05-26T16:50:10Z</dcterms:created>
  <dcterms:modified xsi:type="dcterms:W3CDTF">2025-02-26T16:23:22Z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