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.jpg" descr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10.jpg" descr="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11.jpg" descr="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12.jpg" descr="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13.jpg" descr="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14.jpg" descr="1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15.jpg" descr="1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16.jpg" descr="1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17.jpg" descr="1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18.jpg" descr="1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2.jpg" descr="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3.jpg" descr="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4.jpg" descr="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5.jpg" descr="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6.jpg" descr="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7.jpg" descr="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8.jpg" descr="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9.jpg" descr="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