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65" r:id="rId3"/>
    <p:sldId id="256" r:id="rId4"/>
    <p:sldId id="258" r:id="rId5"/>
    <p:sldId id="259" r:id="rId6"/>
    <p:sldId id="263" r:id="rId7"/>
    <p:sldId id="264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5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8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7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0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4EDA-EBCA-4B3F-9AAA-CC55D48695EC}" type="datetimeFigureOut">
              <a:rPr lang="en-IN" smtClean="0"/>
              <a:t>14-09-2017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35F2-61FA-46DF-9724-EF80F6642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1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9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7500" y="919079"/>
            <a:ext cx="633699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COMPUTER VISION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8424" y="5542894"/>
            <a:ext cx="5888736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BY:-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P.S.TEJA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7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" y="-9144"/>
            <a:ext cx="12158321" cy="687705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0292" y="677862"/>
            <a:ext cx="10553988" cy="534803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algn="ctr">
              <a:lnSpc>
                <a:spcPct val="220000"/>
              </a:lnSpc>
            </a:pPr>
            <a:r>
              <a:rPr lang="en-IN" sz="1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vision is the science that aims to give a similar, if not better, capability to a machine or computer. Computer vision is concerned with the automatic extraction, analysis and understanding of useful information from a </a:t>
            </a:r>
            <a:r>
              <a:rPr lang="en-IN" sz="1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</a:t>
            </a:r>
            <a:r>
              <a:rPr lang="en-IN" sz="1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or a sequence of images</a:t>
            </a:r>
            <a:r>
              <a:rPr lang="en-IN" sz="1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0" indent="0" algn="just">
              <a:buNone/>
            </a:pP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9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" y="0"/>
            <a:ext cx="12158321" cy="6877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3" y="3357425"/>
            <a:ext cx="4289124" cy="3324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01" y="3357424"/>
            <a:ext cx="4312849" cy="3324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941833" y="274320"/>
            <a:ext cx="82570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Someone across the room throws you a ball and you catch it. Simple, right?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19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" y="0"/>
            <a:ext cx="12158321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30" y="3057389"/>
            <a:ext cx="3902825" cy="26725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4265" y="3057389"/>
            <a:ext cx="4135337" cy="26725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ctangle 4"/>
          <p:cNvSpPr/>
          <p:nvPr/>
        </p:nvSpPr>
        <p:spPr>
          <a:xfrm>
            <a:off x="1914617" y="446195"/>
            <a:ext cx="8464841" cy="830997"/>
          </a:xfrm>
          <a:prstGeom prst="rect">
            <a:avLst/>
          </a:prstGeom>
          <a:solidFill>
            <a:srgbClr val="00B0F0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REINVENTING THE EYE.</a:t>
            </a:r>
            <a:endParaRPr lang="en-US" sz="4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47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" y="0"/>
            <a:ext cx="12158321" cy="68770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6" y="2330541"/>
            <a:ext cx="6092530" cy="376713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42" y="2675598"/>
            <a:ext cx="4660518" cy="34836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angle 5"/>
          <p:cNvSpPr/>
          <p:nvPr/>
        </p:nvSpPr>
        <p:spPr>
          <a:xfrm>
            <a:off x="1863584" y="508819"/>
            <a:ext cx="8464841" cy="830997"/>
          </a:xfrm>
          <a:prstGeom prst="rect">
            <a:avLst/>
          </a:prstGeom>
          <a:solidFill>
            <a:srgbClr val="00B0F0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</a:rPr>
              <a:t>DIFFERENT APPROACHES:-</a:t>
            </a:r>
            <a:endParaRPr lang="en-US" sz="48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" y="0"/>
            <a:ext cx="12158321" cy="6877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46" y="2542470"/>
            <a:ext cx="6864413" cy="37852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1914617" y="446195"/>
            <a:ext cx="8464841" cy="584775"/>
          </a:xfrm>
          <a:prstGeom prst="rect">
            <a:avLst/>
          </a:prstGeom>
          <a:solidFill>
            <a:srgbClr val="00B0F0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Guess you know it?</a:t>
            </a:r>
            <a:endParaRPr lang="en-US" sz="3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33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" y="0"/>
            <a:ext cx="12158321" cy="68770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366" y="2234184"/>
            <a:ext cx="8915400" cy="3777622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Learning</a:t>
            </a:r>
          </a:p>
          <a:p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signal </a:t>
            </a:r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processing</a:t>
            </a:r>
          </a:p>
          <a:p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Robotics</a:t>
            </a:r>
          </a:p>
          <a:p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artificial </a:t>
            </a:r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intelligence.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3366" y="530137"/>
            <a:ext cx="8464841" cy="707886"/>
          </a:xfrm>
          <a:prstGeom prst="rect">
            <a:avLst/>
          </a:prstGeom>
          <a:solidFill>
            <a:srgbClr val="00B0F0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</a:rPr>
              <a:t>Some fields of computer vision:-</a:t>
            </a:r>
            <a:endParaRPr lang="en-US" sz="40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" y="0"/>
            <a:ext cx="12158321" cy="68770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366" y="2234184"/>
            <a:ext cx="8915400" cy="3777622"/>
          </a:xfrm>
        </p:spPr>
        <p:txBody>
          <a:bodyPr>
            <a:normAutofit/>
          </a:bodyPr>
          <a:lstStyle/>
          <a:p>
            <a:r>
              <a:rPr lang="en-IN" sz="360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Tensor </a:t>
            </a:r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Flow</a:t>
            </a:r>
            <a:endParaRPr lang="en-IN" sz="3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Pytorch</a:t>
            </a:r>
            <a:endParaRPr lang="en-IN" sz="3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Keras</a:t>
            </a:r>
            <a:endParaRPr lang="en-IN" sz="3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3366" y="530137"/>
            <a:ext cx="8464841" cy="1323439"/>
          </a:xfrm>
          <a:prstGeom prst="rect">
            <a:avLst/>
          </a:prstGeom>
          <a:solidFill>
            <a:srgbClr val="00B0F0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</a:rPr>
              <a:t>Some </a:t>
            </a:r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</a:rPr>
              <a:t>of the Main Libraries in computer </a:t>
            </a:r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</a:rPr>
              <a:t>vision:-</a:t>
            </a:r>
            <a:endParaRPr lang="en-US" sz="40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" y="0"/>
            <a:ext cx="12158321" cy="68770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93" y="2412127"/>
            <a:ext cx="5243325" cy="369336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053366" y="530137"/>
            <a:ext cx="8464841" cy="830997"/>
          </a:xfrm>
          <a:prstGeom prst="rect">
            <a:avLst/>
          </a:prstGeom>
          <a:solidFill>
            <a:srgbClr val="00B0F0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</a:rPr>
              <a:t>CONCLUSION:-</a:t>
            </a:r>
            <a:endParaRPr lang="en-US" sz="4800" b="1" dirty="0">
              <a:ln w="1270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68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someone across the room throws you a ball and you catch it. Simple, right? Inventing a machine that sees like we do is a deceptively difficult task, not just because it’s hard to make computers do it, but because we’re not entirely sure how we do it in the first place.</dc:title>
  <dc:creator>teja polisetty</dc:creator>
  <cp:lastModifiedBy>teja polisetty</cp:lastModifiedBy>
  <cp:revision>33</cp:revision>
  <dcterms:created xsi:type="dcterms:W3CDTF">2017-08-30T12:40:18Z</dcterms:created>
  <dcterms:modified xsi:type="dcterms:W3CDTF">2017-09-14T13:42:00Z</dcterms:modified>
</cp:coreProperties>
</file>