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CEB9-7CFE-45CE-AD63-CFEA340C5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6B59B-6CFE-433C-97BC-58F1662B2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79A8-1DF1-46D0-AC3D-E01EA321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F98D-5AA8-421B-8F65-9C323AC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A719-1AD6-4AD7-9262-A8989F6C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D46D-E729-4AB1-8BF3-158C7FC6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432C8-3AE0-4E4C-9BD5-4BABD5795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EF4B-2769-4250-884B-E35826DA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2D74-56BB-4395-814A-E2FD2DE2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DAF8-4AED-41A3-877A-4A07B9F0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1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D19B7-150E-4636-A6B9-685183553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C1F60-7598-4441-A3A4-3D6A68AFC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0C7B-3305-460C-A477-E2E1D4A6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DAD71-2F56-49B2-8D54-1A6A1DD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4811-B1DD-4639-8BEE-2C231B42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27E0-6228-4721-A08D-B8C8946F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46DF-CDE5-4DFF-AF44-C457350F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4566-A960-49AF-A8D4-F2818CDF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FF1B-FA27-4544-A9A5-667ABC93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B3E9-1155-4826-AFE6-5D200B2E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0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3A58-D258-4CE5-84C0-16502D07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2D82-6381-41B6-9636-3D75D0E5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DADB-7371-43AF-8EDF-5FF1F5E5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6459-C980-4795-B7FF-944FEB79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F682D-CABF-4601-9014-1FB0AB83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07ACB-4FE3-4EE4-8982-321E32B5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C706-DE54-4BB5-80C7-D6704CE0E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0E7EE-516A-45B1-8BC5-0571B2D5A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CCA49-C5BA-469D-A9A5-E482D106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288E-CD18-4984-9E5A-C3019529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916BF-3153-4494-9248-C6576925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7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11C9-EE1D-4C0C-A232-E95285BD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F023-7FCA-41D7-8628-8071FE37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7D78F-9BE2-4A54-AE16-306FB864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8FA4E-6FBC-46EB-A33B-94C993707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BFD2C-7FFC-480A-8968-B2999B18C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0C7EF-6C18-45F8-B4BD-07336FBC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99C2E-4B65-43BE-B884-5C9C2D7D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26190-1ED4-46D4-B982-6191E65A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36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4410-2A0E-448E-85AA-B4150A26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59505-58F8-488C-B118-6040EA5D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7BE13-7059-433C-B313-740ACD3B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01205-17DE-4269-A709-DBE1133F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6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59D61-DFA9-4B68-98C8-B4AE1A24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978A4-76F0-4839-A126-11B10BC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CE430-BD83-4884-A5F8-20868B41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5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6AFC-9300-4F8E-8326-0F06198A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74E4-ADED-4870-A49D-4E25B2C2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C4EF-D63F-4DD0-ADF3-000B315CB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5D1CC-0509-4B8A-A971-2050EEC4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CA5DC-9F49-4333-B2AC-DF59CC50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F3FB-BFC8-4917-8943-6822B9BF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8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5B02-AA71-448A-9C7F-4D5043AF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1E583-FEC5-442E-9E07-288D3531F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A2E18-1CFD-4348-8397-D2F280EA3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4907-A0CD-4FC2-A137-FDC41EB2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7E0-EB3F-4948-98B3-305595EF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02488-CC7C-4B6A-89CC-81168B51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C9244-BB0D-4E99-AC60-8CD047F5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D8416-9EBB-4E36-B8FB-236E6336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1CAC-70AF-4166-8DA6-116FFE13A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0C77-F229-452B-928F-31A382A1F4DB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81F1-3813-45D6-B499-A122D466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EF78-42AC-4793-AF48-2948AA8B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D60F-CA5A-42E3-8391-04B439FD1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0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E8E7F-8500-4A0C-868C-FFD604BF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29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	Create a map view to represent all the states of a country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5FB3FE-4E88-4839-A0F0-3F9D6C6C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11" y="1063625"/>
            <a:ext cx="9090378" cy="5113338"/>
          </a:xfrm>
        </p:spPr>
      </p:pic>
    </p:spTree>
    <p:extLst>
      <p:ext uri="{BB962C8B-B14F-4D97-AF65-F5344CB8AC3E}">
        <p14:creationId xmlns:p14="http://schemas.microsoft.com/office/powerpoint/2010/main" val="265089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AB35-492A-4EC1-B524-E82E6510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614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   Check your map for south region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50BBC-E12A-4950-AE4B-EB97EA69C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6" y="1030286"/>
            <a:ext cx="9711267" cy="5462588"/>
          </a:xfrm>
        </p:spPr>
      </p:pic>
    </p:spTree>
    <p:extLst>
      <p:ext uri="{BB962C8B-B14F-4D97-AF65-F5344CB8AC3E}">
        <p14:creationId xmlns:p14="http://schemas.microsoft.com/office/powerpoint/2010/main" val="63150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71C7-6247-4CAC-8A49-88E379C4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32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	Check the sales for south region </a:t>
            </a:r>
            <a:endParaRPr lang="en-IN" sz="2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B2428-C839-4A93-B91F-1C63226C4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44" y="1011238"/>
            <a:ext cx="9183511" cy="5165725"/>
          </a:xfrm>
        </p:spPr>
      </p:pic>
    </p:spTree>
    <p:extLst>
      <p:ext uri="{BB962C8B-B14F-4D97-AF65-F5344CB8AC3E}">
        <p14:creationId xmlns:p14="http://schemas.microsoft.com/office/powerpoint/2010/main" val="83495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F8C5-8B39-4C7A-97BD-EE514934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89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	Represent your sales in USD </a:t>
            </a:r>
            <a:endParaRPr lang="en-IN" sz="2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A6E38-D579-40C9-9BBC-E1FFC6760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68" y="996176"/>
            <a:ext cx="9210288" cy="5180787"/>
          </a:xfrm>
        </p:spPr>
      </p:pic>
    </p:spTree>
    <p:extLst>
      <p:ext uri="{BB962C8B-B14F-4D97-AF65-F5344CB8AC3E}">
        <p14:creationId xmlns:p14="http://schemas.microsoft.com/office/powerpoint/2010/main" val="168484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66BE-83C4-44A7-A213-A6977890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771"/>
            <a:ext cx="10515600" cy="44663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	Represent your sales in USD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63D5A-C090-41AA-9644-8036C2991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52" y="673409"/>
            <a:ext cx="8858956" cy="4983163"/>
          </a:xfrm>
        </p:spPr>
      </p:pic>
    </p:spTree>
    <p:extLst>
      <p:ext uri="{BB962C8B-B14F-4D97-AF65-F5344CB8AC3E}">
        <p14:creationId xmlns:p14="http://schemas.microsoft.com/office/powerpoint/2010/main" val="289439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1AFD-1E4F-4D43-B71C-41FF11EB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61" y="162759"/>
            <a:ext cx="10515600" cy="51953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	Edit colour for your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1A4A3-0BDD-429B-B126-C5E692C79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1" y="764499"/>
            <a:ext cx="8754755" cy="4912584"/>
          </a:xfrm>
        </p:spPr>
      </p:pic>
    </p:spTree>
    <p:extLst>
      <p:ext uri="{BB962C8B-B14F-4D97-AF65-F5344CB8AC3E}">
        <p14:creationId xmlns:p14="http://schemas.microsoft.com/office/powerpoint/2010/main" val="28283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39FD-05F0-452F-A146-831E750E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759"/>
            <a:ext cx="10515600" cy="44519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	Show profits for all the states in your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FD1D3-DA68-403F-AD38-73F2855D0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35" y="697894"/>
            <a:ext cx="8782135" cy="4939951"/>
          </a:xfrm>
        </p:spPr>
      </p:pic>
    </p:spTree>
    <p:extLst>
      <p:ext uri="{BB962C8B-B14F-4D97-AF65-F5344CB8AC3E}">
        <p14:creationId xmlns:p14="http://schemas.microsoft.com/office/powerpoint/2010/main" val="291514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4E30-FD1D-472C-B41C-DAD77D26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80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+mn-lt"/>
              </a:rPr>
              <a:t>Find out the name of some states having negative profit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DA5058-DF7A-4268-AD5C-37AF49A86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32" y="757003"/>
            <a:ext cx="8382972" cy="4715422"/>
          </a:xfrm>
        </p:spPr>
      </p:pic>
    </p:spTree>
    <p:extLst>
      <p:ext uri="{BB962C8B-B14F-4D97-AF65-F5344CB8AC3E}">
        <p14:creationId xmlns:p14="http://schemas.microsoft.com/office/powerpoint/2010/main" val="148250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DBA5-CDC7-41BE-8670-0CEAD081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77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Find out the name of some states having negative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03D6C-E6E8-4509-875F-7C6B1C886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6" y="1056807"/>
            <a:ext cx="9102500" cy="5120156"/>
          </a:xfrm>
        </p:spPr>
      </p:pic>
    </p:spTree>
    <p:extLst>
      <p:ext uri="{BB962C8B-B14F-4D97-AF65-F5344CB8AC3E}">
        <p14:creationId xmlns:p14="http://schemas.microsoft.com/office/powerpoint/2010/main" val="190123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Create a map view to represent all the states of a country </vt:lpstr>
      <vt:lpstr>   Check your map for south region </vt:lpstr>
      <vt:lpstr> Check the sales for south region </vt:lpstr>
      <vt:lpstr> Represent your sales in USD </vt:lpstr>
      <vt:lpstr> Represent your sales in USD </vt:lpstr>
      <vt:lpstr> Edit colour for your map</vt:lpstr>
      <vt:lpstr> Show profits for all the states in your map</vt:lpstr>
      <vt:lpstr>Find out the name of some states having negative profit</vt:lpstr>
      <vt:lpstr>Find out the name of some states having negative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Create a map view to represent all the states of a country </dc:title>
  <dc:creator>TEJAS B</dc:creator>
  <cp:lastModifiedBy>TEJAS B</cp:lastModifiedBy>
  <cp:revision>4</cp:revision>
  <dcterms:created xsi:type="dcterms:W3CDTF">2021-06-07T16:19:05Z</dcterms:created>
  <dcterms:modified xsi:type="dcterms:W3CDTF">2021-06-07T16:49:46Z</dcterms:modified>
</cp:coreProperties>
</file>