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6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9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673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5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27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7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173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8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0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48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9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2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3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32717-6867-47CA-B45C-27A75E2F0D2C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EA7D-93DF-4ABC-955A-7D0379A10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95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BE7D-2F31-47F4-AB4C-B18DFCF6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profile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7FB2-5088-48B4-B0E8-DC7897BA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34" y="1833984"/>
            <a:ext cx="8282473" cy="46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2066-1F77-4AEC-8B65-AE6FFB26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4" y="365126"/>
            <a:ext cx="10075506" cy="782540"/>
          </a:xfrm>
        </p:spPr>
        <p:txBody>
          <a:bodyPr>
            <a:noAutofit/>
          </a:bodyPr>
          <a:lstStyle/>
          <a:p>
            <a:r>
              <a:rPr lang="en-IN" sz="2800" b="1" dirty="0"/>
              <a:t>Change the connection from live to extract .</a:t>
            </a:r>
            <a:br>
              <a:rPr lang="en-IN" sz="2800" b="1" dirty="0"/>
            </a:br>
            <a:r>
              <a:rPr lang="en-IN" sz="2800" b="1" dirty="0"/>
              <a:t>A save location tab will pop up. Save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6F7FD-1549-46B5-8E63-6F19BDD4C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6" y="1401439"/>
            <a:ext cx="8795657" cy="49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2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EF192-113A-4F7D-B80F-3729F8D6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365126"/>
            <a:ext cx="10196804" cy="1109112"/>
          </a:xfrm>
        </p:spPr>
        <p:txBody>
          <a:bodyPr/>
          <a:lstStyle/>
          <a:p>
            <a:r>
              <a:rPr lang="en-IN" dirty="0"/>
              <a:t>Click on server in the dialogue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54ACF-DEC6-436E-8266-7C3F9BF47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97" y="1474238"/>
            <a:ext cx="9388667" cy="52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A472-A160-4F42-A807-9D2C6FB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 in tab will pop up.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FE4A3-4183-4ACB-BCB5-8BFC9F9E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96" y="1759404"/>
            <a:ext cx="8898294" cy="50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7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8D3D6-2F2E-4239-82B5-0A05E381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tab.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7710E-7E7D-46C7-BE99-14A461AD0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1933185"/>
            <a:ext cx="8357118" cy="470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5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F6D7-54EC-43D8-ACC3-379495D0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65126"/>
            <a:ext cx="9525000" cy="623920"/>
          </a:xfrm>
        </p:spPr>
        <p:txBody>
          <a:bodyPr>
            <a:normAutofit/>
          </a:bodyPr>
          <a:lstStyle/>
          <a:p>
            <a:r>
              <a:rPr lang="en-IN" dirty="0"/>
              <a:t>Click on share icon.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DF6C1-95B9-4BEC-A24D-282D9487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5" y="1070688"/>
            <a:ext cx="10288555" cy="578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0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3C71-571A-4BAE-A481-015ED0F6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10363200" cy="520700"/>
          </a:xfrm>
        </p:spPr>
        <p:txBody>
          <a:bodyPr>
            <a:normAutofit fontScale="90000"/>
          </a:bodyPr>
          <a:lstStyle/>
          <a:p>
            <a:r>
              <a:rPr lang="en-IN" dirty="0"/>
              <a:t>Copy the link and share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6F166-F3E4-428A-B40A-C678D981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1013222"/>
            <a:ext cx="9496425" cy="53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41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Create a profile .</vt:lpstr>
      <vt:lpstr>Change the connection from live to extract . A save location tab will pop up. Save it </vt:lpstr>
      <vt:lpstr>Click on server in the dialogue box</vt:lpstr>
      <vt:lpstr>Sign in tab will pop up.  </vt:lpstr>
      <vt:lpstr>Final tab.</vt:lpstr>
      <vt:lpstr>Click on share icon.</vt:lpstr>
      <vt:lpstr>Copy the link and share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profile .</dc:title>
  <dc:creator>TEJAS B</dc:creator>
  <cp:lastModifiedBy>TEJAS B</cp:lastModifiedBy>
  <cp:revision>2</cp:revision>
  <dcterms:created xsi:type="dcterms:W3CDTF">2021-06-15T11:07:56Z</dcterms:created>
  <dcterms:modified xsi:type="dcterms:W3CDTF">2021-06-15T11:24:55Z</dcterms:modified>
</cp:coreProperties>
</file>