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92EF-DAA3-4018-81AF-2FD618B25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64AB1-FDBD-41AE-8BDC-F2436E08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0A30-EDA1-4934-8465-2B7EA9FD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E1A5-2621-415D-90E9-ACFD5E79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523A-3104-42FF-B556-7884A232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6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4906-86C5-4FAC-B245-A5525F6C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1183-2C4E-48C9-89DB-6F428536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D14D-30D1-479C-A251-86B9891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ECFF-4EF6-46A3-AFA7-3393C26F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EB74-A926-4A8A-99D0-D1F26F5E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3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BDA04-97EA-408C-8CA1-D7711D1CA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A56C3-5CB5-47A5-8136-9BC52C6B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C88E-1B13-4D21-9F76-8F2DE848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B474-A206-440A-AC7D-4798011B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6F9C-F9C3-4CB4-B216-BEA81FF8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54F-9993-4BD9-A51D-76BE695C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FD77-2F2D-49E3-84D7-4548DA0E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3C8C-CB37-42D4-8873-EE460EA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D291-3983-4A6E-A584-C87320A5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DB97-AB1A-45BB-984F-5934DE08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7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5D7A-7859-4763-A27F-BDD9F6B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9442-528D-4C62-B455-DF32C86B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AB04-FBCF-44CC-87DA-4017A181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8B64-612C-4CA1-B6C2-8B2C5C7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EE08-F513-4E9B-8C24-A80EB8D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5A7-F938-49F9-AA1E-D3976A9D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3441-2955-48D1-A41C-12EBBC0C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B7BB-EFB2-4311-8A0A-61044E6E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5D95-8E81-4503-988A-26D2630B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B8B0-5813-4269-A620-9F786050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328E-0B46-440E-8B6A-F35EC830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B61B-C471-45CF-8796-5A9C061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B85C-2406-4DFE-A0EA-49272B83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C2B4B-EA21-4FF4-A97B-604B3908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61334-2B87-4D6E-BC66-0B37CB9BA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69FF1-AD95-45BF-978D-A0E7A35F7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E5062-BEB9-49F8-BEFF-1269EC74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802F-A508-4B41-8E4B-854F6BCA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C9404-ED15-49E0-BE6B-27953ED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107-A870-493D-B62A-703E88E5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A3C2E-8AB1-44DC-879C-F74D3764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30907-42C4-40DF-BFA0-19765ECB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5FEB-9DC0-4261-9923-0CECF9F5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45732-D152-4A36-A1F1-93E9C13A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0EB12-3821-46FE-8319-A05F79EA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F0D8-1DE9-47F4-847C-AA81C28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2B6-26FC-42AE-AD24-20D1D860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1883-492C-41BE-97BA-18C39E05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DB28-F4A2-464E-B3F5-CCB5ABC9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E489-444E-4F50-B664-881FA0F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C19DB-32EF-44AC-9981-77F63BF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253C-7519-4C08-8ABE-48BC281F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EA56-CF31-4827-BADC-2158959D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A9255-7980-4CF9-BD7B-87B2A36F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C44F-D03B-43DB-AA0B-1A1D607C3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AEC8-C911-41E1-9731-49BEE6E7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18F37-E9CB-4506-B3C5-0AF8D46A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81882-9519-4D0A-A656-A2EDA884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D97E1-7E9B-4E4D-9F59-976AA47D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6B66-30D7-40A4-A621-911AA13E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E882-D4C6-402C-B384-C7ADEE18D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D229-9C42-4820-9959-E357C20DFF1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1A56-4F06-4E2E-B100-C80ACDF3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A21D-278F-4732-9939-6B7A06C07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D777-CD13-455B-BD9C-70D249293C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4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9FF18-173C-4D41-A9BC-C60DAE1F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309143"/>
            <a:ext cx="10515600" cy="50262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Find the sales for every year and find the highest sales and show the view in bar graph.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4C94B-E64B-4381-A2DE-B8FF106B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7" y="1147665"/>
            <a:ext cx="9351521" cy="52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D42D-99A0-4EBF-AB9B-26EFD12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3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Find the category wise sales for every year.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1E993-BD0C-4565-B407-79C01CAC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1121941"/>
            <a:ext cx="9797142" cy="55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8E61-FD97-4CCB-9EBB-407738E9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Display subcategory and find some insights from the view about max and min sales under every category.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B278D-5C8F-46FD-9485-5EBFDC03C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35" y="1390262"/>
            <a:ext cx="9305729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A6C2-A2B9-45ED-A976-B043A9F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In your bar graph present subcategory under each bar of category using </a:t>
            </a:r>
            <a:r>
              <a:rPr lang="en-US" sz="2000" b="1" dirty="0" err="1"/>
              <a:t>colour</a:t>
            </a:r>
            <a:r>
              <a:rPr lang="en-US" sz="2000" b="1" dirty="0"/>
              <a:t> card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380DE-4661-4ABC-AF8D-C4C68FFE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5" y="1156997"/>
            <a:ext cx="9750490" cy="5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Find the sales for every year and find the highest sales and show the view in bar graph.</vt:lpstr>
      <vt:lpstr>Find the category wise sales for every year.</vt:lpstr>
      <vt:lpstr>Display subcategory and find some insights from the view about max and min sales under every category.</vt:lpstr>
      <vt:lpstr>In your bar graph present subcategory under each bar of category using colour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sales for every year and find the highest sales and show the view in bar graph.</dc:title>
  <dc:creator>TEJAS B</dc:creator>
  <cp:lastModifiedBy>TEJAS B</cp:lastModifiedBy>
  <cp:revision>1</cp:revision>
  <dcterms:created xsi:type="dcterms:W3CDTF">2021-06-11T01:13:32Z</dcterms:created>
  <dcterms:modified xsi:type="dcterms:W3CDTF">2021-06-11T01:22:39Z</dcterms:modified>
</cp:coreProperties>
</file>