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9"/>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264" r:id="rId155"/>
    <p:sldId id="1265" r:id="rId156"/>
    <p:sldId id="1266" r:id="rId157"/>
    <p:sldId id="788" r:id="rId1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047796"/>
    <a:srgbClr val="C05893"/>
    <a:srgbClr val="4F0896"/>
    <a:srgbClr val="B6816E"/>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8" d="100"/>
          <a:sy n="68" d="100"/>
        </p:scale>
        <p:origin x="792" y="90"/>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commentAuthors" Target="commentAuthor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28-05-2022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5/28/2022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5/28/2022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5/28/2022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5/28/2022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a:latin typeface="Palatino Linotype" panose="02040502050505030304" pitchFamily="18" charset="0"/>
                        </a:rPr>
                        <a:t> </a:t>
                      </a:r>
                      <a:r>
                        <a:rPr lang="en-US" b="1">
                          <a:latin typeface="Palatino Linotype" panose="02040502050505030304" pitchFamily="18" charset="0"/>
                        </a:rPr>
                        <a:t>hBase, </a:t>
                      </a:r>
                      <a:r>
                        <a:rPr kumimoji="0" lang="en-US" b="1" i="0" kern="120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32170</TotalTime>
  <Words>12677</Words>
  <Application>Microsoft Office PowerPoint</Application>
  <PresentationFormat>Widescreen</PresentationFormat>
  <Paragraphs>1310</Paragraphs>
  <Slides>157</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157</vt:i4>
      </vt:variant>
    </vt:vector>
  </HeadingPairs>
  <TitlesOfParts>
    <vt:vector size="18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DELL</cp:lastModifiedBy>
  <cp:revision>6607</cp:revision>
  <dcterms:created xsi:type="dcterms:W3CDTF">2015-10-09T06:09:34Z</dcterms:created>
  <dcterms:modified xsi:type="dcterms:W3CDTF">2022-05-28T16:21:14Z</dcterms:modified>
</cp:coreProperties>
</file>