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
  </p:notesMasterIdLst>
  <p:sldIdLst>
    <p:sldId id="256" r:id="rId2"/>
  </p:sldIdLst>
  <p:sldSz cx="43891200" cy="32918400"/>
  <p:notesSz cx="32462788" cy="4343558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51" autoAdjust="0"/>
  </p:normalViewPr>
  <p:slideViewPr>
    <p:cSldViewPr snapToGrid="0">
      <p:cViewPr>
        <p:scale>
          <a:sx n="33" d="100"/>
          <a:sy n="33" d="100"/>
        </p:scale>
        <p:origin x="330" y="24"/>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0" d="100"/>
          <a:sy n="100" d="100"/>
        </p:scale>
        <p:origin x="0" y="0"/>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14067208" cy="2171779"/>
          </a:xfrm>
          <a:prstGeom prst="rect">
            <a:avLst/>
          </a:prstGeom>
          <a:noFill/>
          <a:ln>
            <a:noFill/>
          </a:ln>
        </p:spPr>
        <p:txBody>
          <a:bodyPr spcFirstLastPara="1" wrap="square" lIns="433700" tIns="216850" rIns="433700" bIns="216850" anchor="t" anchorCtr="0"/>
          <a:lstStyle>
            <a:lvl1pPr marR="0" lvl="0" algn="l" rtl="0">
              <a:spcBef>
                <a:spcPts val="0"/>
              </a:spcBef>
              <a:spcAft>
                <a:spcPts val="0"/>
              </a:spcAft>
              <a:buSzPts val="1400"/>
              <a:buNone/>
              <a:defRPr sz="57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8388069" y="0"/>
            <a:ext cx="14067208" cy="2171779"/>
          </a:xfrm>
          <a:prstGeom prst="rect">
            <a:avLst/>
          </a:prstGeom>
          <a:noFill/>
          <a:ln>
            <a:noFill/>
          </a:ln>
        </p:spPr>
        <p:txBody>
          <a:bodyPr spcFirstLastPara="1" wrap="square" lIns="433700" tIns="216850" rIns="433700" bIns="216850" anchor="t" anchorCtr="0"/>
          <a:lstStyle>
            <a:lvl1pPr marR="0" lvl="0" algn="r" rtl="0">
              <a:spcBef>
                <a:spcPts val="0"/>
              </a:spcBef>
              <a:spcAft>
                <a:spcPts val="0"/>
              </a:spcAft>
              <a:buSzPts val="1400"/>
              <a:buNone/>
              <a:defRPr sz="57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373688" y="3257550"/>
            <a:ext cx="21715412" cy="1628774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3246279" y="20631905"/>
            <a:ext cx="25970229" cy="19546015"/>
          </a:xfrm>
          <a:prstGeom prst="rect">
            <a:avLst/>
          </a:prstGeom>
          <a:noFill/>
          <a:ln>
            <a:noFill/>
          </a:ln>
        </p:spPr>
        <p:txBody>
          <a:bodyPr spcFirstLastPara="1" wrap="square" lIns="433700" tIns="216850" rIns="433700" bIns="216850" anchor="t" anchorCtr="0"/>
          <a:lstStyle>
            <a:lvl1pPr marL="457200" marR="0" lvl="0"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41256269"/>
            <a:ext cx="14067208" cy="2171779"/>
          </a:xfrm>
          <a:prstGeom prst="rect">
            <a:avLst/>
          </a:prstGeom>
          <a:noFill/>
          <a:ln>
            <a:noFill/>
          </a:ln>
        </p:spPr>
        <p:txBody>
          <a:bodyPr spcFirstLastPara="1" wrap="square" lIns="433700" tIns="216850" rIns="433700" bIns="216850" anchor="b" anchorCtr="0"/>
          <a:lstStyle>
            <a:lvl1pPr marR="0" lvl="0" algn="l" rtl="0">
              <a:spcBef>
                <a:spcPts val="0"/>
              </a:spcBef>
              <a:spcAft>
                <a:spcPts val="0"/>
              </a:spcAft>
              <a:buSzPts val="1400"/>
              <a:buNone/>
              <a:defRPr sz="57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8388069" y="41256269"/>
            <a:ext cx="14067208" cy="2171779"/>
          </a:xfrm>
          <a:prstGeom prst="rect">
            <a:avLst/>
          </a:prstGeom>
          <a:noFill/>
          <a:ln>
            <a:noFill/>
          </a:ln>
        </p:spPr>
        <p:txBody>
          <a:bodyPr spcFirstLastPara="1" wrap="square" lIns="433700" tIns="216850" rIns="433700" bIns="216850" anchor="b" anchorCtr="0">
            <a:noAutofit/>
          </a:bodyPr>
          <a:lstStyle/>
          <a:p>
            <a:pPr marL="0" marR="0" lvl="0" indent="0" algn="r" rtl="0">
              <a:spcBef>
                <a:spcPts val="0"/>
              </a:spcBef>
              <a:spcAft>
                <a:spcPts val="0"/>
              </a:spcAft>
              <a:buNone/>
            </a:pPr>
            <a:fld id="{00000000-1234-1234-1234-123412341234}" type="slidenum">
              <a:rPr lang="en-US" sz="5700" b="0" i="0" u="none" strike="noStrike" cap="none">
                <a:solidFill>
                  <a:schemeClr val="dk1"/>
                </a:solidFill>
                <a:latin typeface="Calibri"/>
                <a:ea typeface="Calibri"/>
                <a:cs typeface="Calibri"/>
                <a:sym typeface="Calibri"/>
              </a:rPr>
              <a:t>‹#›</a:t>
            </a:fld>
            <a:endParaRPr sz="57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5373688" y="3257550"/>
            <a:ext cx="21715412" cy="16287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3246279" y="20631905"/>
            <a:ext cx="25970229" cy="19546015"/>
          </a:xfrm>
          <a:prstGeom prst="rect">
            <a:avLst/>
          </a:prstGeom>
          <a:noFill/>
          <a:ln>
            <a:noFill/>
          </a:ln>
        </p:spPr>
        <p:txBody>
          <a:bodyPr spcFirstLastPara="1" wrap="square" lIns="433700" tIns="216850" rIns="433700" bIns="216850" anchor="t" anchorCtr="0">
            <a:noAutofit/>
          </a:bodyPr>
          <a:lstStyle/>
          <a:p>
            <a:pPr marL="0" lvl="0" indent="0" algn="l" rtl="0">
              <a:spcBef>
                <a:spcPts val="0"/>
              </a:spcBef>
              <a:spcAft>
                <a:spcPts val="0"/>
              </a:spcAft>
              <a:buNone/>
            </a:pPr>
            <a:endParaRPr/>
          </a:p>
        </p:txBody>
      </p:sp>
      <p:sp>
        <p:nvSpPr>
          <p:cNvPr id="133" name="Google Shape;133;p1:notes"/>
          <p:cNvSpPr txBox="1">
            <a:spLocks noGrp="1"/>
          </p:cNvSpPr>
          <p:nvPr>
            <p:ph type="sldNum" idx="12"/>
          </p:nvPr>
        </p:nvSpPr>
        <p:spPr>
          <a:xfrm>
            <a:off x="18388069" y="41256269"/>
            <a:ext cx="14067208" cy="2171779"/>
          </a:xfrm>
          <a:prstGeom prst="rect">
            <a:avLst/>
          </a:prstGeom>
          <a:noFill/>
          <a:ln>
            <a:noFill/>
          </a:ln>
        </p:spPr>
        <p:txBody>
          <a:bodyPr spcFirstLastPara="1" wrap="square" lIns="433700" tIns="216850" rIns="433700" bIns="21685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tandard 4 columns">
  <p:cSld name="Standard 4 columns">
    <p:spTree>
      <p:nvGrpSpPr>
        <p:cNvPr id="1" name="Shape 43"/>
        <p:cNvGrpSpPr/>
        <p:nvPr/>
      </p:nvGrpSpPr>
      <p:grpSpPr>
        <a:xfrm>
          <a:off x="0" y="0"/>
          <a:ext cx="0" cy="0"/>
          <a:chOff x="0" y="0"/>
          <a:chExt cx="0" cy="0"/>
        </a:xfrm>
      </p:grpSpPr>
      <p:sp>
        <p:nvSpPr>
          <p:cNvPr id="44" name="Google Shape;44;p2"/>
          <p:cNvSpPr txBox="1">
            <a:spLocks noGrp="1"/>
          </p:cNvSpPr>
          <p:nvPr>
            <p:ph type="body" idx="1"/>
          </p:nvPr>
        </p:nvSpPr>
        <p:spPr>
          <a:xfrm>
            <a:off x="527049" y="6021370"/>
            <a:ext cx="10196513" cy="846363"/>
          </a:xfrm>
          <a:prstGeom prst="rect">
            <a:avLst/>
          </a:prstGeom>
          <a:noFill/>
          <a:ln>
            <a:noFill/>
          </a:ln>
        </p:spPr>
        <p:txBody>
          <a:bodyPr spcFirstLastPara="1" wrap="square" lIns="228575" tIns="228575" rIns="228575" bIns="228575" anchor="t" anchorCtr="0"/>
          <a:lstStyle>
            <a:lvl1pPr marL="457200" lvl="0" indent="-228600" algn="l">
              <a:lnSpc>
                <a:spcPct val="90000"/>
              </a:lnSpc>
              <a:spcBef>
                <a:spcPts val="4800"/>
              </a:spcBef>
              <a:spcAft>
                <a:spcPts val="0"/>
              </a:spcAft>
              <a:buClr>
                <a:srgbClr val="5B240C"/>
              </a:buClr>
              <a:buSzPts val="2500"/>
              <a:buNone/>
              <a:defRPr sz="2500">
                <a:solidFill>
                  <a:srgbClr val="5B240C"/>
                </a:solidFill>
                <a:latin typeface="Times New Roman"/>
                <a:ea typeface="Times New Roman"/>
                <a:cs typeface="Times New Roman"/>
                <a:sym typeface="Times New Roman"/>
              </a:defRPr>
            </a:lvl1pPr>
            <a:lvl2pPr marL="914400" lvl="1"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5" name="Google Shape;45;p2"/>
          <p:cNvSpPr txBox="1">
            <a:spLocks noGrp="1"/>
          </p:cNvSpPr>
          <p:nvPr>
            <p:ph type="body" idx="2"/>
          </p:nvPr>
        </p:nvSpPr>
        <p:spPr>
          <a:xfrm>
            <a:off x="527049" y="5267325"/>
            <a:ext cx="10196513" cy="754045"/>
          </a:xfrm>
          <a:prstGeom prst="rect">
            <a:avLst/>
          </a:prstGeom>
          <a:noFill/>
          <a:ln>
            <a:noFill/>
          </a:ln>
        </p:spPr>
        <p:txBody>
          <a:bodyPr spcFirstLastPara="1" wrap="square" lIns="91425" tIns="91425" rIns="91425" bIns="91425" anchor="ctr" anchorCtr="0"/>
          <a:lstStyle>
            <a:lvl1pPr marL="457200" lvl="0" indent="-228600" algn="ctr">
              <a:lnSpc>
                <a:spcPct val="90000"/>
              </a:lnSpc>
              <a:spcBef>
                <a:spcPts val="4800"/>
              </a:spcBef>
              <a:spcAft>
                <a:spcPts val="0"/>
              </a:spcAft>
              <a:buClr>
                <a:srgbClr val="5B240C"/>
              </a:buClr>
              <a:buSzPts val="3700"/>
              <a:buNone/>
              <a:defRPr sz="3700" b="1" u="sng">
                <a:solidFill>
                  <a:srgbClr val="5B240C"/>
                </a:solidFill>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6" name="Google Shape;46;p2"/>
          <p:cNvSpPr txBox="1">
            <a:spLocks noGrp="1"/>
          </p:cNvSpPr>
          <p:nvPr>
            <p:ph type="body" idx="3"/>
          </p:nvPr>
        </p:nvSpPr>
        <p:spPr>
          <a:xfrm>
            <a:off x="517525" y="14197506"/>
            <a:ext cx="10210799" cy="754045"/>
          </a:xfrm>
          <a:prstGeom prst="rect">
            <a:avLst/>
          </a:prstGeom>
          <a:noFill/>
          <a:ln>
            <a:noFill/>
          </a:ln>
        </p:spPr>
        <p:txBody>
          <a:bodyPr spcFirstLastPara="1" wrap="square" lIns="91425" tIns="91425" rIns="91425" bIns="91425" anchor="ctr" anchorCtr="0"/>
          <a:lstStyle>
            <a:lvl1pPr marL="457200" lvl="0" indent="-228600" algn="ctr">
              <a:lnSpc>
                <a:spcPct val="90000"/>
              </a:lnSpc>
              <a:spcBef>
                <a:spcPts val="4800"/>
              </a:spcBef>
              <a:spcAft>
                <a:spcPts val="0"/>
              </a:spcAft>
              <a:buClr>
                <a:srgbClr val="5B240C"/>
              </a:buClr>
              <a:buSzPts val="3700"/>
              <a:buNone/>
              <a:defRPr sz="3700" b="1" u="sng">
                <a:solidFill>
                  <a:srgbClr val="5B240C"/>
                </a:solidFill>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7" name="Google Shape;47;p2"/>
          <p:cNvSpPr txBox="1">
            <a:spLocks noGrp="1"/>
          </p:cNvSpPr>
          <p:nvPr>
            <p:ph type="body" idx="4"/>
          </p:nvPr>
        </p:nvSpPr>
        <p:spPr>
          <a:xfrm>
            <a:off x="11252201" y="6021371"/>
            <a:ext cx="21421723" cy="846363"/>
          </a:xfrm>
          <a:prstGeom prst="rect">
            <a:avLst/>
          </a:prstGeom>
          <a:noFill/>
          <a:ln>
            <a:noFill/>
          </a:ln>
        </p:spPr>
        <p:txBody>
          <a:bodyPr spcFirstLastPara="1" wrap="square" lIns="228575" tIns="228575" rIns="228575" bIns="228575" anchor="t" anchorCtr="0"/>
          <a:lstStyle>
            <a:lvl1pPr marL="457200" lvl="0" indent="-228600" algn="l">
              <a:lnSpc>
                <a:spcPct val="90000"/>
              </a:lnSpc>
              <a:spcBef>
                <a:spcPts val="4800"/>
              </a:spcBef>
              <a:spcAft>
                <a:spcPts val="0"/>
              </a:spcAft>
              <a:buClr>
                <a:srgbClr val="5B240C"/>
              </a:buClr>
              <a:buSzPts val="2500"/>
              <a:buNone/>
              <a:defRPr sz="2500">
                <a:solidFill>
                  <a:srgbClr val="5B240C"/>
                </a:solidFill>
                <a:latin typeface="Times New Roman"/>
                <a:ea typeface="Times New Roman"/>
                <a:cs typeface="Times New Roman"/>
                <a:sym typeface="Times New Roman"/>
              </a:defRPr>
            </a:lvl1pPr>
            <a:lvl2pPr marL="914400" lvl="1"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8" name="Google Shape;48;p2"/>
          <p:cNvSpPr txBox="1">
            <a:spLocks noGrp="1"/>
          </p:cNvSpPr>
          <p:nvPr>
            <p:ph type="body" idx="5"/>
          </p:nvPr>
        </p:nvSpPr>
        <p:spPr>
          <a:xfrm>
            <a:off x="11242675" y="5267326"/>
            <a:ext cx="21431251" cy="754045"/>
          </a:xfrm>
          <a:prstGeom prst="rect">
            <a:avLst/>
          </a:prstGeom>
          <a:noFill/>
          <a:ln>
            <a:noFill/>
          </a:ln>
        </p:spPr>
        <p:txBody>
          <a:bodyPr spcFirstLastPara="1" wrap="square" lIns="91425" tIns="91425" rIns="91425" bIns="91425" anchor="ctr" anchorCtr="0"/>
          <a:lstStyle>
            <a:lvl1pPr marL="457200" lvl="0" indent="-228600" algn="ctr">
              <a:lnSpc>
                <a:spcPct val="90000"/>
              </a:lnSpc>
              <a:spcBef>
                <a:spcPts val="4800"/>
              </a:spcBef>
              <a:spcAft>
                <a:spcPts val="0"/>
              </a:spcAft>
              <a:buClr>
                <a:srgbClr val="5B240C"/>
              </a:buClr>
              <a:buSzPts val="3700"/>
              <a:buNone/>
              <a:defRPr sz="3700" b="1" u="sng">
                <a:solidFill>
                  <a:srgbClr val="5B240C"/>
                </a:solidFill>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9" name="Google Shape;49;p2"/>
          <p:cNvSpPr txBox="1">
            <a:spLocks noGrp="1"/>
          </p:cNvSpPr>
          <p:nvPr>
            <p:ph type="body" idx="6"/>
          </p:nvPr>
        </p:nvSpPr>
        <p:spPr>
          <a:xfrm>
            <a:off x="11252201" y="20505756"/>
            <a:ext cx="21421723" cy="846363"/>
          </a:xfrm>
          <a:prstGeom prst="rect">
            <a:avLst/>
          </a:prstGeom>
          <a:noFill/>
          <a:ln>
            <a:noFill/>
          </a:ln>
        </p:spPr>
        <p:txBody>
          <a:bodyPr spcFirstLastPara="1" wrap="square" lIns="228575" tIns="228575" rIns="228575" bIns="228575" anchor="t" anchorCtr="0"/>
          <a:lstStyle>
            <a:lvl1pPr marL="457200" lvl="0" indent="-228600" algn="l">
              <a:lnSpc>
                <a:spcPct val="90000"/>
              </a:lnSpc>
              <a:spcBef>
                <a:spcPts val="4800"/>
              </a:spcBef>
              <a:spcAft>
                <a:spcPts val="0"/>
              </a:spcAft>
              <a:buClr>
                <a:srgbClr val="5B240C"/>
              </a:buClr>
              <a:buSzPts val="2500"/>
              <a:buNone/>
              <a:defRPr sz="2500">
                <a:solidFill>
                  <a:srgbClr val="5B240C"/>
                </a:solidFill>
                <a:latin typeface="Times New Roman"/>
                <a:ea typeface="Times New Roman"/>
                <a:cs typeface="Times New Roman"/>
                <a:sym typeface="Times New Roman"/>
              </a:defRPr>
            </a:lvl1pPr>
            <a:lvl2pPr marL="914400" lvl="1"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50" name="Google Shape;50;p2"/>
          <p:cNvSpPr txBox="1">
            <a:spLocks noGrp="1"/>
          </p:cNvSpPr>
          <p:nvPr>
            <p:ph type="body" idx="7"/>
          </p:nvPr>
        </p:nvSpPr>
        <p:spPr>
          <a:xfrm>
            <a:off x="11252201" y="19751711"/>
            <a:ext cx="21421723" cy="754045"/>
          </a:xfrm>
          <a:prstGeom prst="rect">
            <a:avLst/>
          </a:prstGeom>
          <a:noFill/>
          <a:ln>
            <a:noFill/>
          </a:ln>
        </p:spPr>
        <p:txBody>
          <a:bodyPr spcFirstLastPara="1" wrap="square" lIns="91425" tIns="91425" rIns="91425" bIns="91425" anchor="ctr" anchorCtr="0"/>
          <a:lstStyle>
            <a:lvl1pPr marL="457200" lvl="0" indent="-228600" algn="ctr">
              <a:lnSpc>
                <a:spcPct val="90000"/>
              </a:lnSpc>
              <a:spcBef>
                <a:spcPts val="4800"/>
              </a:spcBef>
              <a:spcAft>
                <a:spcPts val="0"/>
              </a:spcAft>
              <a:buClr>
                <a:srgbClr val="5B240C"/>
              </a:buClr>
              <a:buSzPts val="3700"/>
              <a:buNone/>
              <a:defRPr sz="3700" b="1" u="sng">
                <a:solidFill>
                  <a:srgbClr val="5B240C"/>
                </a:solidFill>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51" name="Google Shape;51;p2"/>
          <p:cNvSpPr txBox="1">
            <a:spLocks noGrp="1"/>
          </p:cNvSpPr>
          <p:nvPr>
            <p:ph type="body" idx="8"/>
          </p:nvPr>
        </p:nvSpPr>
        <p:spPr>
          <a:xfrm>
            <a:off x="33185100" y="5267325"/>
            <a:ext cx="10201275" cy="754045"/>
          </a:xfrm>
          <a:prstGeom prst="rect">
            <a:avLst/>
          </a:prstGeom>
          <a:noFill/>
          <a:ln>
            <a:noFill/>
          </a:ln>
        </p:spPr>
        <p:txBody>
          <a:bodyPr spcFirstLastPara="1" wrap="square" lIns="91425" tIns="91425" rIns="91425" bIns="91425" anchor="ctr" anchorCtr="0"/>
          <a:lstStyle>
            <a:lvl1pPr marL="457200" lvl="0" indent="-228600" algn="ctr">
              <a:lnSpc>
                <a:spcPct val="90000"/>
              </a:lnSpc>
              <a:spcBef>
                <a:spcPts val="4800"/>
              </a:spcBef>
              <a:spcAft>
                <a:spcPts val="0"/>
              </a:spcAft>
              <a:buClr>
                <a:srgbClr val="5B240C"/>
              </a:buClr>
              <a:buSzPts val="3700"/>
              <a:buNone/>
              <a:defRPr sz="3700" b="1" u="sng">
                <a:solidFill>
                  <a:srgbClr val="5B240C"/>
                </a:solidFill>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52" name="Google Shape;52;p2"/>
          <p:cNvSpPr txBox="1">
            <a:spLocks noGrp="1"/>
          </p:cNvSpPr>
          <p:nvPr>
            <p:ph type="body" idx="9"/>
          </p:nvPr>
        </p:nvSpPr>
        <p:spPr>
          <a:xfrm>
            <a:off x="33185100" y="6021370"/>
            <a:ext cx="10201275" cy="846363"/>
          </a:xfrm>
          <a:prstGeom prst="rect">
            <a:avLst/>
          </a:prstGeom>
          <a:noFill/>
          <a:ln>
            <a:noFill/>
          </a:ln>
        </p:spPr>
        <p:txBody>
          <a:bodyPr spcFirstLastPara="1" wrap="square" lIns="228575" tIns="228575" rIns="228575" bIns="228575" anchor="t" anchorCtr="0"/>
          <a:lstStyle>
            <a:lvl1pPr marL="457200" lvl="0" indent="-228600" algn="l">
              <a:lnSpc>
                <a:spcPct val="90000"/>
              </a:lnSpc>
              <a:spcBef>
                <a:spcPts val="4800"/>
              </a:spcBef>
              <a:spcAft>
                <a:spcPts val="0"/>
              </a:spcAft>
              <a:buClr>
                <a:srgbClr val="5B240C"/>
              </a:buClr>
              <a:buSzPts val="2500"/>
              <a:buNone/>
              <a:defRPr sz="2500">
                <a:solidFill>
                  <a:srgbClr val="5B240C"/>
                </a:solidFill>
                <a:latin typeface="Times New Roman"/>
                <a:ea typeface="Times New Roman"/>
                <a:cs typeface="Times New Roman"/>
                <a:sym typeface="Times New Roman"/>
              </a:defRPr>
            </a:lvl1pPr>
            <a:lvl2pPr marL="914400" lvl="1"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53" name="Google Shape;53;p2"/>
          <p:cNvSpPr txBox="1">
            <a:spLocks noGrp="1"/>
          </p:cNvSpPr>
          <p:nvPr>
            <p:ph type="body" idx="13"/>
          </p:nvPr>
        </p:nvSpPr>
        <p:spPr>
          <a:xfrm>
            <a:off x="33185097" y="14257356"/>
            <a:ext cx="10201275" cy="754045"/>
          </a:xfrm>
          <a:prstGeom prst="rect">
            <a:avLst/>
          </a:prstGeom>
          <a:noFill/>
          <a:ln>
            <a:noFill/>
          </a:ln>
        </p:spPr>
        <p:txBody>
          <a:bodyPr spcFirstLastPara="1" wrap="square" lIns="91425" tIns="91425" rIns="91425" bIns="91425" anchor="ctr" anchorCtr="0"/>
          <a:lstStyle>
            <a:lvl1pPr marL="457200" lvl="0" indent="-228600" algn="ctr">
              <a:lnSpc>
                <a:spcPct val="90000"/>
              </a:lnSpc>
              <a:spcBef>
                <a:spcPts val="4800"/>
              </a:spcBef>
              <a:spcAft>
                <a:spcPts val="0"/>
              </a:spcAft>
              <a:buClr>
                <a:srgbClr val="5B240C"/>
              </a:buClr>
              <a:buSzPts val="3700"/>
              <a:buNone/>
              <a:defRPr sz="3700" b="1" u="sng">
                <a:solidFill>
                  <a:srgbClr val="5B240C"/>
                </a:solidFill>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54" name="Google Shape;54;p2"/>
          <p:cNvSpPr txBox="1">
            <a:spLocks noGrp="1"/>
          </p:cNvSpPr>
          <p:nvPr>
            <p:ph type="body" idx="14"/>
          </p:nvPr>
        </p:nvSpPr>
        <p:spPr>
          <a:xfrm>
            <a:off x="33185097" y="15011402"/>
            <a:ext cx="10201275" cy="846363"/>
          </a:xfrm>
          <a:prstGeom prst="rect">
            <a:avLst/>
          </a:prstGeom>
          <a:noFill/>
          <a:ln>
            <a:noFill/>
          </a:ln>
        </p:spPr>
        <p:txBody>
          <a:bodyPr spcFirstLastPara="1" wrap="square" lIns="228575" tIns="228575" rIns="228575" bIns="228575" anchor="t" anchorCtr="0"/>
          <a:lstStyle>
            <a:lvl1pPr marL="457200" lvl="0" indent="-228600" algn="l">
              <a:lnSpc>
                <a:spcPct val="90000"/>
              </a:lnSpc>
              <a:spcBef>
                <a:spcPts val="4800"/>
              </a:spcBef>
              <a:spcAft>
                <a:spcPts val="0"/>
              </a:spcAft>
              <a:buClr>
                <a:srgbClr val="5B240C"/>
              </a:buClr>
              <a:buSzPts val="2500"/>
              <a:buNone/>
              <a:defRPr sz="2500">
                <a:solidFill>
                  <a:srgbClr val="5B240C"/>
                </a:solidFill>
                <a:latin typeface="Times New Roman"/>
                <a:ea typeface="Times New Roman"/>
                <a:cs typeface="Times New Roman"/>
                <a:sym typeface="Times New Roman"/>
              </a:defRPr>
            </a:lvl1pPr>
            <a:lvl2pPr marL="914400" lvl="1"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55" name="Google Shape;55;p2"/>
          <p:cNvSpPr txBox="1">
            <a:spLocks noGrp="1"/>
          </p:cNvSpPr>
          <p:nvPr>
            <p:ph type="body" idx="15"/>
          </p:nvPr>
        </p:nvSpPr>
        <p:spPr>
          <a:xfrm>
            <a:off x="33185094" y="25679402"/>
            <a:ext cx="10201275" cy="754045"/>
          </a:xfrm>
          <a:prstGeom prst="rect">
            <a:avLst/>
          </a:prstGeom>
          <a:noFill/>
          <a:ln>
            <a:noFill/>
          </a:ln>
        </p:spPr>
        <p:txBody>
          <a:bodyPr spcFirstLastPara="1" wrap="square" lIns="91425" tIns="91425" rIns="91425" bIns="91425" anchor="ctr" anchorCtr="0"/>
          <a:lstStyle>
            <a:lvl1pPr marL="457200" lvl="0" indent="-228600" algn="ctr">
              <a:lnSpc>
                <a:spcPct val="90000"/>
              </a:lnSpc>
              <a:spcBef>
                <a:spcPts val="4800"/>
              </a:spcBef>
              <a:spcAft>
                <a:spcPts val="0"/>
              </a:spcAft>
              <a:buClr>
                <a:srgbClr val="5B240C"/>
              </a:buClr>
              <a:buSzPts val="3700"/>
              <a:buNone/>
              <a:defRPr sz="3700" b="1" u="sng">
                <a:solidFill>
                  <a:srgbClr val="5B240C"/>
                </a:solidFill>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56" name="Google Shape;56;p2"/>
          <p:cNvSpPr txBox="1">
            <a:spLocks noGrp="1"/>
          </p:cNvSpPr>
          <p:nvPr>
            <p:ph type="body" idx="16"/>
          </p:nvPr>
        </p:nvSpPr>
        <p:spPr>
          <a:xfrm>
            <a:off x="33185097" y="26433447"/>
            <a:ext cx="10201275" cy="846363"/>
          </a:xfrm>
          <a:prstGeom prst="rect">
            <a:avLst/>
          </a:prstGeom>
          <a:noFill/>
          <a:ln>
            <a:noFill/>
          </a:ln>
        </p:spPr>
        <p:txBody>
          <a:bodyPr spcFirstLastPara="1" wrap="square" lIns="228575" tIns="228575" rIns="228575" bIns="228575" anchor="t" anchorCtr="0"/>
          <a:lstStyle>
            <a:lvl1pPr marL="457200" lvl="0" indent="-228600" algn="l">
              <a:lnSpc>
                <a:spcPct val="90000"/>
              </a:lnSpc>
              <a:spcBef>
                <a:spcPts val="4800"/>
              </a:spcBef>
              <a:spcAft>
                <a:spcPts val="0"/>
              </a:spcAft>
              <a:buClr>
                <a:srgbClr val="5B240C"/>
              </a:buClr>
              <a:buSzPts val="2500"/>
              <a:buNone/>
              <a:defRPr sz="2500">
                <a:solidFill>
                  <a:srgbClr val="5B240C"/>
                </a:solidFill>
                <a:latin typeface="Times New Roman"/>
                <a:ea typeface="Times New Roman"/>
                <a:cs typeface="Times New Roman"/>
                <a:sym typeface="Times New Roman"/>
              </a:defRPr>
            </a:lvl1pPr>
            <a:lvl2pPr marL="914400" lvl="1"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57" name="Google Shape;57;p2"/>
          <p:cNvSpPr txBox="1">
            <a:spLocks noGrp="1"/>
          </p:cNvSpPr>
          <p:nvPr>
            <p:ph type="body" idx="17"/>
          </p:nvPr>
        </p:nvSpPr>
        <p:spPr>
          <a:xfrm>
            <a:off x="527049" y="14951552"/>
            <a:ext cx="10201275" cy="846363"/>
          </a:xfrm>
          <a:prstGeom prst="rect">
            <a:avLst/>
          </a:prstGeom>
          <a:noFill/>
          <a:ln>
            <a:noFill/>
          </a:ln>
        </p:spPr>
        <p:txBody>
          <a:bodyPr spcFirstLastPara="1" wrap="square" lIns="228575" tIns="228575" rIns="228575" bIns="228575" anchor="t" anchorCtr="0"/>
          <a:lstStyle>
            <a:lvl1pPr marL="457200" lvl="0" indent="-228600" algn="l">
              <a:lnSpc>
                <a:spcPct val="90000"/>
              </a:lnSpc>
              <a:spcBef>
                <a:spcPts val="4800"/>
              </a:spcBef>
              <a:spcAft>
                <a:spcPts val="0"/>
              </a:spcAft>
              <a:buClr>
                <a:srgbClr val="5B240C"/>
              </a:buClr>
              <a:buSzPts val="2500"/>
              <a:buNone/>
              <a:defRPr sz="2500">
                <a:solidFill>
                  <a:srgbClr val="5B240C"/>
                </a:solidFill>
                <a:latin typeface="Times New Roman"/>
                <a:ea typeface="Times New Roman"/>
                <a:cs typeface="Times New Roman"/>
                <a:sym typeface="Times New Roman"/>
              </a:defRPr>
            </a:lvl1pPr>
            <a:lvl2pPr marL="914400" lvl="1"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24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58" name="Google Shape;58;p2"/>
          <p:cNvSpPr txBox="1">
            <a:spLocks noGrp="1"/>
          </p:cNvSpPr>
          <p:nvPr>
            <p:ph type="body" idx="18"/>
          </p:nvPr>
        </p:nvSpPr>
        <p:spPr>
          <a:xfrm>
            <a:off x="11224245" y="1785731"/>
            <a:ext cx="21421723" cy="1280160"/>
          </a:xfrm>
          <a:prstGeom prst="rect">
            <a:avLst/>
          </a:prstGeom>
          <a:noFill/>
          <a:ln>
            <a:noFill/>
          </a:ln>
        </p:spPr>
        <p:txBody>
          <a:bodyPr spcFirstLastPara="1" wrap="square" lIns="91425" tIns="45700" rIns="91425" bIns="45700" anchor="t" anchorCtr="0"/>
          <a:lstStyle>
            <a:lvl1pPr marL="457200" lvl="0" indent="-228600" algn="ctr">
              <a:lnSpc>
                <a:spcPct val="90000"/>
              </a:lnSpc>
              <a:spcBef>
                <a:spcPts val="4800"/>
              </a:spcBef>
              <a:spcAft>
                <a:spcPts val="0"/>
              </a:spcAft>
              <a:buClr>
                <a:srgbClr val="5B240C"/>
              </a:buClr>
              <a:buSzPts val="6600"/>
              <a:buFont typeface="Calibri"/>
              <a:buNone/>
              <a:defRPr sz="6600">
                <a:solidFill>
                  <a:srgbClr val="5B240C"/>
                </a:solidFill>
              </a:defRPr>
            </a:lvl1pPr>
            <a:lvl2pPr marL="914400" lvl="1" indent="-228600" algn="l">
              <a:lnSpc>
                <a:spcPct val="90000"/>
              </a:lnSpc>
              <a:spcBef>
                <a:spcPts val="2400"/>
              </a:spcBef>
              <a:spcAft>
                <a:spcPts val="0"/>
              </a:spcAft>
              <a:buClr>
                <a:schemeClr val="dk1"/>
              </a:buClr>
              <a:buSzPts val="7200"/>
              <a:buFont typeface="Calibri"/>
              <a:buNone/>
              <a:defRPr sz="7200"/>
            </a:lvl2pPr>
            <a:lvl3pPr marL="1371600" lvl="2" indent="-228600" algn="l">
              <a:lnSpc>
                <a:spcPct val="90000"/>
              </a:lnSpc>
              <a:spcBef>
                <a:spcPts val="2400"/>
              </a:spcBef>
              <a:spcAft>
                <a:spcPts val="0"/>
              </a:spcAft>
              <a:buClr>
                <a:schemeClr val="dk1"/>
              </a:buClr>
              <a:buSzPts val="7200"/>
              <a:buFont typeface="Calibri"/>
              <a:buNone/>
              <a:defRPr sz="7200"/>
            </a:lvl3pPr>
            <a:lvl4pPr marL="1828800" lvl="3" indent="-228600" algn="l">
              <a:lnSpc>
                <a:spcPct val="90000"/>
              </a:lnSpc>
              <a:spcBef>
                <a:spcPts val="2400"/>
              </a:spcBef>
              <a:spcAft>
                <a:spcPts val="0"/>
              </a:spcAft>
              <a:buClr>
                <a:schemeClr val="dk1"/>
              </a:buClr>
              <a:buSzPts val="7200"/>
              <a:buFont typeface="Calibri"/>
              <a:buNone/>
              <a:defRPr sz="7200"/>
            </a:lvl4pPr>
            <a:lvl5pPr marL="2286000" lvl="4" indent="-228600" algn="l">
              <a:lnSpc>
                <a:spcPct val="90000"/>
              </a:lnSpc>
              <a:spcBef>
                <a:spcPts val="2400"/>
              </a:spcBef>
              <a:spcAft>
                <a:spcPts val="0"/>
              </a:spcAft>
              <a:buClr>
                <a:schemeClr val="dk1"/>
              </a:buClr>
              <a:buSzPts val="7200"/>
              <a:buFont typeface="Calibri"/>
              <a:buNone/>
              <a:defRPr sz="7200"/>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59" name="Google Shape;59;p2"/>
          <p:cNvSpPr txBox="1">
            <a:spLocks noGrp="1"/>
          </p:cNvSpPr>
          <p:nvPr>
            <p:ph type="body" idx="19"/>
          </p:nvPr>
        </p:nvSpPr>
        <p:spPr>
          <a:xfrm>
            <a:off x="11224245" y="3117452"/>
            <a:ext cx="21421723" cy="1163782"/>
          </a:xfrm>
          <a:prstGeom prst="rect">
            <a:avLst/>
          </a:prstGeom>
          <a:noFill/>
          <a:ln>
            <a:noFill/>
          </a:ln>
        </p:spPr>
        <p:txBody>
          <a:bodyPr spcFirstLastPara="1" wrap="square" lIns="91425" tIns="45700" rIns="91425" bIns="45700" anchor="t" anchorCtr="0"/>
          <a:lstStyle>
            <a:lvl1pPr marL="457200" lvl="0" indent="-228600" algn="ctr">
              <a:lnSpc>
                <a:spcPct val="90000"/>
              </a:lnSpc>
              <a:spcBef>
                <a:spcPts val="4800"/>
              </a:spcBef>
              <a:spcAft>
                <a:spcPts val="0"/>
              </a:spcAft>
              <a:buClr>
                <a:srgbClr val="5B240C"/>
              </a:buClr>
              <a:buSzPts val="5400"/>
              <a:buFont typeface="Calibri"/>
              <a:buNone/>
              <a:defRPr sz="5400">
                <a:solidFill>
                  <a:srgbClr val="5B240C"/>
                </a:solidFill>
              </a:defRPr>
            </a:lvl1pPr>
            <a:lvl2pPr marL="914400" lvl="1" indent="-228600" algn="l">
              <a:lnSpc>
                <a:spcPct val="90000"/>
              </a:lnSpc>
              <a:spcBef>
                <a:spcPts val="2400"/>
              </a:spcBef>
              <a:spcAft>
                <a:spcPts val="0"/>
              </a:spcAft>
              <a:buClr>
                <a:schemeClr val="dk1"/>
              </a:buClr>
              <a:buSzPts val="7200"/>
              <a:buFont typeface="Calibri"/>
              <a:buNone/>
              <a:defRPr sz="7200"/>
            </a:lvl2pPr>
            <a:lvl3pPr marL="1371600" lvl="2" indent="-228600" algn="l">
              <a:lnSpc>
                <a:spcPct val="90000"/>
              </a:lnSpc>
              <a:spcBef>
                <a:spcPts val="2400"/>
              </a:spcBef>
              <a:spcAft>
                <a:spcPts val="0"/>
              </a:spcAft>
              <a:buClr>
                <a:schemeClr val="dk1"/>
              </a:buClr>
              <a:buSzPts val="7200"/>
              <a:buFont typeface="Calibri"/>
              <a:buNone/>
              <a:defRPr sz="7200"/>
            </a:lvl3pPr>
            <a:lvl4pPr marL="1828800" lvl="3" indent="-228600" algn="l">
              <a:lnSpc>
                <a:spcPct val="90000"/>
              </a:lnSpc>
              <a:spcBef>
                <a:spcPts val="2400"/>
              </a:spcBef>
              <a:spcAft>
                <a:spcPts val="0"/>
              </a:spcAft>
              <a:buClr>
                <a:schemeClr val="dk1"/>
              </a:buClr>
              <a:buSzPts val="7200"/>
              <a:buFont typeface="Calibri"/>
              <a:buNone/>
              <a:defRPr sz="7200"/>
            </a:lvl4pPr>
            <a:lvl5pPr marL="2286000" lvl="4" indent="-228600" algn="l">
              <a:lnSpc>
                <a:spcPct val="90000"/>
              </a:lnSpc>
              <a:spcBef>
                <a:spcPts val="2400"/>
              </a:spcBef>
              <a:spcAft>
                <a:spcPts val="0"/>
              </a:spcAft>
              <a:buClr>
                <a:schemeClr val="dk1"/>
              </a:buClr>
              <a:buSzPts val="7200"/>
              <a:buFont typeface="Calibri"/>
              <a:buNone/>
              <a:defRPr sz="7200"/>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60" name="Google Shape;60;p2"/>
          <p:cNvSpPr txBox="1">
            <a:spLocks noGrp="1"/>
          </p:cNvSpPr>
          <p:nvPr>
            <p:ph type="body" idx="20"/>
          </p:nvPr>
        </p:nvSpPr>
        <p:spPr>
          <a:xfrm>
            <a:off x="11224245" y="417443"/>
            <a:ext cx="21421723" cy="1280160"/>
          </a:xfrm>
          <a:prstGeom prst="rect">
            <a:avLst/>
          </a:prstGeom>
          <a:noFill/>
          <a:ln>
            <a:noFill/>
          </a:ln>
        </p:spPr>
        <p:txBody>
          <a:bodyPr spcFirstLastPara="1" wrap="square" lIns="91425" tIns="45700" rIns="91425" bIns="45700" anchor="t" anchorCtr="0"/>
          <a:lstStyle>
            <a:lvl1pPr marL="457200" lvl="0" indent="-228600" algn="ctr">
              <a:lnSpc>
                <a:spcPct val="90000"/>
              </a:lnSpc>
              <a:spcBef>
                <a:spcPts val="4800"/>
              </a:spcBef>
              <a:spcAft>
                <a:spcPts val="0"/>
              </a:spcAft>
              <a:buClr>
                <a:srgbClr val="5B240C"/>
              </a:buClr>
              <a:buSzPts val="8800"/>
              <a:buFont typeface="Calibri"/>
              <a:buNone/>
              <a:defRPr sz="8800" b="1">
                <a:solidFill>
                  <a:srgbClr val="5B240C"/>
                </a:solidFill>
              </a:defRPr>
            </a:lvl1pPr>
            <a:lvl2pPr marL="914400" lvl="1" indent="-228600" algn="l">
              <a:lnSpc>
                <a:spcPct val="90000"/>
              </a:lnSpc>
              <a:spcBef>
                <a:spcPts val="2400"/>
              </a:spcBef>
              <a:spcAft>
                <a:spcPts val="0"/>
              </a:spcAft>
              <a:buClr>
                <a:schemeClr val="dk1"/>
              </a:buClr>
              <a:buSzPts val="7200"/>
              <a:buFont typeface="Calibri"/>
              <a:buNone/>
              <a:defRPr sz="7200"/>
            </a:lvl2pPr>
            <a:lvl3pPr marL="1371600" lvl="2" indent="-228600" algn="l">
              <a:lnSpc>
                <a:spcPct val="90000"/>
              </a:lnSpc>
              <a:spcBef>
                <a:spcPts val="2400"/>
              </a:spcBef>
              <a:spcAft>
                <a:spcPts val="0"/>
              </a:spcAft>
              <a:buClr>
                <a:schemeClr val="dk1"/>
              </a:buClr>
              <a:buSzPts val="7200"/>
              <a:buFont typeface="Calibri"/>
              <a:buNone/>
              <a:defRPr sz="7200"/>
            </a:lvl3pPr>
            <a:lvl4pPr marL="1828800" lvl="3" indent="-228600" algn="l">
              <a:lnSpc>
                <a:spcPct val="90000"/>
              </a:lnSpc>
              <a:spcBef>
                <a:spcPts val="2400"/>
              </a:spcBef>
              <a:spcAft>
                <a:spcPts val="0"/>
              </a:spcAft>
              <a:buClr>
                <a:schemeClr val="dk1"/>
              </a:buClr>
              <a:buSzPts val="7200"/>
              <a:buFont typeface="Calibri"/>
              <a:buNone/>
              <a:defRPr sz="7200"/>
            </a:lvl4pPr>
            <a:lvl5pPr marL="2286000" lvl="4" indent="-228600" algn="l">
              <a:lnSpc>
                <a:spcPct val="90000"/>
              </a:lnSpc>
              <a:spcBef>
                <a:spcPts val="2400"/>
              </a:spcBef>
              <a:spcAft>
                <a:spcPts val="0"/>
              </a:spcAft>
              <a:buClr>
                <a:schemeClr val="dk1"/>
              </a:buClr>
              <a:buSzPts val="7200"/>
              <a:buFont typeface="Calibri"/>
              <a:buNone/>
              <a:defRPr sz="7200"/>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1"/>
        <p:cNvGrpSpPr/>
        <p:nvPr/>
      </p:nvGrpSpPr>
      <p:grpSpPr>
        <a:xfrm>
          <a:off x="0" y="0"/>
          <a:ext cx="0" cy="0"/>
          <a:chOff x="0" y="0"/>
          <a:chExt cx="0" cy="0"/>
        </a:xfrm>
      </p:grpSpPr>
      <p:sp>
        <p:nvSpPr>
          <p:cNvPr id="112" name="Google Shape;112;p11"/>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11"/>
          <p:cNvSpPr>
            <a:spLocks noGrp="1"/>
          </p:cNvSpPr>
          <p:nvPr>
            <p:ph type="pic" idx="2"/>
          </p:nvPr>
        </p:nvSpPr>
        <p:spPr>
          <a:xfrm>
            <a:off x="18659477" y="4739647"/>
            <a:ext cx="22219920" cy="23393400"/>
          </a:xfrm>
          <a:prstGeom prst="rect">
            <a:avLst/>
          </a:prstGeom>
          <a:noFill/>
          <a:ln>
            <a:noFill/>
          </a:ln>
        </p:spPr>
        <p:txBody>
          <a:bodyPr spcFirstLastPara="1" wrap="square" lIns="91425" tIns="45700" rIns="91425" bIns="45700" anchor="t" anchorCtr="0"/>
          <a:lstStyle>
            <a:lvl1pPr marR="0" lvl="0" algn="l" rtl="0">
              <a:lnSpc>
                <a:spcPct val="90000"/>
              </a:lnSpc>
              <a:spcBef>
                <a:spcPts val="4800"/>
              </a:spcBef>
              <a:spcAft>
                <a:spcPts val="0"/>
              </a:spcAft>
              <a:buClr>
                <a:schemeClr val="dk1"/>
              </a:buClr>
              <a:buSzPts val="15360"/>
              <a:buFont typeface="Arial"/>
              <a:buNone/>
              <a:defRPr sz="15360" b="0" i="0" u="none" strike="noStrike" cap="none">
                <a:solidFill>
                  <a:schemeClr val="dk1"/>
                </a:solidFill>
                <a:latin typeface="Calibri"/>
                <a:ea typeface="Calibri"/>
                <a:cs typeface="Calibri"/>
                <a:sym typeface="Calibri"/>
              </a:defRPr>
            </a:lvl1pPr>
            <a:lvl2pPr marR="0" lvl="1" algn="l" rtl="0">
              <a:lnSpc>
                <a:spcPct val="90000"/>
              </a:lnSpc>
              <a:spcBef>
                <a:spcPts val="2400"/>
              </a:spcBef>
              <a:spcAft>
                <a:spcPts val="0"/>
              </a:spcAft>
              <a:buClr>
                <a:schemeClr val="dk1"/>
              </a:buClr>
              <a:buSzPts val="13440"/>
              <a:buFont typeface="Arial"/>
              <a:buNone/>
              <a:defRPr sz="13439" b="0" i="0" u="none" strike="noStrike" cap="none">
                <a:solidFill>
                  <a:schemeClr val="dk1"/>
                </a:solidFill>
                <a:latin typeface="Calibri"/>
                <a:ea typeface="Calibri"/>
                <a:cs typeface="Calibri"/>
                <a:sym typeface="Calibri"/>
              </a:defRPr>
            </a:lvl2pPr>
            <a:lvl3pPr marR="0" lvl="2" algn="l" rtl="0">
              <a:lnSpc>
                <a:spcPct val="90000"/>
              </a:lnSpc>
              <a:spcBef>
                <a:spcPts val="2400"/>
              </a:spcBef>
              <a:spcAft>
                <a:spcPts val="0"/>
              </a:spcAft>
              <a:buClr>
                <a:schemeClr val="dk1"/>
              </a:buClr>
              <a:buSzPts val="11520"/>
              <a:buFont typeface="Arial"/>
              <a:buNone/>
              <a:defRPr sz="11520" b="0" i="0" u="none" strike="noStrike" cap="none">
                <a:solidFill>
                  <a:schemeClr val="dk1"/>
                </a:solidFill>
                <a:latin typeface="Calibri"/>
                <a:ea typeface="Calibri"/>
                <a:cs typeface="Calibri"/>
                <a:sym typeface="Calibri"/>
              </a:defRPr>
            </a:lvl3pPr>
            <a:lvl4pPr marR="0" lvl="3"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4pPr>
            <a:lvl5pPr marR="0" lvl="4"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5pPr>
            <a:lvl6pPr marR="0" lvl="5"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6pPr>
            <a:lvl7pPr marR="0" lvl="6"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7pPr>
            <a:lvl8pPr marR="0" lvl="7"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8pPr>
            <a:lvl9pPr marR="0" lvl="8"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114" name="Google Shape;114;p11"/>
          <p:cNvSpPr txBox="1">
            <a:spLocks noGrp="1"/>
          </p:cNvSpPr>
          <p:nvPr>
            <p:ph type="body" idx="1"/>
          </p:nvPr>
        </p:nvSpPr>
        <p:spPr>
          <a:xfrm>
            <a:off x="3023237" y="9875520"/>
            <a:ext cx="14156054" cy="18295622"/>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115" name="Google Shape;115;p11"/>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1"/>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1"/>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8"/>
        <p:cNvGrpSpPr/>
        <p:nvPr/>
      </p:nvGrpSpPr>
      <p:grpSpPr>
        <a:xfrm>
          <a:off x="0" y="0"/>
          <a:ext cx="0" cy="0"/>
          <a:chOff x="0" y="0"/>
          <a:chExt cx="0" cy="0"/>
        </a:xfrm>
      </p:grpSpPr>
      <p:sp>
        <p:nvSpPr>
          <p:cNvPr id="119" name="Google Shape;119;p12"/>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2"/>
          <p:cNvSpPr txBox="1">
            <a:spLocks noGrp="1"/>
          </p:cNvSpPr>
          <p:nvPr>
            <p:ph type="body" idx="1"/>
          </p:nvPr>
        </p:nvSpPr>
        <p:spPr>
          <a:xfrm rot="5400000">
            <a:off x="11502390" y="278131"/>
            <a:ext cx="20886422" cy="3785616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121" name="Google Shape;121;p12"/>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2"/>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2"/>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rot="5400000">
            <a:off x="22193250" y="10968991"/>
            <a:ext cx="27896822" cy="946404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13"/>
          <p:cNvSpPr txBox="1">
            <a:spLocks noGrp="1"/>
          </p:cNvSpPr>
          <p:nvPr>
            <p:ph type="body" idx="1"/>
          </p:nvPr>
        </p:nvSpPr>
        <p:spPr>
          <a:xfrm rot="5400000">
            <a:off x="2990852" y="1779270"/>
            <a:ext cx="27896822" cy="2784348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127" name="Google Shape;127;p13"/>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3"/>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3"/>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1"/>
        <p:cNvGrpSpPr/>
        <p:nvPr/>
      </p:nvGrpSpPr>
      <p:grpSpPr>
        <a:xfrm>
          <a:off x="0" y="0"/>
          <a:ext cx="0" cy="0"/>
          <a:chOff x="0" y="0"/>
          <a:chExt cx="0" cy="0"/>
        </a:xfrm>
      </p:grpSpPr>
      <p:sp>
        <p:nvSpPr>
          <p:cNvPr id="62" name="Google Shape;62;p3"/>
          <p:cNvSpPr txBox="1">
            <a:spLocks noGrp="1"/>
          </p:cNvSpPr>
          <p:nvPr>
            <p:ph type="ctrTitle"/>
          </p:nvPr>
        </p:nvSpPr>
        <p:spPr>
          <a:xfrm>
            <a:off x="3291840" y="5387342"/>
            <a:ext cx="37307519" cy="1146048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
          <p:cNvSpPr txBox="1">
            <a:spLocks noGrp="1"/>
          </p:cNvSpPr>
          <p:nvPr>
            <p:ph type="subTitle" idx="1"/>
          </p:nvPr>
        </p:nvSpPr>
        <p:spPr>
          <a:xfrm>
            <a:off x="5486400" y="17289781"/>
            <a:ext cx="32918401" cy="7947658"/>
          </a:xfrm>
          <a:prstGeom prst="rect">
            <a:avLst/>
          </a:prstGeom>
          <a:noFill/>
          <a:ln>
            <a:noFill/>
          </a:ln>
        </p:spPr>
        <p:txBody>
          <a:bodyPr spcFirstLastPara="1" wrap="square" lIns="91425" tIns="45700" rIns="91425" bIns="45700" anchor="t" anchorCtr="0"/>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64" name="Google Shape;64;p3"/>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7"/>
        <p:cNvGrpSpPr/>
        <p:nvPr/>
      </p:nvGrpSpPr>
      <p:grpSpPr>
        <a:xfrm>
          <a:off x="0" y="0"/>
          <a:ext cx="0" cy="0"/>
          <a:chOff x="0" y="0"/>
          <a:chExt cx="0" cy="0"/>
        </a:xfrm>
      </p:grpSpPr>
      <p:sp>
        <p:nvSpPr>
          <p:cNvPr id="68" name="Google Shape;68;p4"/>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4"/>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0" name="Google Shape;70;p4"/>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5"/>
          <p:cNvSpPr txBox="1">
            <a:spLocks noGrp="1"/>
          </p:cNvSpPr>
          <p:nvPr>
            <p:ph type="title"/>
          </p:nvPr>
        </p:nvSpPr>
        <p:spPr>
          <a:xfrm>
            <a:off x="2994662" y="8206749"/>
            <a:ext cx="37856160" cy="13693138"/>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5"/>
          <p:cNvSpPr txBox="1">
            <a:spLocks noGrp="1"/>
          </p:cNvSpPr>
          <p:nvPr>
            <p:ph type="body" idx="1"/>
          </p:nvPr>
        </p:nvSpPr>
        <p:spPr>
          <a:xfrm>
            <a:off x="2994662" y="22029430"/>
            <a:ext cx="37856160" cy="720089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11520"/>
              <a:buNone/>
              <a:defRPr sz="11520">
                <a:solidFill>
                  <a:schemeClr val="dk1"/>
                </a:solidFill>
              </a:defRPr>
            </a:lvl1pPr>
            <a:lvl2pPr marL="914400" lvl="1" indent="-228600" algn="l">
              <a:lnSpc>
                <a:spcPct val="90000"/>
              </a:lnSpc>
              <a:spcBef>
                <a:spcPts val="2400"/>
              </a:spcBef>
              <a:spcAft>
                <a:spcPts val="0"/>
              </a:spcAft>
              <a:buClr>
                <a:srgbClr val="888888"/>
              </a:buClr>
              <a:buSzPts val="9600"/>
              <a:buNone/>
              <a:defRPr sz="9600">
                <a:solidFill>
                  <a:srgbClr val="888888"/>
                </a:solidFill>
              </a:defRPr>
            </a:lvl2pPr>
            <a:lvl3pPr marL="1371600" lvl="2" indent="-228600" algn="l">
              <a:lnSpc>
                <a:spcPct val="90000"/>
              </a:lnSpc>
              <a:spcBef>
                <a:spcPts val="2400"/>
              </a:spcBef>
              <a:spcAft>
                <a:spcPts val="0"/>
              </a:spcAft>
              <a:buClr>
                <a:srgbClr val="888888"/>
              </a:buClr>
              <a:buSzPts val="8640"/>
              <a:buNone/>
              <a:defRPr sz="8640">
                <a:solidFill>
                  <a:srgbClr val="888888"/>
                </a:solidFill>
              </a:defRPr>
            </a:lvl3pPr>
            <a:lvl4pPr marL="1828800" lvl="3" indent="-228600" algn="l">
              <a:lnSpc>
                <a:spcPct val="90000"/>
              </a:lnSpc>
              <a:spcBef>
                <a:spcPts val="2400"/>
              </a:spcBef>
              <a:spcAft>
                <a:spcPts val="0"/>
              </a:spcAft>
              <a:buClr>
                <a:srgbClr val="888888"/>
              </a:buClr>
              <a:buSzPts val="7680"/>
              <a:buNone/>
              <a:defRPr sz="7680">
                <a:solidFill>
                  <a:srgbClr val="888888"/>
                </a:solidFill>
              </a:defRPr>
            </a:lvl4pPr>
            <a:lvl5pPr marL="2286000" lvl="4" indent="-228600" algn="l">
              <a:lnSpc>
                <a:spcPct val="90000"/>
              </a:lnSpc>
              <a:spcBef>
                <a:spcPts val="2400"/>
              </a:spcBef>
              <a:spcAft>
                <a:spcPts val="0"/>
              </a:spcAft>
              <a:buClr>
                <a:srgbClr val="888888"/>
              </a:buClr>
              <a:buSzPts val="7680"/>
              <a:buNone/>
              <a:defRPr sz="7680">
                <a:solidFill>
                  <a:srgbClr val="888888"/>
                </a:solidFill>
              </a:defRPr>
            </a:lvl5pPr>
            <a:lvl6pPr marL="2743200" lvl="5" indent="-228600" algn="l">
              <a:lnSpc>
                <a:spcPct val="90000"/>
              </a:lnSpc>
              <a:spcBef>
                <a:spcPts val="2400"/>
              </a:spcBef>
              <a:spcAft>
                <a:spcPts val="0"/>
              </a:spcAft>
              <a:buClr>
                <a:srgbClr val="888888"/>
              </a:buClr>
              <a:buSzPts val="7680"/>
              <a:buNone/>
              <a:defRPr sz="7680">
                <a:solidFill>
                  <a:srgbClr val="888888"/>
                </a:solidFill>
              </a:defRPr>
            </a:lvl6pPr>
            <a:lvl7pPr marL="3200400" lvl="6" indent="-228600" algn="l">
              <a:lnSpc>
                <a:spcPct val="90000"/>
              </a:lnSpc>
              <a:spcBef>
                <a:spcPts val="2400"/>
              </a:spcBef>
              <a:spcAft>
                <a:spcPts val="0"/>
              </a:spcAft>
              <a:buClr>
                <a:srgbClr val="888888"/>
              </a:buClr>
              <a:buSzPts val="7680"/>
              <a:buNone/>
              <a:defRPr sz="7680">
                <a:solidFill>
                  <a:srgbClr val="888888"/>
                </a:solidFill>
              </a:defRPr>
            </a:lvl7pPr>
            <a:lvl8pPr marL="3657600" lvl="7" indent="-228600" algn="l">
              <a:lnSpc>
                <a:spcPct val="90000"/>
              </a:lnSpc>
              <a:spcBef>
                <a:spcPts val="2400"/>
              </a:spcBef>
              <a:spcAft>
                <a:spcPts val="0"/>
              </a:spcAft>
              <a:buClr>
                <a:srgbClr val="888888"/>
              </a:buClr>
              <a:buSzPts val="7680"/>
              <a:buNone/>
              <a:defRPr sz="7680">
                <a:solidFill>
                  <a:srgbClr val="888888"/>
                </a:solidFill>
              </a:defRPr>
            </a:lvl8pPr>
            <a:lvl9pPr marL="4114800" lvl="8" indent="-228600" algn="l">
              <a:lnSpc>
                <a:spcPct val="90000"/>
              </a:lnSpc>
              <a:spcBef>
                <a:spcPts val="2400"/>
              </a:spcBef>
              <a:spcAft>
                <a:spcPts val="0"/>
              </a:spcAft>
              <a:buClr>
                <a:srgbClr val="888888"/>
              </a:buClr>
              <a:buSzPts val="7680"/>
              <a:buNone/>
              <a:defRPr sz="7680">
                <a:solidFill>
                  <a:srgbClr val="888888"/>
                </a:solidFill>
              </a:defRPr>
            </a:lvl9pPr>
          </a:lstStyle>
          <a:p>
            <a:endParaRPr/>
          </a:p>
        </p:txBody>
      </p:sp>
      <p:sp>
        <p:nvSpPr>
          <p:cNvPr id="76" name="Google Shape;76;p5"/>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9"/>
        <p:cNvGrpSpPr/>
        <p:nvPr/>
      </p:nvGrpSpPr>
      <p:grpSpPr>
        <a:xfrm>
          <a:off x="0" y="0"/>
          <a:ext cx="0" cy="0"/>
          <a:chOff x="0" y="0"/>
          <a:chExt cx="0" cy="0"/>
        </a:xfrm>
      </p:grpSpPr>
      <p:sp>
        <p:nvSpPr>
          <p:cNvPr id="80" name="Google Shape;80;p6"/>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6"/>
          <p:cNvSpPr txBox="1">
            <a:spLocks noGrp="1"/>
          </p:cNvSpPr>
          <p:nvPr>
            <p:ph type="body" idx="1"/>
          </p:nvPr>
        </p:nvSpPr>
        <p:spPr>
          <a:xfrm>
            <a:off x="3017520" y="8763000"/>
            <a:ext cx="18653759"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82" name="Google Shape;82;p6"/>
          <p:cNvSpPr txBox="1">
            <a:spLocks noGrp="1"/>
          </p:cNvSpPr>
          <p:nvPr>
            <p:ph type="body" idx="2"/>
          </p:nvPr>
        </p:nvSpPr>
        <p:spPr>
          <a:xfrm>
            <a:off x="22219920" y="8763000"/>
            <a:ext cx="18653759"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83" name="Google Shape;83;p6"/>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6"/>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6"/>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6"/>
        <p:cNvGrpSpPr/>
        <p:nvPr/>
      </p:nvGrpSpPr>
      <p:grpSpPr>
        <a:xfrm>
          <a:off x="0" y="0"/>
          <a:ext cx="0" cy="0"/>
          <a:chOff x="0" y="0"/>
          <a:chExt cx="0" cy="0"/>
        </a:xfrm>
      </p:grpSpPr>
      <p:sp>
        <p:nvSpPr>
          <p:cNvPr id="87" name="Google Shape;87;p7"/>
          <p:cNvSpPr txBox="1">
            <a:spLocks noGrp="1"/>
          </p:cNvSpPr>
          <p:nvPr>
            <p:ph type="title"/>
          </p:nvPr>
        </p:nvSpPr>
        <p:spPr>
          <a:xfrm>
            <a:off x="3023237"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7"/>
          <p:cNvSpPr txBox="1">
            <a:spLocks noGrp="1"/>
          </p:cNvSpPr>
          <p:nvPr>
            <p:ph type="body" idx="1"/>
          </p:nvPr>
        </p:nvSpPr>
        <p:spPr>
          <a:xfrm>
            <a:off x="3023242" y="8069582"/>
            <a:ext cx="18568032" cy="3954778"/>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89" name="Google Shape;89;p7"/>
          <p:cNvSpPr txBox="1">
            <a:spLocks noGrp="1"/>
          </p:cNvSpPr>
          <p:nvPr>
            <p:ph type="body" idx="2"/>
          </p:nvPr>
        </p:nvSpPr>
        <p:spPr>
          <a:xfrm>
            <a:off x="3023242" y="12024360"/>
            <a:ext cx="18568032" cy="1768602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90" name="Google Shape;90;p7"/>
          <p:cNvSpPr txBox="1">
            <a:spLocks noGrp="1"/>
          </p:cNvSpPr>
          <p:nvPr>
            <p:ph type="body" idx="3"/>
          </p:nvPr>
        </p:nvSpPr>
        <p:spPr>
          <a:xfrm>
            <a:off x="22219922" y="8069582"/>
            <a:ext cx="18659477" cy="3954778"/>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91" name="Google Shape;91;p7"/>
          <p:cNvSpPr txBox="1">
            <a:spLocks noGrp="1"/>
          </p:cNvSpPr>
          <p:nvPr>
            <p:ph type="body" idx="4"/>
          </p:nvPr>
        </p:nvSpPr>
        <p:spPr>
          <a:xfrm>
            <a:off x="22219922" y="12024360"/>
            <a:ext cx="18659477" cy="1768602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92" name="Google Shape;92;p7"/>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7"/>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7"/>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8"/>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8"/>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8"/>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8"/>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9"/>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9"/>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9"/>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0"/>
          <p:cNvSpPr txBox="1">
            <a:spLocks noGrp="1"/>
          </p:cNvSpPr>
          <p:nvPr>
            <p:ph type="body" idx="1"/>
          </p:nvPr>
        </p:nvSpPr>
        <p:spPr>
          <a:xfrm>
            <a:off x="18659477" y="4739647"/>
            <a:ext cx="22219920" cy="23393400"/>
          </a:xfrm>
          <a:prstGeom prst="rect">
            <a:avLst/>
          </a:prstGeom>
          <a:noFill/>
          <a:ln>
            <a:noFill/>
          </a:ln>
        </p:spPr>
        <p:txBody>
          <a:bodyPr spcFirstLastPara="1" wrap="square" lIns="91425" tIns="45700" rIns="91425" bIns="45700" anchor="t" anchorCtr="0"/>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107" name="Google Shape;107;p10"/>
          <p:cNvSpPr txBox="1">
            <a:spLocks noGrp="1"/>
          </p:cNvSpPr>
          <p:nvPr>
            <p:ph type="body" idx="2"/>
          </p:nvPr>
        </p:nvSpPr>
        <p:spPr>
          <a:xfrm>
            <a:off x="3023237" y="9875520"/>
            <a:ext cx="14156054" cy="18295622"/>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108" name="Google Shape;108;p10"/>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0"/>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0"/>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0.jpg"/><Relationship Id="rId5" Type="http://schemas.openxmlformats.org/officeDocument/2006/relationships/slideLayout" Target="../slideLayouts/slideLayout5.xml"/><Relationship Id="rId15" Type="http://schemas.openxmlformats.org/officeDocument/2006/relationships/image" Target="../media/image2.png"/><Relationship Id="rId23" Type="http://schemas.openxmlformats.org/officeDocument/2006/relationships/hyperlink" Target="http://www.facebook.com/pages/PosterPresentationscom/217914411419?v=app_4949752878&amp;ref=ts" TargetMode="External"/><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760" b="0" i="0" u="none" strike="noStrike" cap="none">
                <a:solidFill>
                  <a:srgbClr val="888888"/>
                </a:solidFill>
                <a:latin typeface="Calibri"/>
                <a:ea typeface="Calibri"/>
                <a:cs typeface="Calibri"/>
                <a:sym typeface="Calibri"/>
              </a:defRPr>
            </a:lvl1pPr>
            <a:lvl2pPr marL="0" marR="0" lvl="1" indent="0" algn="r" rtl="0">
              <a:spcBef>
                <a:spcPts val="0"/>
              </a:spcBef>
              <a:buNone/>
              <a:defRPr sz="5760" b="0" i="0" u="none" strike="noStrike" cap="none">
                <a:solidFill>
                  <a:srgbClr val="888888"/>
                </a:solidFill>
                <a:latin typeface="Calibri"/>
                <a:ea typeface="Calibri"/>
                <a:cs typeface="Calibri"/>
                <a:sym typeface="Calibri"/>
              </a:defRPr>
            </a:lvl2pPr>
            <a:lvl3pPr marL="0" marR="0" lvl="2" indent="0" algn="r" rtl="0">
              <a:spcBef>
                <a:spcPts val="0"/>
              </a:spcBef>
              <a:buNone/>
              <a:defRPr sz="5760" b="0" i="0" u="none" strike="noStrike" cap="none">
                <a:solidFill>
                  <a:srgbClr val="888888"/>
                </a:solidFill>
                <a:latin typeface="Calibri"/>
                <a:ea typeface="Calibri"/>
                <a:cs typeface="Calibri"/>
                <a:sym typeface="Calibri"/>
              </a:defRPr>
            </a:lvl3pPr>
            <a:lvl4pPr marL="0" marR="0" lvl="3" indent="0" algn="r" rtl="0">
              <a:spcBef>
                <a:spcPts val="0"/>
              </a:spcBef>
              <a:buNone/>
              <a:defRPr sz="5760" b="0" i="0" u="none" strike="noStrike" cap="none">
                <a:solidFill>
                  <a:srgbClr val="888888"/>
                </a:solidFill>
                <a:latin typeface="Calibri"/>
                <a:ea typeface="Calibri"/>
                <a:cs typeface="Calibri"/>
                <a:sym typeface="Calibri"/>
              </a:defRPr>
            </a:lvl4pPr>
            <a:lvl5pPr marL="0" marR="0" lvl="4" indent="0" algn="r" rtl="0">
              <a:spcBef>
                <a:spcPts val="0"/>
              </a:spcBef>
              <a:buNone/>
              <a:defRPr sz="5760" b="0" i="0" u="none" strike="noStrike" cap="none">
                <a:solidFill>
                  <a:srgbClr val="888888"/>
                </a:solidFill>
                <a:latin typeface="Calibri"/>
                <a:ea typeface="Calibri"/>
                <a:cs typeface="Calibri"/>
                <a:sym typeface="Calibri"/>
              </a:defRPr>
            </a:lvl5pPr>
            <a:lvl6pPr marL="0" marR="0" lvl="5" indent="0" algn="r" rtl="0">
              <a:spcBef>
                <a:spcPts val="0"/>
              </a:spcBef>
              <a:buNone/>
              <a:defRPr sz="5760" b="0" i="0" u="none" strike="noStrike" cap="none">
                <a:solidFill>
                  <a:srgbClr val="888888"/>
                </a:solidFill>
                <a:latin typeface="Calibri"/>
                <a:ea typeface="Calibri"/>
                <a:cs typeface="Calibri"/>
                <a:sym typeface="Calibri"/>
              </a:defRPr>
            </a:lvl6pPr>
            <a:lvl7pPr marL="0" marR="0" lvl="6" indent="0" algn="r" rtl="0">
              <a:spcBef>
                <a:spcPts val="0"/>
              </a:spcBef>
              <a:buNone/>
              <a:defRPr sz="5760" b="0" i="0" u="none" strike="noStrike" cap="none">
                <a:solidFill>
                  <a:srgbClr val="888888"/>
                </a:solidFill>
                <a:latin typeface="Calibri"/>
                <a:ea typeface="Calibri"/>
                <a:cs typeface="Calibri"/>
                <a:sym typeface="Calibri"/>
              </a:defRPr>
            </a:lvl7pPr>
            <a:lvl8pPr marL="0" marR="0" lvl="7" indent="0" algn="r" rtl="0">
              <a:spcBef>
                <a:spcPts val="0"/>
              </a:spcBef>
              <a:buNone/>
              <a:defRPr sz="5760" b="0" i="0" u="none" strike="noStrike" cap="none">
                <a:solidFill>
                  <a:srgbClr val="888888"/>
                </a:solidFill>
                <a:latin typeface="Calibri"/>
                <a:ea typeface="Calibri"/>
                <a:cs typeface="Calibri"/>
                <a:sym typeface="Calibri"/>
              </a:defRPr>
            </a:lvl8pPr>
            <a:lvl9pPr marL="0" marR="0" lvl="8" indent="0" algn="r" rtl="0">
              <a:spcBef>
                <a:spcPts val="0"/>
              </a:spcBef>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grpSp>
        <p:nvGrpSpPr>
          <p:cNvPr id="15" name="Google Shape;15;p1"/>
          <p:cNvGrpSpPr/>
          <p:nvPr/>
        </p:nvGrpSpPr>
        <p:grpSpPr>
          <a:xfrm>
            <a:off x="-11225189" y="-1"/>
            <a:ext cx="11018865" cy="32918401"/>
            <a:chOff x="-11225189" y="-1"/>
            <a:chExt cx="11018865" cy="32918401"/>
          </a:xfrm>
        </p:grpSpPr>
        <p:sp>
          <p:nvSpPr>
            <p:cNvPr id="16" name="Google Shape;16;p1"/>
            <p:cNvSpPr/>
            <p:nvPr/>
          </p:nvSpPr>
          <p:spPr>
            <a:xfrm>
              <a:off x="-11216136" y="-1"/>
              <a:ext cx="11009812" cy="32918401"/>
            </a:xfrm>
            <a:prstGeom prst="rect">
              <a:avLst/>
            </a:prstGeom>
            <a:solidFill>
              <a:srgbClr val="0C0C0C"/>
            </a:solidFill>
            <a:ln>
              <a:noFill/>
            </a:ln>
          </p:spPr>
          <p:txBody>
            <a:bodyPr spcFirstLastPara="1" wrap="square" lIns="457200" tIns="457200" rIns="457200" bIns="0" anchor="t" anchorCtr="0">
              <a:noAutofit/>
            </a:bodyPr>
            <a:lstStyle/>
            <a:p>
              <a:pPr marL="0" marR="0" lvl="0" indent="0" algn="ctr" rtl="0">
                <a:lnSpc>
                  <a:spcPct val="100000"/>
                </a:lnSpc>
                <a:spcBef>
                  <a:spcPts val="0"/>
                </a:spcBef>
                <a:spcAft>
                  <a:spcPts val="0"/>
                </a:spcAft>
                <a:buClr>
                  <a:srgbClr val="FF0000"/>
                </a:buClr>
                <a:buSzPts val="3200"/>
                <a:buFont typeface="Trebuchet MS"/>
                <a:buNone/>
              </a:pPr>
              <a:r>
                <a:rPr lang="en-US" sz="3200" b="1" i="0" u="none" strike="noStrike" cap="none">
                  <a:solidFill>
                    <a:srgbClr val="FF0000"/>
                  </a:solidFill>
                  <a:latin typeface="Trebuchet MS"/>
                  <a:ea typeface="Trebuchet MS"/>
                  <a:cs typeface="Trebuchet MS"/>
                  <a:sym typeface="Trebuchet MS"/>
                </a:rPr>
                <a:t>(—THIS SIDEBAR DOES NOT PRINT—)</a:t>
              </a:r>
              <a:endParaRPr sz="32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4000" b="1" i="0" u="none" strike="noStrike" cap="none">
                  <a:solidFill>
                    <a:schemeClr val="lt1"/>
                  </a:solidFill>
                  <a:latin typeface="Trebuchet MS"/>
                  <a:ea typeface="Trebuchet MS"/>
                  <a:cs typeface="Trebuchet MS"/>
                  <a:sym typeface="Trebuchet MS"/>
                </a:rPr>
                <a:t>DESIGN GUIDE</a:t>
              </a:r>
              <a:endParaRPr/>
            </a:p>
            <a:p>
              <a:pPr marL="0" marR="0" lvl="0" indent="0" algn="ctr" rtl="0">
                <a:spcBef>
                  <a:spcPts val="0"/>
                </a:spcBef>
                <a:spcAft>
                  <a:spcPts val="0"/>
                </a:spcAft>
                <a:buNone/>
              </a:pPr>
              <a:endParaRPr sz="2800" b="1"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b="0" i="0" u="none" strike="noStrike" cap="none">
                  <a:solidFill>
                    <a:schemeClr val="lt1"/>
                  </a:solidFill>
                  <a:latin typeface="Trebuchet MS"/>
                  <a:ea typeface="Trebuchet MS"/>
                  <a:cs typeface="Trebuchet MS"/>
                  <a:sym typeface="Trebuchet MS"/>
                </a:rPr>
                <a:t>This PowerPoint 2007 template produces a 36”x48” trifold presentation poster. You can use it to create your research poster and save valuable time placing titles, subtitles, text, and graphics. </a:t>
              </a:r>
              <a:endParaRPr/>
            </a:p>
            <a:p>
              <a:pPr marL="0" marR="0" lvl="0" indent="0" algn="l" rtl="0">
                <a:spcBef>
                  <a:spcPts val="0"/>
                </a:spcBef>
                <a:spcAft>
                  <a:spcPts val="0"/>
                </a:spcAft>
                <a:buNone/>
              </a:pPr>
              <a:endParaRPr sz="28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b="0" i="0" u="none" strike="noStrike" cap="non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lang="en-US" sz="2800" b="1" i="0" u="none" strike="noStrike" cap="none">
                  <a:solidFill>
                    <a:srgbClr val="FFC000"/>
                  </a:solidFill>
                  <a:latin typeface="Trebuchet MS"/>
                  <a:ea typeface="Trebuchet MS"/>
                  <a:cs typeface="Trebuchet MS"/>
                  <a:sym typeface="Trebuchet MS"/>
                </a:rPr>
                <a:t>PosterPresentations.com</a:t>
              </a:r>
              <a:r>
                <a:rPr lang="en-US" sz="2800" b="1" i="0" u="none" strike="noStrike" cap="none">
                  <a:solidFill>
                    <a:schemeClr val="lt1"/>
                  </a:solidFill>
                  <a:latin typeface="Trebuchet MS"/>
                  <a:ea typeface="Trebuchet MS"/>
                  <a:cs typeface="Trebuchet MS"/>
                  <a:sym typeface="Trebuchet MS"/>
                </a:rPr>
                <a:t> </a:t>
              </a:r>
              <a:r>
                <a:rPr lang="en-US" sz="2800" b="0" i="0" u="none" strike="noStrike" cap="none">
                  <a:solidFill>
                    <a:schemeClr val="lt1"/>
                  </a:solidFill>
                  <a:latin typeface="Trebuchet MS"/>
                  <a:ea typeface="Trebuchet MS"/>
                  <a:cs typeface="Trebuchet MS"/>
                  <a:sym typeface="Trebuchet MS"/>
                </a:rPr>
                <a:t>and click on HELP DESK.</a:t>
              </a:r>
              <a:endParaRPr/>
            </a:p>
            <a:p>
              <a:pPr marL="0" marR="0" lvl="0" indent="0" algn="l" rtl="0">
                <a:spcBef>
                  <a:spcPts val="0"/>
                </a:spcBef>
                <a:spcAft>
                  <a:spcPts val="0"/>
                </a:spcAft>
                <a:buNone/>
              </a:pPr>
              <a:endParaRPr sz="28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b="0" i="0" u="none" strike="noStrike" cap="none">
                  <a:solidFill>
                    <a:schemeClr val="lt1"/>
                  </a:solidFill>
                  <a:latin typeface="Trebuchet MS"/>
                  <a:ea typeface="Trebuchet MS"/>
                  <a:cs typeface="Trebuchet MS"/>
                  <a:sym typeface="Trebuchet MS"/>
                </a:rPr>
                <a:t>When you are ready to print your poster, go online to PosterPresentations.com</a:t>
              </a:r>
              <a:br>
                <a:rPr lang="en-US" sz="2800" b="0" i="0" u="none" strike="noStrike" cap="none">
                  <a:solidFill>
                    <a:schemeClr val="lt1"/>
                  </a:solidFill>
                  <a:latin typeface="Trebuchet MS"/>
                  <a:ea typeface="Trebuchet MS"/>
                  <a:cs typeface="Trebuchet MS"/>
                  <a:sym typeface="Trebuchet MS"/>
                </a:rPr>
              </a:br>
              <a:endParaRPr sz="28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b="0" i="0" u="none" strike="noStrike" cap="none">
                  <a:solidFill>
                    <a:schemeClr val="lt1"/>
                  </a:solidFill>
                  <a:latin typeface="Trebuchet MS"/>
                  <a:ea typeface="Trebuchet MS"/>
                  <a:cs typeface="Trebuchet MS"/>
                  <a:sym typeface="Trebuchet MS"/>
                </a:rPr>
                <a:t>Need assistance? Call us at </a:t>
              </a:r>
              <a:r>
                <a:rPr lang="en-US" sz="2800" b="0" i="0" u="none" strike="noStrike" cap="none">
                  <a:solidFill>
                    <a:srgbClr val="FFC000"/>
                  </a:solidFill>
                  <a:latin typeface="Trebuchet MS"/>
                  <a:ea typeface="Trebuchet MS"/>
                  <a:cs typeface="Trebuchet MS"/>
                  <a:sym typeface="Trebuchet MS"/>
                </a:rPr>
                <a:t>1.510.649.3001</a:t>
              </a:r>
              <a:endParaRPr/>
            </a:p>
            <a:p>
              <a:pPr marL="0" marR="0" lvl="0" indent="0" algn="l" rtl="0">
                <a:spcBef>
                  <a:spcPts val="0"/>
                </a:spcBef>
                <a:spcAft>
                  <a:spcPts val="0"/>
                </a:spcAft>
                <a:buNone/>
              </a:pPr>
              <a:endParaRPr sz="3600" b="1" i="0" u="none" strike="noStrike" cap="none">
                <a:solidFill>
                  <a:srgbClr val="FFFF00"/>
                </a:solidFill>
                <a:latin typeface="Trebuchet MS"/>
                <a:ea typeface="Trebuchet MS"/>
                <a:cs typeface="Trebuchet MS"/>
                <a:sym typeface="Trebuchet MS"/>
              </a:endParaRPr>
            </a:p>
            <a:p>
              <a:pPr marL="0" marR="0" lvl="0" indent="0" algn="ctr" rtl="0">
                <a:spcBef>
                  <a:spcPts val="0"/>
                </a:spcBef>
                <a:spcAft>
                  <a:spcPts val="0"/>
                </a:spcAft>
                <a:buNone/>
              </a:pPr>
              <a:endParaRPr sz="24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4000" b="1" i="0" u="none" strike="noStrike" cap="none">
                  <a:solidFill>
                    <a:schemeClr val="lt1"/>
                  </a:solidFill>
                  <a:latin typeface="Trebuchet MS"/>
                  <a:ea typeface="Trebuchet MS"/>
                  <a:cs typeface="Trebuchet MS"/>
                  <a:sym typeface="Trebuchet MS"/>
                </a:rPr>
                <a:t>QUICK START</a:t>
              </a:r>
              <a:endParaRPr/>
            </a:p>
            <a:p>
              <a:pPr marL="0" marR="0" lvl="0" indent="0" algn="ctr" rtl="0">
                <a:spcBef>
                  <a:spcPts val="0"/>
                </a:spcBef>
                <a:spcAft>
                  <a:spcPts val="0"/>
                </a:spcAft>
                <a:buNone/>
              </a:pPr>
              <a:endParaRPr sz="32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Zoom in and out</a:t>
              </a:r>
              <a:endParaRPr/>
            </a:p>
            <a:p>
              <a:pPr marL="1892300" marR="0" lvl="0" indent="-1892300" algn="l" rtl="0">
                <a:spcBef>
                  <a:spcPts val="0"/>
                </a:spcBef>
                <a:spcAft>
                  <a:spcPts val="0"/>
                </a:spcAft>
                <a:buNone/>
              </a:pPr>
              <a:r>
                <a:rPr lang="en-US" sz="2400" b="0" i="0" u="none" strike="noStrike" cap="none">
                  <a:solidFill>
                    <a:schemeClr val="lt1"/>
                  </a:solidFill>
                  <a:latin typeface="Trebuchet MS"/>
                  <a:ea typeface="Trebuchet MS"/>
                  <a:cs typeface="Trebuchet MS"/>
                  <a:sym typeface="Trebuchet MS"/>
                </a:rPr>
                <a:t>	</a:t>
              </a:r>
              <a:r>
                <a:rPr lang="en-US" sz="2400" b="0" i="0" u="none" strike="noStrike" cap="none">
                  <a:solidFill>
                    <a:srgbClr val="BFBFBF"/>
                  </a:solidFill>
                  <a:latin typeface="Trebuchet MS"/>
                  <a:ea typeface="Trebuchet MS"/>
                  <a:cs typeface="Trebuchet MS"/>
                  <a:sym typeface="Trebuchet MS"/>
                </a:rPr>
                <a:t>As you work on your poster zoom in and out to the level that is more comfortable to you. </a:t>
              </a:r>
              <a:endParaRPr/>
            </a:p>
            <a:p>
              <a:pPr marL="1892300" marR="0" lvl="0" indent="-1892300" algn="l" rtl="0">
                <a:spcBef>
                  <a:spcPts val="0"/>
                </a:spcBef>
                <a:spcAft>
                  <a:spcPts val="0"/>
                </a:spcAft>
                <a:buNone/>
              </a:pPr>
              <a:r>
                <a:rPr lang="en-US" sz="2400" b="1" i="0" u="none" strike="noStrike" cap="none">
                  <a:solidFill>
                    <a:srgbClr val="BFBFBF"/>
                  </a:solidFill>
                  <a:latin typeface="Trebuchet MS"/>
                  <a:ea typeface="Trebuchet MS"/>
                  <a:cs typeface="Trebuchet MS"/>
                  <a:sym typeface="Trebuchet MS"/>
                </a:rPr>
                <a:t>	</a:t>
              </a:r>
              <a:r>
                <a:rPr lang="en-US" sz="2400" b="0" i="0" u="none" strike="noStrike" cap="none">
                  <a:solidFill>
                    <a:srgbClr val="BFBFBF"/>
                  </a:solidFill>
                  <a:latin typeface="Trebuchet MS"/>
                  <a:ea typeface="Trebuchet MS"/>
                  <a:cs typeface="Trebuchet MS"/>
                  <a:sym typeface="Trebuchet MS"/>
                </a:rPr>
                <a:t>Go to VIEW &gt; ZOOM.</a:t>
              </a:r>
              <a:endParaRPr/>
            </a:p>
            <a:p>
              <a:pPr marL="0" marR="0" lvl="0" indent="0" algn="l" rtl="0">
                <a:spcBef>
                  <a:spcPts val="0"/>
                </a:spcBef>
                <a:spcAft>
                  <a:spcPts val="0"/>
                </a:spcAft>
                <a:buNone/>
              </a:pPr>
              <a:endParaRPr sz="2800" b="0"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Title, Authors, and Affiliations</a:t>
              </a:r>
              <a:endParaRPr/>
            </a:p>
            <a:p>
              <a:pPr marL="0" marR="0" lvl="0"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r>
                <a:rPr lang="en-US" sz="2400" b="1" i="0" u="none" strike="noStrike" cap="none">
                  <a:solidFill>
                    <a:srgbClr val="FFC000"/>
                  </a:solidFill>
                  <a:latin typeface="Trebuchet MS"/>
                  <a:ea typeface="Trebuchet MS"/>
                  <a:cs typeface="Trebuchet MS"/>
                  <a:sym typeface="Trebuchet MS"/>
                </a:rPr>
                <a:t>TIP: </a:t>
              </a:r>
              <a:r>
                <a:rPr lang="en-US" sz="2400" b="0" i="0" u="none" strike="noStrike" cap="none">
                  <a:solidFill>
                    <a:srgbClr val="BFBFBF"/>
                  </a:solidFill>
                  <a:latin typeface="Trebuchet MS"/>
                  <a:ea typeface="Trebuchet MS"/>
                  <a:cs typeface="Trebuchet MS"/>
                  <a:sym typeface="Trebuchet MS"/>
                </a:rPr>
                <a:t>The font size of your title should be bigger than your name(s) and institution name(s).</a:t>
              </a:r>
              <a:endParaRPr/>
            </a:p>
            <a:p>
              <a:pPr marL="0" marR="0" lvl="0" indent="0" algn="l" rtl="0">
                <a:spcBef>
                  <a:spcPts val="0"/>
                </a:spcBef>
                <a:spcAft>
                  <a:spcPts val="0"/>
                </a:spcAft>
                <a:buNone/>
              </a:pPr>
              <a:r>
                <a:rPr lang="en-US" sz="2800" b="1" i="0" u="none" strike="noStrike" cap="none">
                  <a:solidFill>
                    <a:schemeClr val="lt1"/>
                  </a:solidFill>
                  <a:latin typeface="Trebuchet MS"/>
                  <a:ea typeface="Trebuchet MS"/>
                  <a:cs typeface="Trebuchet MS"/>
                  <a:sym typeface="Trebuchet MS"/>
                </a:rPr>
                <a:t/>
              </a:r>
              <a:br>
                <a:rPr lang="en-US" sz="2800" b="1" i="0" u="none" strike="noStrike" cap="none">
                  <a:solidFill>
                    <a:schemeClr val="lt1"/>
                  </a:solidFill>
                  <a:latin typeface="Trebuchet MS"/>
                  <a:ea typeface="Trebuchet MS"/>
                  <a:cs typeface="Trebuchet MS"/>
                  <a:sym typeface="Trebuchet MS"/>
                </a:rPr>
              </a:br>
              <a:endParaRPr sz="28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Adding Logos / Seals</a:t>
              </a:r>
              <a:endParaRPr/>
            </a:p>
            <a:p>
              <a:pPr marL="0" marR="0" lvl="0"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r>
                <a:rPr lang="en-US" sz="2400" b="1" i="0" u="none" strike="noStrike" cap="none">
                  <a:solidFill>
                    <a:srgbClr val="FFC000"/>
                  </a:solidFill>
                  <a:latin typeface="Trebuchet MS"/>
                  <a:ea typeface="Trebuchet MS"/>
                  <a:cs typeface="Trebuchet MS"/>
                  <a:sym typeface="Trebuchet MS"/>
                </a:rPr>
                <a:t>TIP: </a:t>
              </a:r>
              <a:r>
                <a:rPr lang="en-US" sz="2400" b="0" i="0" u="none" strike="noStrike" cap="none">
                  <a:solidFill>
                    <a:srgbClr val="BFBFBF"/>
                  </a:solidFill>
                  <a:latin typeface="Trebuchet MS"/>
                  <a:ea typeface="Trebuchet MS"/>
                  <a:cs typeface="Trebuchet MS"/>
                  <a:sym typeface="Trebuchet MS"/>
                </a:rPr>
                <a:t>See if your school’s logo is available on our free poster templates page.</a:t>
              </a:r>
              <a:endParaRPr/>
            </a:p>
            <a:p>
              <a:pPr marL="0" marR="0" lvl="0" indent="0" algn="l" rtl="0">
                <a:spcBef>
                  <a:spcPts val="0"/>
                </a:spcBef>
                <a:spcAft>
                  <a:spcPts val="0"/>
                </a:spcAft>
                <a:buNone/>
              </a:pPr>
              <a:endParaRPr sz="2400" b="0"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Photographs / Graphics</a:t>
              </a:r>
              <a:endParaRPr/>
            </a:p>
            <a:p>
              <a:pPr marL="0" marR="0" lvl="0"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marL="0" marR="0" lvl="0" indent="0" algn="l" rtl="0">
                <a:spcBef>
                  <a:spcPts val="0"/>
                </a:spcBef>
                <a:spcAft>
                  <a:spcPts val="0"/>
                </a:spcAft>
                <a:buNone/>
              </a:pPr>
              <a:endParaRPr sz="2400" b="0"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Image Quality Check</a:t>
              </a:r>
              <a:endParaRPr/>
            </a:p>
            <a:p>
              <a:pPr marL="0" marR="0" lvl="0"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Zoom in and look at your images at 100% magnification. If they look good they will print well. </a:t>
              </a:r>
              <a:endParaRPr sz="2800" b="0" i="0" u="none" strike="noStrike" cap="none">
                <a:solidFill>
                  <a:schemeClr val="lt1"/>
                </a:solidFill>
                <a:latin typeface="Trebuchet MS"/>
                <a:ea typeface="Trebuchet MS"/>
                <a:cs typeface="Trebuchet MS"/>
                <a:sym typeface="Trebuchet MS"/>
              </a:endParaRPr>
            </a:p>
          </p:txBody>
        </p:sp>
        <p:cxnSp>
          <p:nvCxnSpPr>
            <p:cNvPr id="17" name="Google Shape;17;p1"/>
            <p:cNvCxnSpPr/>
            <p:nvPr/>
          </p:nvCxnSpPr>
          <p:spPr>
            <a:xfrm>
              <a:off x="-11225189" y="8422500"/>
              <a:ext cx="10999746" cy="3341"/>
            </a:xfrm>
            <a:prstGeom prst="straightConnector1">
              <a:avLst/>
            </a:prstGeom>
            <a:noFill/>
            <a:ln w="9525" cap="flat" cmpd="sng">
              <a:solidFill>
                <a:srgbClr val="FFC000"/>
              </a:solidFill>
              <a:prstDash val="solid"/>
              <a:miter lim="800000"/>
              <a:headEnd type="none" w="sm" len="sm"/>
              <a:tailEnd type="none" w="sm" len="sm"/>
            </a:ln>
          </p:spPr>
        </p:cxnSp>
        <p:pic>
          <p:nvPicPr>
            <p:cNvPr id="18" name="Google Shape;18;p1"/>
            <p:cNvPicPr preferRelativeResize="0"/>
            <p:nvPr/>
          </p:nvPicPr>
          <p:blipFill rotWithShape="1">
            <a:blip r:embed="rId14">
              <a:alphaModFix/>
            </a:blip>
            <a:srcRect/>
            <a:stretch/>
          </p:blipFill>
          <p:spPr>
            <a:xfrm>
              <a:off x="-10740740" y="10261718"/>
              <a:ext cx="1597666" cy="1201935"/>
            </a:xfrm>
            <a:prstGeom prst="rect">
              <a:avLst/>
            </a:prstGeom>
            <a:noFill/>
            <a:ln>
              <a:noFill/>
            </a:ln>
          </p:spPr>
        </p:pic>
        <p:pic>
          <p:nvPicPr>
            <p:cNvPr id="19" name="Google Shape;19;p1"/>
            <p:cNvPicPr preferRelativeResize="0"/>
            <p:nvPr/>
          </p:nvPicPr>
          <p:blipFill rotWithShape="1">
            <a:blip r:embed="rId15">
              <a:alphaModFix/>
            </a:blip>
            <a:srcRect/>
            <a:stretch/>
          </p:blipFill>
          <p:spPr>
            <a:xfrm>
              <a:off x="-10732765" y="15696927"/>
              <a:ext cx="9986808" cy="1053596"/>
            </a:xfrm>
            <a:prstGeom prst="rect">
              <a:avLst/>
            </a:prstGeom>
            <a:noFill/>
            <a:ln>
              <a:noFill/>
            </a:ln>
          </p:spPr>
        </p:pic>
        <p:grpSp>
          <p:nvGrpSpPr>
            <p:cNvPr id="20" name="Google Shape;20;p1"/>
            <p:cNvGrpSpPr/>
            <p:nvPr/>
          </p:nvGrpSpPr>
          <p:grpSpPr>
            <a:xfrm>
              <a:off x="-9744992" y="23540956"/>
              <a:ext cx="7531182" cy="2120440"/>
              <a:chOff x="-4470427" y="11016658"/>
              <a:chExt cx="3470785" cy="974220"/>
            </a:xfrm>
          </p:grpSpPr>
          <p:grpSp>
            <p:nvGrpSpPr>
              <p:cNvPr id="21" name="Google Shape;21;p1"/>
              <p:cNvGrpSpPr/>
              <p:nvPr/>
            </p:nvGrpSpPr>
            <p:grpSpPr>
              <a:xfrm>
                <a:off x="-2783495" y="11060886"/>
                <a:ext cx="624431" cy="893535"/>
                <a:chOff x="-3958697" y="11117435"/>
                <a:chExt cx="779338" cy="1280430"/>
              </a:xfrm>
            </p:grpSpPr>
            <p:pic>
              <p:nvPicPr>
                <p:cNvPr id="22" name="Google Shape;22;p1"/>
                <p:cNvPicPr preferRelativeResize="0"/>
                <p:nvPr/>
              </p:nvPicPr>
              <p:blipFill rotWithShape="1">
                <a:blip r:embed="rId16">
                  <a:alphaModFix/>
                </a:blip>
                <a:srcRect/>
                <a:stretch/>
              </p:blipFill>
              <p:spPr>
                <a:xfrm>
                  <a:off x="-3948160" y="11117435"/>
                  <a:ext cx="768801" cy="1090857"/>
                </a:xfrm>
                <a:prstGeom prst="rect">
                  <a:avLst/>
                </a:prstGeom>
                <a:noFill/>
                <a:ln>
                  <a:noFill/>
                </a:ln>
              </p:spPr>
            </p:pic>
            <p:sp>
              <p:nvSpPr>
                <p:cNvPr id="23" name="Google Shape;23;p1"/>
                <p:cNvSpPr txBox="1"/>
                <p:nvPr/>
              </p:nvSpPr>
              <p:spPr>
                <a:xfrm>
                  <a:off x="-3958697" y="12114178"/>
                  <a:ext cx="779337" cy="283687"/>
                </a:xfrm>
                <a:prstGeom prst="rect">
                  <a:avLst/>
                </a:prstGeom>
                <a:solidFill>
                  <a:schemeClr val="accent1"/>
                </a:solid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1600" b="1" i="0" u="none" strike="noStrike" cap="none">
                      <a:solidFill>
                        <a:schemeClr val="dk1"/>
                      </a:solidFill>
                      <a:latin typeface="Calibri"/>
                      <a:ea typeface="Calibri"/>
                      <a:cs typeface="Calibri"/>
                      <a:sym typeface="Calibri"/>
                    </a:rPr>
                    <a:t>ORIGINAL</a:t>
                  </a:r>
                  <a:endParaRPr/>
                </a:p>
              </p:txBody>
            </p:sp>
          </p:grpSp>
          <p:grpSp>
            <p:nvGrpSpPr>
              <p:cNvPr id="24" name="Google Shape;24;p1"/>
              <p:cNvGrpSpPr/>
              <p:nvPr/>
            </p:nvGrpSpPr>
            <p:grpSpPr>
              <a:xfrm>
                <a:off x="-2033159" y="11060889"/>
                <a:ext cx="1033517" cy="893529"/>
                <a:chOff x="-2921738" y="11200127"/>
                <a:chExt cx="1420279" cy="1227904"/>
              </a:xfrm>
            </p:grpSpPr>
            <p:pic>
              <p:nvPicPr>
                <p:cNvPr id="25" name="Google Shape;25;p1"/>
                <p:cNvPicPr preferRelativeResize="0"/>
                <p:nvPr/>
              </p:nvPicPr>
              <p:blipFill rotWithShape="1">
                <a:blip r:embed="rId16">
                  <a:alphaModFix/>
                </a:blip>
                <a:srcRect/>
                <a:stretch/>
              </p:blipFill>
              <p:spPr>
                <a:xfrm>
                  <a:off x="-2921738" y="11200127"/>
                  <a:ext cx="1420279" cy="1029694"/>
                </a:xfrm>
                <a:prstGeom prst="rect">
                  <a:avLst/>
                </a:prstGeom>
                <a:noFill/>
                <a:ln>
                  <a:noFill/>
                </a:ln>
              </p:spPr>
            </p:pic>
            <p:sp>
              <p:nvSpPr>
                <p:cNvPr id="26" name="Google Shape;26;p1"/>
                <p:cNvSpPr txBox="1"/>
                <p:nvPr/>
              </p:nvSpPr>
              <p:spPr>
                <a:xfrm>
                  <a:off x="-2918991" y="12175418"/>
                  <a:ext cx="1417532" cy="252613"/>
                </a:xfrm>
                <a:prstGeom prst="rect">
                  <a:avLst/>
                </a:prstGeom>
                <a:solidFill>
                  <a:srgbClr val="FF0000"/>
                </a:solidFill>
                <a:ln>
                  <a:noFill/>
                </a:ln>
              </p:spPr>
              <p:txBody>
                <a:bodyPr spcFirstLastPara="1" wrap="square" lIns="457200" tIns="91425" rIns="457200" bIns="91425" anchor="t" anchorCtr="0">
                  <a:noAutofit/>
                </a:bodyPr>
                <a:lstStyle/>
                <a:p>
                  <a:pPr marL="0" marR="0" lvl="0" indent="0" algn="ctr" rtl="0">
                    <a:spcBef>
                      <a:spcPts val="0"/>
                    </a:spcBef>
                    <a:spcAft>
                      <a:spcPts val="0"/>
                    </a:spcAft>
                    <a:buNone/>
                  </a:pPr>
                  <a:r>
                    <a:rPr lang="en-US" sz="1400" b="1" i="0" u="none" strike="noStrike" cap="none">
                      <a:solidFill>
                        <a:schemeClr val="lt1"/>
                      </a:solidFill>
                      <a:latin typeface="Calibri"/>
                      <a:ea typeface="Calibri"/>
                      <a:cs typeface="Calibri"/>
                      <a:sym typeface="Calibri"/>
                    </a:rPr>
                    <a:t>DISTORTED</a:t>
                  </a:r>
                  <a:endParaRPr sz="700" b="1" i="0" u="none" strike="noStrike" cap="none">
                    <a:solidFill>
                      <a:schemeClr val="lt1"/>
                    </a:solidFill>
                    <a:latin typeface="Calibri"/>
                    <a:ea typeface="Calibri"/>
                    <a:cs typeface="Calibri"/>
                    <a:sym typeface="Calibri"/>
                  </a:endParaRPr>
                </a:p>
              </p:txBody>
            </p:sp>
          </p:grpSp>
          <p:pic>
            <p:nvPicPr>
              <p:cNvPr id="27" name="Google Shape;27;p1"/>
              <p:cNvPicPr preferRelativeResize="0"/>
              <p:nvPr/>
            </p:nvPicPr>
            <p:blipFill rotWithShape="1">
              <a:blip r:embed="rId17">
                <a:alphaModFix/>
              </a:blip>
              <a:srcRect/>
              <a:stretch/>
            </p:blipFill>
            <p:spPr>
              <a:xfrm>
                <a:off x="-4470427" y="11016658"/>
                <a:ext cx="1098742" cy="847761"/>
              </a:xfrm>
              <a:prstGeom prst="rect">
                <a:avLst/>
              </a:prstGeom>
              <a:noFill/>
              <a:ln>
                <a:noFill/>
              </a:ln>
            </p:spPr>
          </p:pic>
          <p:sp>
            <p:nvSpPr>
              <p:cNvPr id="28" name="Google Shape;28;p1"/>
              <p:cNvSpPr txBox="1"/>
              <p:nvPr/>
            </p:nvSpPr>
            <p:spPr>
              <a:xfrm>
                <a:off x="-4440600" y="11665645"/>
                <a:ext cx="1035685" cy="325233"/>
              </a:xfrm>
              <a:prstGeom prst="rect">
                <a:avLst/>
              </a:prstGeom>
              <a:noFill/>
              <a:ln>
                <a:noFill/>
              </a:ln>
            </p:spPr>
            <p:txBody>
              <a:bodyPr spcFirstLastPara="1" wrap="square" lIns="457200" tIns="457200" rIns="457200" bIns="0" anchor="t"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Corner handles</a:t>
                </a:r>
                <a:endParaRPr sz="1600" b="0" i="0" u="none" strike="noStrike" cap="none">
                  <a:solidFill>
                    <a:schemeClr val="lt1"/>
                  </a:solidFill>
                  <a:latin typeface="Calibri"/>
                  <a:ea typeface="Calibri"/>
                  <a:cs typeface="Calibri"/>
                  <a:sym typeface="Calibri"/>
                </a:endParaRPr>
              </a:p>
            </p:txBody>
          </p:sp>
        </p:grpSp>
        <p:grpSp>
          <p:nvGrpSpPr>
            <p:cNvPr id="29" name="Google Shape;29;p1"/>
            <p:cNvGrpSpPr/>
            <p:nvPr/>
          </p:nvGrpSpPr>
          <p:grpSpPr>
            <a:xfrm>
              <a:off x="-10398794" y="27751410"/>
              <a:ext cx="9323012" cy="2453250"/>
              <a:chOff x="-4754996" y="12734136"/>
              <a:chExt cx="4296559" cy="1127128"/>
            </a:xfrm>
          </p:grpSpPr>
          <p:pic>
            <p:nvPicPr>
              <p:cNvPr id="30" name="Google Shape;30;p1"/>
              <p:cNvPicPr preferRelativeResize="0"/>
              <p:nvPr/>
            </p:nvPicPr>
            <p:blipFill rotWithShape="1">
              <a:blip r:embed="rId18">
                <a:alphaModFix/>
              </a:blip>
              <a:srcRect/>
              <a:stretch/>
            </p:blipFill>
            <p:spPr>
              <a:xfrm>
                <a:off x="-4533347" y="12734142"/>
                <a:ext cx="1828800" cy="1117600"/>
              </a:xfrm>
              <a:prstGeom prst="rect">
                <a:avLst/>
              </a:prstGeom>
              <a:noFill/>
              <a:ln>
                <a:noFill/>
              </a:ln>
            </p:spPr>
          </p:pic>
          <p:pic>
            <p:nvPicPr>
              <p:cNvPr id="31" name="Google Shape;31;p1"/>
              <p:cNvPicPr preferRelativeResize="0"/>
              <p:nvPr/>
            </p:nvPicPr>
            <p:blipFill rotWithShape="1">
              <a:blip r:embed="rId19">
                <a:alphaModFix/>
              </a:blip>
              <a:srcRect/>
              <a:stretch/>
            </p:blipFill>
            <p:spPr>
              <a:xfrm>
                <a:off x="-2456641" y="12737835"/>
                <a:ext cx="1828800" cy="1117600"/>
              </a:xfrm>
              <a:prstGeom prst="rect">
                <a:avLst/>
              </a:prstGeom>
              <a:noFill/>
              <a:ln>
                <a:noFill/>
              </a:ln>
            </p:spPr>
          </p:pic>
          <p:sp>
            <p:nvSpPr>
              <p:cNvPr id="32" name="Google Shape;32;p1"/>
              <p:cNvSpPr txBox="1"/>
              <p:nvPr/>
            </p:nvSpPr>
            <p:spPr>
              <a:xfrm rot="-5400000">
                <a:off x="-5235785" y="13214925"/>
                <a:ext cx="1117601" cy="156024"/>
              </a:xfrm>
              <a:prstGeom prst="rect">
                <a:avLst/>
              </a:prstGeom>
              <a:noFill/>
              <a:ln>
                <a:noFill/>
              </a:ln>
            </p:spPr>
            <p:txBody>
              <a:bodyPr spcFirstLastPara="1" wrap="square" lIns="91425" tIns="91425" rIns="91425" bIns="0" anchor="t" anchorCtr="0">
                <a:noAutofit/>
              </a:bodyPr>
              <a:lstStyle/>
              <a:p>
                <a:pPr marL="0" marR="0" lvl="0" indent="0" algn="ctr" rtl="0">
                  <a:spcBef>
                    <a:spcPts val="0"/>
                  </a:spcBef>
                  <a:spcAft>
                    <a:spcPts val="0"/>
                  </a:spcAft>
                  <a:buNone/>
                </a:pPr>
                <a:r>
                  <a:rPr lang="en-US" sz="1600" b="0" i="0" u="none" strike="noStrike" cap="none">
                    <a:solidFill>
                      <a:srgbClr val="92D050"/>
                    </a:solidFill>
                    <a:latin typeface="Calibri"/>
                    <a:ea typeface="Calibri"/>
                    <a:cs typeface="Calibri"/>
                    <a:sym typeface="Calibri"/>
                  </a:rPr>
                  <a:t>Good </a:t>
                </a:r>
                <a:r>
                  <a:rPr lang="en-US" sz="1600" b="0" i="0" u="none" strike="noStrike" cap="none">
                    <a:solidFill>
                      <a:schemeClr val="lt1"/>
                    </a:solidFill>
                    <a:latin typeface="Calibri"/>
                    <a:ea typeface="Calibri"/>
                    <a:cs typeface="Calibri"/>
                    <a:sym typeface="Calibri"/>
                  </a:rPr>
                  <a:t>printing quality</a:t>
                </a:r>
                <a:endParaRPr sz="1600" b="0" i="0" u="none" strike="noStrike" cap="none">
                  <a:solidFill>
                    <a:schemeClr val="lt1"/>
                  </a:solidFill>
                  <a:latin typeface="Calibri"/>
                  <a:ea typeface="Calibri"/>
                  <a:cs typeface="Calibri"/>
                  <a:sym typeface="Calibri"/>
                </a:endParaRPr>
              </a:p>
            </p:txBody>
          </p:sp>
          <p:sp>
            <p:nvSpPr>
              <p:cNvPr id="33" name="Google Shape;33;p1"/>
              <p:cNvSpPr txBox="1"/>
              <p:nvPr/>
            </p:nvSpPr>
            <p:spPr>
              <a:xfrm rot="-5400000">
                <a:off x="-1095250" y="13224452"/>
                <a:ext cx="1117601" cy="156024"/>
              </a:xfrm>
              <a:prstGeom prst="rect">
                <a:avLst/>
              </a:prstGeom>
              <a:noFill/>
              <a:ln>
                <a:noFill/>
              </a:ln>
            </p:spPr>
            <p:txBody>
              <a:bodyPr spcFirstLastPara="1" wrap="square" lIns="91425" tIns="91425" rIns="91425" bIns="0" anchor="t" anchorCtr="0">
                <a:noAutofit/>
              </a:bodyPr>
              <a:lstStyle/>
              <a:p>
                <a:pPr marL="0" marR="0" lvl="0" indent="0" algn="ctr" rtl="0">
                  <a:spcBef>
                    <a:spcPts val="0"/>
                  </a:spcBef>
                  <a:spcAft>
                    <a:spcPts val="0"/>
                  </a:spcAft>
                  <a:buNone/>
                </a:pPr>
                <a:r>
                  <a:rPr lang="en-US" sz="1600" b="0" i="0" u="none" strike="noStrike" cap="none">
                    <a:solidFill>
                      <a:srgbClr val="FF0000"/>
                    </a:solidFill>
                    <a:latin typeface="Calibri"/>
                    <a:ea typeface="Calibri"/>
                    <a:cs typeface="Calibri"/>
                    <a:sym typeface="Calibri"/>
                  </a:rPr>
                  <a:t>Bad </a:t>
                </a:r>
                <a:r>
                  <a:rPr lang="en-US" sz="1600" b="0" i="0" u="none" strike="noStrike" cap="none">
                    <a:solidFill>
                      <a:schemeClr val="lt1"/>
                    </a:solidFill>
                    <a:latin typeface="Calibri"/>
                    <a:ea typeface="Calibri"/>
                    <a:cs typeface="Calibri"/>
                    <a:sym typeface="Calibri"/>
                  </a:rPr>
                  <a:t>printing quality</a:t>
                </a:r>
                <a:endParaRPr/>
              </a:p>
            </p:txBody>
          </p:sp>
        </p:grpSp>
      </p:grpSp>
      <p:grpSp>
        <p:nvGrpSpPr>
          <p:cNvPr id="34" name="Google Shape;34;p1"/>
          <p:cNvGrpSpPr/>
          <p:nvPr/>
        </p:nvGrpSpPr>
        <p:grpSpPr>
          <a:xfrm>
            <a:off x="44157838" y="-55065"/>
            <a:ext cx="11062139" cy="32973464"/>
            <a:chOff x="44157838" y="-55065"/>
            <a:chExt cx="11062139" cy="32973464"/>
          </a:xfrm>
        </p:grpSpPr>
        <p:sp>
          <p:nvSpPr>
            <p:cNvPr id="35" name="Google Shape;35;p1"/>
            <p:cNvSpPr/>
            <p:nvPr/>
          </p:nvSpPr>
          <p:spPr>
            <a:xfrm>
              <a:off x="44157838" y="-55065"/>
              <a:ext cx="11062139" cy="32973464"/>
            </a:xfrm>
            <a:prstGeom prst="rect">
              <a:avLst/>
            </a:prstGeom>
            <a:solidFill>
              <a:srgbClr val="0C0C0C"/>
            </a:solidFill>
            <a:ln>
              <a:noFill/>
            </a:ln>
          </p:spPr>
          <p:txBody>
            <a:bodyPr spcFirstLastPara="1" wrap="square" lIns="457200" tIns="457200" rIns="457200" bIns="0" anchor="t" anchorCtr="0">
              <a:noAutofit/>
            </a:bodyPr>
            <a:lstStyle/>
            <a:p>
              <a:pPr marL="0" marR="0" lvl="0" indent="0" algn="ctr" rtl="0">
                <a:spcBef>
                  <a:spcPts val="0"/>
                </a:spcBef>
                <a:spcAft>
                  <a:spcPts val="0"/>
                </a:spcAft>
                <a:buNone/>
              </a:pPr>
              <a:r>
                <a:rPr lang="en-US" sz="4000" b="1" i="0" u="none" strike="noStrike" cap="none">
                  <a:solidFill>
                    <a:schemeClr val="lt1"/>
                  </a:solidFill>
                  <a:latin typeface="Trebuchet MS"/>
                  <a:ea typeface="Trebuchet MS"/>
                  <a:cs typeface="Trebuchet MS"/>
                  <a:sym typeface="Trebuchet MS"/>
                </a:rPr>
                <a:t>QUICK START (cont.)</a:t>
              </a:r>
              <a:endParaRPr/>
            </a:p>
            <a:p>
              <a:pPr marL="0" marR="0" lvl="0" indent="0" algn="ctr" rtl="0">
                <a:spcBef>
                  <a:spcPts val="0"/>
                </a:spcBef>
                <a:spcAft>
                  <a:spcPts val="0"/>
                </a:spcAft>
                <a:buNone/>
              </a:pPr>
              <a:endParaRPr sz="36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How to change the template color theme</a:t>
              </a:r>
              <a:endParaRPr/>
            </a:p>
            <a:p>
              <a:pPr marL="0" marR="0" lvl="2"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marL="0" marR="0" lvl="2"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How to add Text</a:t>
              </a:r>
              <a:endParaRPr/>
            </a:p>
            <a:p>
              <a:pPr marL="3265488" marR="0" lvl="2"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marL="1518341" marR="0" lvl="2"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 </a:t>
              </a:r>
              <a:r>
                <a:rPr lang="en-US" sz="3200" b="1" i="0" u="none" strike="noStrike" cap="none">
                  <a:solidFill>
                    <a:srgbClr val="FFC000"/>
                  </a:solidFill>
                  <a:latin typeface="Trebuchet MS"/>
                  <a:ea typeface="Trebuchet MS"/>
                  <a:cs typeface="Trebuchet MS"/>
                  <a:sym typeface="Trebuchet MS"/>
                </a:rPr>
                <a:t>Text size</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sz="2400" b="0" i="0" u="none" strike="noStrike" cap="none">
                <a:solidFill>
                  <a:srgbClr val="BFBFBF"/>
                </a:solidFill>
                <a:latin typeface="Trebuchet MS"/>
                <a:ea typeface="Trebuchet MS"/>
                <a:cs typeface="Trebuchet MS"/>
                <a:sym typeface="Trebuchet MS"/>
              </a:endParaRPr>
            </a:p>
            <a:p>
              <a:pPr marL="1518341" marR="0" lvl="2"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How to add Tables</a:t>
              </a:r>
              <a:endParaRPr/>
            </a:p>
            <a:p>
              <a:pPr marL="1730375" marR="0" lvl="1"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To add a table from scratch go to the INSERT menu and </a:t>
              </a:r>
              <a:br>
                <a:rPr lang="en-US" sz="2400" b="0" i="0" u="none" strike="noStrike" cap="none">
                  <a:solidFill>
                    <a:srgbClr val="BFBFBF"/>
                  </a:solidFill>
                  <a:latin typeface="Trebuchet MS"/>
                  <a:ea typeface="Trebuchet MS"/>
                  <a:cs typeface="Trebuchet MS"/>
                  <a:sym typeface="Trebuchet MS"/>
                </a:rPr>
              </a:br>
              <a:r>
                <a:rPr lang="en-US" sz="2400" b="0" i="0" u="none" strike="noStrike" cap="none">
                  <a:solidFill>
                    <a:srgbClr val="BFBFBF"/>
                  </a:solidFill>
                  <a:latin typeface="Trebuchet MS"/>
                  <a:ea typeface="Trebuchet MS"/>
                  <a:cs typeface="Trebuchet MS"/>
                  <a:sym typeface="Trebuchet MS"/>
                </a:rPr>
                <a:t>click on TABLE. A drop-down box will help you select rows and columns. </a:t>
              </a:r>
              <a:endParaRPr/>
            </a:p>
            <a:p>
              <a:pPr marL="0" marR="0" lvl="0"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Graphs / Charts</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marL="0" marR="0" lvl="0"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How to change the column configuration</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marL="0" marR="0" lvl="0" indent="0" algn="ctr" rtl="0">
                <a:lnSpc>
                  <a:spcPct val="100000"/>
                </a:lnSpc>
                <a:spcBef>
                  <a:spcPts val="0"/>
                </a:spcBef>
                <a:spcAft>
                  <a:spcPts val="0"/>
                </a:spcAft>
                <a:buClr>
                  <a:schemeClr val="lt1"/>
                </a:buClr>
                <a:buSzPts val="3200"/>
                <a:buFont typeface="Calibri"/>
                <a:buNone/>
              </a:pPr>
              <a:endParaRPr sz="3200" b="1" i="0" u="none" strike="noStrike" cap="none">
                <a:solidFill>
                  <a:srgbClr val="FFC0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How to remove the info bars</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marL="0" marR="0" lvl="0"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Save your work</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Save your template as a PowerPoint document. For printing, save as PowerPoint or “Print-quality” PDF.</a:t>
              </a:r>
              <a:endParaRPr/>
            </a:p>
            <a:p>
              <a:pPr marL="0" marR="0" lvl="0"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Print your poster</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marL="0" marR="0" lvl="0" indent="0" algn="l" rtl="0">
                <a:lnSpc>
                  <a:spcPct val="100000"/>
                </a:lnSpc>
                <a:spcBef>
                  <a:spcPts val="0"/>
                </a:spcBef>
                <a:spcAft>
                  <a:spcPts val="0"/>
                </a:spcAft>
                <a:buClr>
                  <a:schemeClr val="lt1"/>
                </a:buClr>
                <a:buSzPts val="2800"/>
                <a:buFont typeface="Calibri"/>
                <a:buNone/>
              </a:pPr>
              <a:endParaRPr sz="2800" b="0" i="0" u="none" strike="noStrike" cap="none">
                <a:solidFill>
                  <a:srgbClr val="BFBFBF"/>
                </a:solidFill>
                <a:latin typeface="Trebuchet MS"/>
                <a:ea typeface="Trebuchet MS"/>
                <a:cs typeface="Trebuchet MS"/>
                <a:sym typeface="Trebuchet MS"/>
              </a:endParaRPr>
            </a:p>
          </p:txBody>
        </p:sp>
        <p:pic>
          <p:nvPicPr>
            <p:cNvPr id="36" name="Google Shape;36;p1"/>
            <p:cNvPicPr preferRelativeResize="0"/>
            <p:nvPr/>
          </p:nvPicPr>
          <p:blipFill rotWithShape="1">
            <a:blip r:embed="rId20">
              <a:alphaModFix/>
            </a:blip>
            <a:srcRect/>
            <a:stretch/>
          </p:blipFill>
          <p:spPr>
            <a:xfrm>
              <a:off x="46915678" y="3349444"/>
              <a:ext cx="5586150" cy="2063772"/>
            </a:xfrm>
            <a:prstGeom prst="rect">
              <a:avLst/>
            </a:prstGeom>
            <a:noFill/>
            <a:ln>
              <a:noFill/>
            </a:ln>
          </p:spPr>
        </p:pic>
        <p:pic>
          <p:nvPicPr>
            <p:cNvPr id="37" name="Google Shape;37;p1"/>
            <p:cNvPicPr preferRelativeResize="0"/>
            <p:nvPr/>
          </p:nvPicPr>
          <p:blipFill rotWithShape="1">
            <a:blip r:embed="rId21">
              <a:alphaModFix/>
            </a:blip>
            <a:srcRect/>
            <a:stretch/>
          </p:blipFill>
          <p:spPr>
            <a:xfrm>
              <a:off x="44621819" y="7740040"/>
              <a:ext cx="2969584" cy="1370577"/>
            </a:xfrm>
            <a:prstGeom prst="rect">
              <a:avLst/>
            </a:prstGeom>
            <a:noFill/>
            <a:ln>
              <a:noFill/>
            </a:ln>
          </p:spPr>
        </p:pic>
        <p:pic>
          <p:nvPicPr>
            <p:cNvPr id="38" name="Google Shape;38;p1"/>
            <p:cNvPicPr preferRelativeResize="0"/>
            <p:nvPr/>
          </p:nvPicPr>
          <p:blipFill rotWithShape="1">
            <a:blip r:embed="rId22">
              <a:alphaModFix/>
            </a:blip>
            <a:srcRect/>
            <a:stretch/>
          </p:blipFill>
          <p:spPr>
            <a:xfrm>
              <a:off x="44629619" y="12347263"/>
              <a:ext cx="1482266" cy="992162"/>
            </a:xfrm>
            <a:prstGeom prst="rect">
              <a:avLst/>
            </a:prstGeom>
            <a:noFill/>
            <a:ln>
              <a:noFill/>
            </a:ln>
          </p:spPr>
        </p:pic>
        <p:grpSp>
          <p:nvGrpSpPr>
            <p:cNvPr id="39" name="Google Shape;39;p1"/>
            <p:cNvGrpSpPr/>
            <p:nvPr/>
          </p:nvGrpSpPr>
          <p:grpSpPr>
            <a:xfrm>
              <a:off x="44487209" y="29414562"/>
              <a:ext cx="10354213" cy="1265612"/>
              <a:chOff x="44200453" y="28362388"/>
              <a:chExt cx="9771398" cy="1090622"/>
            </a:xfrm>
          </p:grpSpPr>
          <p:sp>
            <p:nvSpPr>
              <p:cNvPr id="40" name="Google Shape;40;p1"/>
              <p:cNvSpPr/>
              <p:nvPr/>
            </p:nvSpPr>
            <p:spPr>
              <a:xfrm>
                <a:off x="44200453" y="28362388"/>
                <a:ext cx="9771398" cy="109062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pic>
            <p:nvPicPr>
              <p:cNvPr id="41" name="Google Shape;41;p1" descr="http://t2.gstatic.com/images?q=tbn:ANd9GcR4APHC6TT9w54M2zn_pvCiBxUNcspYPoVxirLRphBoJabfSvu7zw">
                <a:hlinkClick r:id="rId23"/>
              </p:cNvPr>
              <p:cNvPicPr preferRelativeResize="0"/>
              <p:nvPr/>
            </p:nvPicPr>
            <p:blipFill rotWithShape="1">
              <a:blip r:embed="rId24">
                <a:alphaModFix/>
              </a:blip>
              <a:srcRect/>
              <a:stretch/>
            </p:blipFill>
            <p:spPr>
              <a:xfrm>
                <a:off x="44326394" y="28460719"/>
                <a:ext cx="914401" cy="914399"/>
              </a:xfrm>
              <a:prstGeom prst="rect">
                <a:avLst/>
              </a:prstGeom>
              <a:noFill/>
              <a:ln>
                <a:noFill/>
              </a:ln>
            </p:spPr>
          </p:pic>
          <p:sp>
            <p:nvSpPr>
              <p:cNvPr id="42" name="Google Shape;42;p1"/>
              <p:cNvSpPr txBox="1"/>
              <p:nvPr/>
            </p:nvSpPr>
            <p:spPr>
              <a:xfrm>
                <a:off x="45300663" y="28552306"/>
                <a:ext cx="8671189" cy="7160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dk2"/>
                    </a:solidFill>
                    <a:latin typeface="Trebuchet MS"/>
                    <a:ea typeface="Trebuchet MS"/>
                    <a:cs typeface="Trebuchet MS"/>
                    <a:sym typeface="Trebuchet MS"/>
                  </a:rPr>
                  <a:t>Student discounts are available on our Facebook page.</a:t>
                </a:r>
                <a:br>
                  <a:rPr lang="en-US" sz="2400" b="0" i="0" u="none" strike="noStrike" cap="none">
                    <a:solidFill>
                      <a:schemeClr val="dk2"/>
                    </a:solidFill>
                    <a:latin typeface="Trebuchet MS"/>
                    <a:ea typeface="Trebuchet MS"/>
                    <a:cs typeface="Trebuchet MS"/>
                    <a:sym typeface="Trebuchet MS"/>
                  </a:rPr>
                </a:br>
                <a:r>
                  <a:rPr lang="en-US" sz="2400" b="0" i="0" u="none" strike="noStrike" cap="none">
                    <a:solidFill>
                      <a:schemeClr val="dk2"/>
                    </a:solidFill>
                    <a:latin typeface="Trebuchet MS"/>
                    <a:ea typeface="Trebuchet MS"/>
                    <a:cs typeface="Trebuchet MS"/>
                    <a:sym typeface="Trebuchet MS"/>
                  </a:rPr>
                  <a:t>Go to </a:t>
                </a:r>
                <a:r>
                  <a:rPr lang="en-US" sz="2400" b="0" i="0" u="sng" strike="noStrike" cap="none">
                    <a:solidFill>
                      <a:schemeClr val="dk2"/>
                    </a:solidFill>
                    <a:latin typeface="Trebuchet MS"/>
                    <a:ea typeface="Trebuchet MS"/>
                    <a:cs typeface="Trebuchet MS"/>
                    <a:sym typeface="Trebuchet MS"/>
                  </a:rPr>
                  <a:t>PosterPresentations.com</a:t>
                </a:r>
                <a:r>
                  <a:rPr lang="en-US" sz="2400" b="0" i="0" u="none" strike="noStrike" cap="none">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21.png"/><Relationship Id="rId18" Type="http://schemas.openxmlformats.org/officeDocument/2006/relationships/image" Target="../media/image26.jpg"/><Relationship Id="rId26" Type="http://schemas.openxmlformats.org/officeDocument/2006/relationships/image" Target="../media/image34.jpg"/><Relationship Id="rId3" Type="http://schemas.openxmlformats.org/officeDocument/2006/relationships/image" Target="../media/image11.png"/><Relationship Id="rId21" Type="http://schemas.openxmlformats.org/officeDocument/2006/relationships/image" Target="../media/image29.jpg"/><Relationship Id="rId34" Type="http://schemas.openxmlformats.org/officeDocument/2006/relationships/image" Target="../media/image42.png"/><Relationship Id="rId7" Type="http://schemas.openxmlformats.org/officeDocument/2006/relationships/image" Target="../media/image15.png"/><Relationship Id="rId12" Type="http://schemas.openxmlformats.org/officeDocument/2006/relationships/image" Target="../media/image20.jpg"/><Relationship Id="rId17" Type="http://schemas.openxmlformats.org/officeDocument/2006/relationships/image" Target="../media/image25.jpg"/><Relationship Id="rId25" Type="http://schemas.openxmlformats.org/officeDocument/2006/relationships/image" Target="../media/image33.jpg"/><Relationship Id="rId33" Type="http://schemas.openxmlformats.org/officeDocument/2006/relationships/image" Target="../media/image41.jpg"/><Relationship Id="rId2" Type="http://schemas.openxmlformats.org/officeDocument/2006/relationships/notesSlide" Target="../notesSlides/notesSlide1.xml"/><Relationship Id="rId16" Type="http://schemas.openxmlformats.org/officeDocument/2006/relationships/image" Target="../media/image24.jpg"/><Relationship Id="rId20" Type="http://schemas.openxmlformats.org/officeDocument/2006/relationships/image" Target="../media/image28.jpg"/><Relationship Id="rId29" Type="http://schemas.openxmlformats.org/officeDocument/2006/relationships/image" Target="../media/image37.jp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jpg"/><Relationship Id="rId24" Type="http://schemas.openxmlformats.org/officeDocument/2006/relationships/image" Target="../media/image32.jpg"/><Relationship Id="rId32" Type="http://schemas.openxmlformats.org/officeDocument/2006/relationships/image" Target="../media/image40.jpg"/><Relationship Id="rId5" Type="http://schemas.openxmlformats.org/officeDocument/2006/relationships/image" Target="../media/image13.png"/><Relationship Id="rId15" Type="http://schemas.openxmlformats.org/officeDocument/2006/relationships/image" Target="../media/image23.jpg"/><Relationship Id="rId23" Type="http://schemas.openxmlformats.org/officeDocument/2006/relationships/image" Target="../media/image31.jpg"/><Relationship Id="rId28" Type="http://schemas.openxmlformats.org/officeDocument/2006/relationships/image" Target="../media/image36.jpg"/><Relationship Id="rId10" Type="http://schemas.openxmlformats.org/officeDocument/2006/relationships/image" Target="../media/image18.jpg"/><Relationship Id="rId19" Type="http://schemas.openxmlformats.org/officeDocument/2006/relationships/image" Target="../media/image27.jpg"/><Relationship Id="rId31" Type="http://schemas.openxmlformats.org/officeDocument/2006/relationships/image" Target="../media/image39.jpg"/><Relationship Id="rId4" Type="http://schemas.openxmlformats.org/officeDocument/2006/relationships/image" Target="../media/image12.png"/><Relationship Id="rId9" Type="http://schemas.openxmlformats.org/officeDocument/2006/relationships/image" Target="../media/image17.jpg"/><Relationship Id="rId14" Type="http://schemas.openxmlformats.org/officeDocument/2006/relationships/image" Target="../media/image22.jpg"/><Relationship Id="rId22" Type="http://schemas.openxmlformats.org/officeDocument/2006/relationships/image" Target="../media/image30.jpg"/><Relationship Id="rId27" Type="http://schemas.openxmlformats.org/officeDocument/2006/relationships/image" Target="../media/image35.jpg"/><Relationship Id="rId30" Type="http://schemas.openxmlformats.org/officeDocument/2006/relationships/image" Target="../media/image38.jpg"/><Relationship Id="rId35" Type="http://schemas.openxmlformats.org/officeDocument/2006/relationships/image" Target="../media/image43.png"/><Relationship Id="rId8"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34"/>
        <p:cNvGrpSpPr/>
        <p:nvPr/>
      </p:nvGrpSpPr>
      <p:grpSpPr>
        <a:xfrm>
          <a:off x="0" y="0"/>
          <a:ext cx="0" cy="0"/>
          <a:chOff x="0" y="0"/>
          <a:chExt cx="0" cy="0"/>
        </a:xfrm>
      </p:grpSpPr>
      <p:pic>
        <p:nvPicPr>
          <p:cNvPr id="135" name="Google Shape;135;p14"/>
          <p:cNvPicPr preferRelativeResize="0"/>
          <p:nvPr/>
        </p:nvPicPr>
        <p:blipFill>
          <a:blip r:embed="rId3">
            <a:alphaModFix/>
          </a:blip>
          <a:stretch>
            <a:fillRect/>
          </a:stretch>
        </p:blipFill>
        <p:spPr>
          <a:xfrm>
            <a:off x="2635566" y="9220257"/>
            <a:ext cx="6497520" cy="4060849"/>
          </a:xfrm>
          <a:prstGeom prst="rect">
            <a:avLst/>
          </a:prstGeom>
          <a:noFill/>
          <a:ln>
            <a:noFill/>
          </a:ln>
        </p:spPr>
      </p:pic>
      <p:sp>
        <p:nvSpPr>
          <p:cNvPr id="136" name="Google Shape;136;p14"/>
          <p:cNvSpPr txBox="1">
            <a:spLocks noGrp="1"/>
          </p:cNvSpPr>
          <p:nvPr>
            <p:ph type="body" idx="1"/>
          </p:nvPr>
        </p:nvSpPr>
        <p:spPr>
          <a:xfrm>
            <a:off x="548640" y="4978189"/>
            <a:ext cx="10196400" cy="4695900"/>
          </a:xfrm>
          <a:prstGeom prst="rect">
            <a:avLst/>
          </a:prstGeom>
          <a:noFill/>
          <a:ln>
            <a:noFill/>
          </a:ln>
        </p:spPr>
        <p:txBody>
          <a:bodyPr spcFirstLastPara="1" wrap="square" lIns="228575" tIns="228575" rIns="228575" bIns="228575" anchor="t" anchorCtr="0">
            <a:noAutofit/>
          </a:bodyPr>
          <a:lstStyle/>
          <a:p>
            <a:pPr marL="228600" lvl="0" indent="-406400" algn="just" rtl="0">
              <a:lnSpc>
                <a:spcPct val="100000"/>
              </a:lnSpc>
              <a:spcBef>
                <a:spcPts val="0"/>
              </a:spcBef>
              <a:spcAft>
                <a:spcPts val="0"/>
              </a:spcAft>
              <a:buClr>
                <a:schemeClr val="dk1"/>
              </a:buClr>
              <a:buSzPts val="2800"/>
              <a:buFont typeface="Calibri"/>
              <a:buAutoNum type="arabicParenR"/>
            </a:pPr>
            <a:r>
              <a:rPr lang="en-US" sz="2800">
                <a:solidFill>
                  <a:srgbClr val="222222"/>
                </a:solidFill>
                <a:highlight>
                  <a:schemeClr val="lt1"/>
                </a:highlight>
              </a:rPr>
              <a:t>A DC motor is a class of rotary electrical machine that converts direct current electrical energy into mechanical energy. The most common types rely on the forces produced by magnetic fields.</a:t>
            </a:r>
            <a:endParaRPr sz="2800"/>
          </a:p>
          <a:p>
            <a:pPr marL="228600" lvl="0" indent="-406400" algn="just" rtl="0">
              <a:lnSpc>
                <a:spcPct val="100000"/>
              </a:lnSpc>
              <a:spcBef>
                <a:spcPts val="0"/>
              </a:spcBef>
              <a:spcAft>
                <a:spcPts val="0"/>
              </a:spcAft>
              <a:buClr>
                <a:schemeClr val="dk1"/>
              </a:buClr>
              <a:buSzPts val="2800"/>
              <a:buFont typeface="Calibri"/>
              <a:buAutoNum type="arabicParenR"/>
            </a:pPr>
            <a:r>
              <a:rPr lang="en-US" sz="2800">
                <a:solidFill>
                  <a:schemeClr val="dk1"/>
                </a:solidFill>
              </a:rPr>
              <a:t>T</a:t>
            </a:r>
            <a:r>
              <a:rPr lang="en-US" sz="2800">
                <a:solidFill>
                  <a:srgbClr val="222222"/>
                </a:solidFill>
                <a:highlight>
                  <a:schemeClr val="lt1"/>
                </a:highlight>
              </a:rPr>
              <a:t>he goal of this project is to understand steady state properties of the surroundings when coils in the stator generates heat due to the current needed closer to stall torque.</a:t>
            </a:r>
            <a:endParaRPr sz="2800">
              <a:solidFill>
                <a:srgbClr val="222222"/>
              </a:solidFill>
              <a:highlight>
                <a:schemeClr val="lt1"/>
              </a:highlight>
            </a:endParaRPr>
          </a:p>
          <a:p>
            <a:pPr marL="228600" lvl="0" indent="-406400" algn="just" rtl="0">
              <a:lnSpc>
                <a:spcPct val="100000"/>
              </a:lnSpc>
              <a:spcBef>
                <a:spcPts val="0"/>
              </a:spcBef>
              <a:spcAft>
                <a:spcPts val="0"/>
              </a:spcAft>
              <a:buClr>
                <a:schemeClr val="dk1"/>
              </a:buClr>
              <a:buSzPts val="2800"/>
              <a:buFont typeface="Calibri"/>
              <a:buAutoNum type="arabicParenR"/>
            </a:pPr>
            <a:r>
              <a:rPr lang="en-US" sz="2800">
                <a:solidFill>
                  <a:srgbClr val="222222"/>
                </a:solidFill>
                <a:highlight>
                  <a:schemeClr val="lt1"/>
                </a:highlight>
              </a:rPr>
              <a:t>Secondary goal of this project is to find the natural frequency of the rotor at no load condition and its respective deformation.</a:t>
            </a:r>
            <a:endParaRPr sz="2800">
              <a:solidFill>
                <a:srgbClr val="222222"/>
              </a:solidFill>
              <a:highlight>
                <a:schemeClr val="lt1"/>
              </a:highlight>
            </a:endParaRPr>
          </a:p>
          <a:p>
            <a:pPr marL="228600" lvl="0" indent="-406400" algn="just" rtl="0">
              <a:lnSpc>
                <a:spcPct val="100000"/>
              </a:lnSpc>
              <a:spcBef>
                <a:spcPts val="0"/>
              </a:spcBef>
              <a:spcAft>
                <a:spcPts val="0"/>
              </a:spcAft>
              <a:buClr>
                <a:schemeClr val="dk1"/>
              </a:buClr>
              <a:buSzPts val="2800"/>
              <a:buFont typeface="Calibri"/>
              <a:buAutoNum type="arabicParenR"/>
            </a:pPr>
            <a:r>
              <a:rPr lang="en-US" sz="2800">
                <a:solidFill>
                  <a:srgbClr val="222222"/>
                </a:solidFill>
                <a:highlight>
                  <a:schemeClr val="lt1"/>
                </a:highlight>
              </a:rPr>
              <a:t>Lastly, find the frequency response of the rotor at design load conditions.</a:t>
            </a:r>
            <a:endParaRPr sz="2800"/>
          </a:p>
        </p:txBody>
      </p:sp>
      <p:sp>
        <p:nvSpPr>
          <p:cNvPr id="137" name="Google Shape;137;p14"/>
          <p:cNvSpPr txBox="1">
            <a:spLocks noGrp="1"/>
          </p:cNvSpPr>
          <p:nvPr>
            <p:ph type="body" idx="2"/>
          </p:nvPr>
        </p:nvSpPr>
        <p:spPr>
          <a:xfrm>
            <a:off x="3549125" y="4097300"/>
            <a:ext cx="4670400" cy="953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600"/>
              <a:buNone/>
            </a:pPr>
            <a:r>
              <a:rPr lang="en-US" sz="3600" u="none">
                <a:solidFill>
                  <a:schemeClr val="dk1"/>
                </a:solidFill>
                <a:latin typeface="Times New Roman"/>
                <a:ea typeface="Times New Roman"/>
                <a:cs typeface="Times New Roman"/>
                <a:sym typeface="Times New Roman"/>
              </a:rPr>
              <a:t>1. INTRODUCTION</a:t>
            </a:r>
            <a:endParaRPr sz="3600">
              <a:latin typeface="Times New Roman"/>
              <a:ea typeface="Times New Roman"/>
              <a:cs typeface="Times New Roman"/>
              <a:sym typeface="Times New Roman"/>
            </a:endParaRPr>
          </a:p>
        </p:txBody>
      </p:sp>
      <p:sp>
        <p:nvSpPr>
          <p:cNvPr id="138" name="Google Shape;138;p14"/>
          <p:cNvSpPr txBox="1">
            <a:spLocks noGrp="1"/>
          </p:cNvSpPr>
          <p:nvPr>
            <p:ph type="body" idx="3"/>
          </p:nvPr>
        </p:nvSpPr>
        <p:spPr>
          <a:xfrm>
            <a:off x="2529153" y="20210788"/>
            <a:ext cx="4570800" cy="694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600"/>
              <a:buNone/>
            </a:pPr>
            <a:r>
              <a:rPr lang="en-US" sz="3600" u="none">
                <a:solidFill>
                  <a:schemeClr val="dk1"/>
                </a:solidFill>
                <a:latin typeface="Times New Roman"/>
                <a:ea typeface="Times New Roman"/>
                <a:cs typeface="Times New Roman"/>
                <a:sym typeface="Times New Roman"/>
              </a:rPr>
              <a:t>3. BACKGROUND</a:t>
            </a:r>
            <a:endParaRPr sz="3600">
              <a:latin typeface="Times New Roman"/>
              <a:ea typeface="Times New Roman"/>
              <a:cs typeface="Times New Roman"/>
              <a:sym typeface="Times New Roman"/>
            </a:endParaRPr>
          </a:p>
        </p:txBody>
      </p:sp>
      <p:sp>
        <p:nvSpPr>
          <p:cNvPr id="139" name="Google Shape;139;p14"/>
          <p:cNvSpPr txBox="1">
            <a:spLocks noGrp="1"/>
          </p:cNvSpPr>
          <p:nvPr>
            <p:ph type="body" idx="5"/>
          </p:nvPr>
        </p:nvSpPr>
        <p:spPr>
          <a:xfrm>
            <a:off x="13146382" y="12460899"/>
            <a:ext cx="7383600" cy="694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600"/>
              <a:buNone/>
            </a:pPr>
            <a:r>
              <a:rPr lang="en-US" sz="3600" u="none" dirty="0">
                <a:solidFill>
                  <a:schemeClr val="dk1"/>
                </a:solidFill>
                <a:latin typeface="Times New Roman"/>
                <a:ea typeface="Times New Roman"/>
                <a:cs typeface="Times New Roman"/>
                <a:sym typeface="Times New Roman"/>
              </a:rPr>
              <a:t>6. BOUNDARY CONDITIONS</a:t>
            </a:r>
            <a:endParaRPr sz="3600" dirty="0">
              <a:latin typeface="Times New Roman"/>
              <a:ea typeface="Times New Roman"/>
              <a:cs typeface="Times New Roman"/>
              <a:sym typeface="Times New Roman"/>
            </a:endParaRPr>
          </a:p>
        </p:txBody>
      </p:sp>
      <p:sp>
        <p:nvSpPr>
          <p:cNvPr id="140" name="Google Shape;140;p14"/>
          <p:cNvSpPr txBox="1">
            <a:spLocks noGrp="1"/>
          </p:cNvSpPr>
          <p:nvPr>
            <p:ph type="body" idx="9"/>
          </p:nvPr>
        </p:nvSpPr>
        <p:spPr>
          <a:xfrm>
            <a:off x="11583125" y="4453438"/>
            <a:ext cx="10089000" cy="4634700"/>
          </a:xfrm>
          <a:prstGeom prst="rect">
            <a:avLst/>
          </a:prstGeom>
          <a:noFill/>
          <a:ln>
            <a:noFill/>
          </a:ln>
        </p:spPr>
        <p:txBody>
          <a:bodyPr spcFirstLastPara="1" wrap="square" lIns="228575" tIns="228575" rIns="228575" bIns="228575" anchor="t" anchorCtr="0">
            <a:noAutofit/>
          </a:bodyPr>
          <a:lstStyle/>
          <a:p>
            <a:pPr marL="514350" lvl="0" indent="-514350" algn="just" rtl="0">
              <a:lnSpc>
                <a:spcPct val="90000"/>
              </a:lnSpc>
              <a:spcBef>
                <a:spcPts val="0"/>
              </a:spcBef>
              <a:spcAft>
                <a:spcPts val="0"/>
              </a:spcAft>
              <a:buClr>
                <a:schemeClr val="dk1"/>
              </a:buClr>
              <a:buSzPts val="2800"/>
              <a:buFont typeface="Times New Roman"/>
              <a:buAutoNum type="arabicParenR"/>
            </a:pPr>
            <a:r>
              <a:rPr lang="en-US" sz="2800" dirty="0">
                <a:solidFill>
                  <a:schemeClr val="dk1"/>
                </a:solidFill>
              </a:rPr>
              <a:t>The assembly file is designed using SolidWorks and imported in ANSYS as step file. Boundary condition can be seen in above pictures.</a:t>
            </a:r>
            <a:endParaRPr sz="2800" dirty="0"/>
          </a:p>
          <a:p>
            <a:pPr marL="514350" lvl="0" indent="-514350" algn="just" rtl="0">
              <a:lnSpc>
                <a:spcPct val="90000"/>
              </a:lnSpc>
              <a:spcBef>
                <a:spcPts val="0"/>
              </a:spcBef>
              <a:spcAft>
                <a:spcPts val="0"/>
              </a:spcAft>
              <a:buClr>
                <a:schemeClr val="dk1"/>
              </a:buClr>
              <a:buSzPts val="2800"/>
              <a:buFont typeface="Times New Roman"/>
              <a:buAutoNum type="arabicParenR"/>
            </a:pPr>
            <a:r>
              <a:rPr lang="en-US" sz="2800" dirty="0">
                <a:solidFill>
                  <a:schemeClr val="dk1"/>
                </a:solidFill>
              </a:rPr>
              <a:t>Method used for mesh was Hex-Dominant mesh with Quad/tri element order. </a:t>
            </a:r>
            <a:endParaRPr sz="2800" dirty="0">
              <a:solidFill>
                <a:schemeClr val="dk1"/>
              </a:solidFill>
            </a:endParaRPr>
          </a:p>
          <a:p>
            <a:pPr marL="514350" lvl="0" indent="-514350" algn="just" rtl="0">
              <a:lnSpc>
                <a:spcPct val="90000"/>
              </a:lnSpc>
              <a:spcBef>
                <a:spcPts val="0"/>
              </a:spcBef>
              <a:spcAft>
                <a:spcPts val="0"/>
              </a:spcAft>
              <a:buClr>
                <a:schemeClr val="dk1"/>
              </a:buClr>
              <a:buSzPts val="2800"/>
              <a:buFont typeface="Times New Roman"/>
              <a:buAutoNum type="arabicParenR"/>
            </a:pPr>
            <a:r>
              <a:rPr lang="en-US" sz="2800" dirty="0">
                <a:solidFill>
                  <a:schemeClr val="dk1"/>
                </a:solidFill>
              </a:rPr>
              <a:t>The element mesh size is </a:t>
            </a:r>
            <a:endParaRPr sz="2800" dirty="0">
              <a:solidFill>
                <a:schemeClr val="dk1"/>
              </a:solidFill>
            </a:endParaRPr>
          </a:p>
          <a:p>
            <a:pPr marL="0" lvl="0" indent="0" algn="just" rtl="0">
              <a:lnSpc>
                <a:spcPct val="90000"/>
              </a:lnSpc>
              <a:spcBef>
                <a:spcPts val="0"/>
              </a:spcBef>
              <a:spcAft>
                <a:spcPts val="0"/>
              </a:spcAft>
              <a:buNone/>
            </a:pPr>
            <a:r>
              <a:rPr lang="en-US" sz="2800" dirty="0">
                <a:solidFill>
                  <a:schemeClr val="dk1"/>
                </a:solidFill>
              </a:rPr>
              <a:t>                                          </a:t>
            </a:r>
            <a:r>
              <a:rPr lang="en-US" sz="2800" b="1" dirty="0">
                <a:solidFill>
                  <a:schemeClr val="dk1"/>
                </a:solidFill>
              </a:rPr>
              <a:t>0.25 cm.</a:t>
            </a:r>
            <a:endParaRPr sz="2800" b="1" dirty="0"/>
          </a:p>
          <a:p>
            <a:pPr marL="514350" lvl="0" indent="-514350" algn="just" rtl="0">
              <a:lnSpc>
                <a:spcPct val="90000"/>
              </a:lnSpc>
              <a:spcBef>
                <a:spcPts val="0"/>
              </a:spcBef>
              <a:spcAft>
                <a:spcPts val="0"/>
              </a:spcAft>
              <a:buClr>
                <a:schemeClr val="dk1"/>
              </a:buClr>
              <a:buSzPts val="2800"/>
              <a:buFont typeface="Times New Roman"/>
              <a:buAutoNum type="arabicParenR"/>
            </a:pPr>
            <a:r>
              <a:rPr lang="en-US" sz="2800" dirty="0">
                <a:solidFill>
                  <a:schemeClr val="dk1"/>
                </a:solidFill>
              </a:rPr>
              <a:t>Total number of Nodes </a:t>
            </a:r>
            <a:endParaRPr sz="2800" dirty="0">
              <a:solidFill>
                <a:schemeClr val="dk1"/>
              </a:solidFill>
            </a:endParaRPr>
          </a:p>
          <a:p>
            <a:pPr marL="0" lvl="0" indent="0" algn="just" rtl="0">
              <a:lnSpc>
                <a:spcPct val="90000"/>
              </a:lnSpc>
              <a:spcBef>
                <a:spcPts val="0"/>
              </a:spcBef>
              <a:spcAft>
                <a:spcPts val="0"/>
              </a:spcAft>
              <a:buNone/>
            </a:pPr>
            <a:r>
              <a:rPr lang="en-US" sz="2800" dirty="0">
                <a:solidFill>
                  <a:schemeClr val="dk1"/>
                </a:solidFill>
              </a:rPr>
              <a:t>                                         =</a:t>
            </a:r>
            <a:r>
              <a:rPr lang="en-US" sz="2800" dirty="0">
                <a:solidFill>
                  <a:srgbClr val="000000"/>
                </a:solidFill>
              </a:rPr>
              <a:t> </a:t>
            </a:r>
            <a:r>
              <a:rPr lang="en-US" sz="2800" b="1" dirty="0">
                <a:solidFill>
                  <a:srgbClr val="000000"/>
                </a:solidFill>
              </a:rPr>
              <a:t>233062</a:t>
            </a:r>
            <a:endParaRPr sz="2800" b="1" dirty="0">
              <a:solidFill>
                <a:srgbClr val="000000"/>
              </a:solidFill>
            </a:endParaRPr>
          </a:p>
          <a:p>
            <a:pPr marL="514350" lvl="0" indent="-514350" algn="just" rtl="0">
              <a:lnSpc>
                <a:spcPct val="90000"/>
              </a:lnSpc>
              <a:spcBef>
                <a:spcPts val="0"/>
              </a:spcBef>
              <a:spcAft>
                <a:spcPts val="0"/>
              </a:spcAft>
              <a:buClr>
                <a:schemeClr val="dk1"/>
              </a:buClr>
              <a:buSzPts val="2800"/>
              <a:buFont typeface="Times New Roman"/>
              <a:buAutoNum type="arabicParenR"/>
            </a:pPr>
            <a:r>
              <a:rPr lang="en-US" sz="2800" dirty="0">
                <a:solidFill>
                  <a:schemeClr val="dk1"/>
                </a:solidFill>
              </a:rPr>
              <a:t>Total number of Elements</a:t>
            </a:r>
            <a:endParaRPr sz="2800" dirty="0">
              <a:solidFill>
                <a:schemeClr val="dk1"/>
              </a:solidFill>
            </a:endParaRPr>
          </a:p>
          <a:p>
            <a:pPr marL="0" lvl="0" indent="0" algn="just" rtl="0">
              <a:lnSpc>
                <a:spcPct val="90000"/>
              </a:lnSpc>
              <a:spcBef>
                <a:spcPts val="0"/>
              </a:spcBef>
              <a:spcAft>
                <a:spcPts val="0"/>
              </a:spcAft>
              <a:buNone/>
            </a:pPr>
            <a:r>
              <a:rPr lang="en-US" sz="2800" dirty="0">
                <a:solidFill>
                  <a:schemeClr val="dk1"/>
                </a:solidFill>
              </a:rPr>
              <a:t>                                         = </a:t>
            </a:r>
            <a:r>
              <a:rPr lang="en-US" sz="2800" b="1" dirty="0">
                <a:solidFill>
                  <a:srgbClr val="000000"/>
                </a:solidFill>
              </a:rPr>
              <a:t>55122</a:t>
            </a:r>
            <a:endParaRPr sz="2800" b="1" dirty="0">
              <a:solidFill>
                <a:srgbClr val="000000"/>
              </a:solidFill>
            </a:endParaRPr>
          </a:p>
        </p:txBody>
      </p:sp>
      <p:sp>
        <p:nvSpPr>
          <p:cNvPr id="141" name="Google Shape;141;p14"/>
          <p:cNvSpPr txBox="1">
            <a:spLocks noGrp="1"/>
          </p:cNvSpPr>
          <p:nvPr>
            <p:ph type="body" idx="14"/>
          </p:nvPr>
        </p:nvSpPr>
        <p:spPr>
          <a:xfrm>
            <a:off x="548640" y="20769655"/>
            <a:ext cx="10196400" cy="3863700"/>
          </a:xfrm>
          <a:prstGeom prst="rect">
            <a:avLst/>
          </a:prstGeom>
          <a:noFill/>
          <a:ln>
            <a:noFill/>
          </a:ln>
        </p:spPr>
        <p:txBody>
          <a:bodyPr spcFirstLastPara="1" wrap="square" lIns="228575" tIns="228575" rIns="228575" bIns="228575" anchor="t" anchorCtr="0">
            <a:noAutofit/>
          </a:bodyPr>
          <a:lstStyle/>
          <a:p>
            <a:pPr marL="514350" lvl="0" indent="-514350" algn="just" rtl="0">
              <a:lnSpc>
                <a:spcPct val="90000"/>
              </a:lnSpc>
              <a:spcBef>
                <a:spcPts val="0"/>
              </a:spcBef>
              <a:spcAft>
                <a:spcPts val="0"/>
              </a:spcAft>
              <a:buClr>
                <a:schemeClr val="dk1"/>
              </a:buClr>
              <a:buSzPts val="2800"/>
              <a:buFont typeface="Times New Roman"/>
              <a:buAutoNum type="arabicParenR"/>
            </a:pPr>
            <a:r>
              <a:rPr lang="en-US" sz="2800" dirty="0">
                <a:solidFill>
                  <a:schemeClr val="dk1"/>
                </a:solidFill>
              </a:rPr>
              <a:t>DC motor was used as a modular component of 6 axis robotic arm. The specific DC motor used for this project is used as the first axis where load will be lifted.</a:t>
            </a:r>
            <a:endParaRPr sz="2800" dirty="0">
              <a:solidFill>
                <a:schemeClr val="dk1"/>
              </a:solidFill>
            </a:endParaRPr>
          </a:p>
          <a:p>
            <a:pPr marL="514350" lvl="0" indent="-514350" algn="just" rtl="0">
              <a:lnSpc>
                <a:spcPct val="90000"/>
              </a:lnSpc>
              <a:spcBef>
                <a:spcPts val="0"/>
              </a:spcBef>
              <a:spcAft>
                <a:spcPts val="0"/>
              </a:spcAft>
              <a:buClr>
                <a:schemeClr val="dk1"/>
              </a:buClr>
              <a:buSzPts val="2800"/>
              <a:buFont typeface="Times New Roman"/>
              <a:buAutoNum type="arabicParenR"/>
            </a:pPr>
            <a:r>
              <a:rPr lang="en-US" sz="2800" dirty="0">
                <a:solidFill>
                  <a:schemeClr val="dk1"/>
                </a:solidFill>
              </a:rPr>
              <a:t>Motor used in this project is a COTS item. This specific motor was </a:t>
            </a:r>
            <a:r>
              <a:rPr lang="en-US" sz="2800" dirty="0" smtClean="0">
                <a:solidFill>
                  <a:schemeClr val="dk1"/>
                </a:solidFill>
              </a:rPr>
              <a:t>specked </a:t>
            </a:r>
            <a:r>
              <a:rPr lang="en-US" sz="2800" dirty="0">
                <a:solidFill>
                  <a:schemeClr val="dk1"/>
                </a:solidFill>
              </a:rPr>
              <a:t>with following requirements:</a:t>
            </a:r>
            <a:endParaRPr sz="2800" dirty="0">
              <a:solidFill>
                <a:schemeClr val="dk1"/>
              </a:solidFill>
            </a:endParaRPr>
          </a:p>
          <a:p>
            <a:pPr marL="0" lvl="0" indent="0" algn="just" rtl="0">
              <a:lnSpc>
                <a:spcPct val="90000"/>
              </a:lnSpc>
              <a:spcBef>
                <a:spcPts val="0"/>
              </a:spcBef>
              <a:spcAft>
                <a:spcPts val="0"/>
              </a:spcAft>
              <a:buNone/>
            </a:pPr>
            <a:r>
              <a:rPr lang="en-US" sz="2800" dirty="0">
                <a:solidFill>
                  <a:schemeClr val="dk1"/>
                </a:solidFill>
              </a:rPr>
              <a:t>    </a:t>
            </a:r>
            <a:r>
              <a:rPr lang="en-US" sz="2800" dirty="0">
                <a:solidFill>
                  <a:srgbClr val="000000"/>
                </a:solidFill>
              </a:rPr>
              <a:t>   </a:t>
            </a:r>
            <a:r>
              <a:rPr lang="en-US" sz="2800" b="1" dirty="0">
                <a:solidFill>
                  <a:srgbClr val="000000"/>
                </a:solidFill>
              </a:rPr>
              <a:t>Voltage: 12 V     No Load Speed: 15 rpm     Max </a:t>
            </a:r>
            <a:r>
              <a:rPr lang="en-US" sz="2800" b="1" dirty="0" smtClean="0">
                <a:solidFill>
                  <a:srgbClr val="000000"/>
                </a:solidFill>
              </a:rPr>
              <a:t>Load:8 lbs.</a:t>
            </a:r>
            <a:endParaRPr sz="2800" b="1" dirty="0">
              <a:solidFill>
                <a:srgbClr val="000000"/>
              </a:solidFill>
            </a:endParaRPr>
          </a:p>
          <a:p>
            <a:pPr marL="0" lvl="0" indent="0" algn="just" rtl="0">
              <a:lnSpc>
                <a:spcPct val="90000"/>
              </a:lnSpc>
              <a:spcBef>
                <a:spcPts val="0"/>
              </a:spcBef>
              <a:spcAft>
                <a:spcPts val="0"/>
              </a:spcAft>
              <a:buNone/>
            </a:pPr>
            <a:r>
              <a:rPr lang="en-US" sz="2800" dirty="0">
                <a:solidFill>
                  <a:srgbClr val="000000"/>
                </a:solidFill>
              </a:rPr>
              <a:t> </a:t>
            </a:r>
            <a:r>
              <a:rPr lang="en-US" sz="2800" dirty="0" smtClean="0">
                <a:solidFill>
                  <a:srgbClr val="000000"/>
                </a:solidFill>
              </a:rPr>
              <a:t>       Using </a:t>
            </a:r>
            <a:r>
              <a:rPr lang="en-US" sz="2800" dirty="0">
                <a:solidFill>
                  <a:srgbClr val="000000"/>
                </a:solidFill>
              </a:rPr>
              <a:t>the above requirements, following are the properties </a:t>
            </a:r>
            <a:r>
              <a:rPr lang="en-US" sz="2800" dirty="0" smtClean="0">
                <a:solidFill>
                  <a:srgbClr val="000000"/>
                </a:solidFill>
              </a:rPr>
              <a:t>of</a:t>
            </a:r>
          </a:p>
          <a:p>
            <a:pPr marL="0" lvl="0" indent="0" algn="just" rtl="0">
              <a:lnSpc>
                <a:spcPct val="90000"/>
              </a:lnSpc>
              <a:spcBef>
                <a:spcPts val="0"/>
              </a:spcBef>
              <a:spcAft>
                <a:spcPts val="0"/>
              </a:spcAft>
              <a:buNone/>
            </a:pPr>
            <a:r>
              <a:rPr lang="en-US" sz="2800" dirty="0">
                <a:solidFill>
                  <a:srgbClr val="000000"/>
                </a:solidFill>
              </a:rPr>
              <a:t> </a:t>
            </a:r>
            <a:r>
              <a:rPr lang="en-US" sz="2800" dirty="0" smtClean="0">
                <a:solidFill>
                  <a:srgbClr val="000000"/>
                </a:solidFill>
              </a:rPr>
              <a:t>       </a:t>
            </a:r>
            <a:r>
              <a:rPr lang="en-US" sz="2800" dirty="0" smtClean="0">
                <a:solidFill>
                  <a:srgbClr val="000000"/>
                </a:solidFill>
              </a:rPr>
              <a:t>the COTS </a:t>
            </a:r>
            <a:r>
              <a:rPr lang="en-US" sz="2800" dirty="0">
                <a:solidFill>
                  <a:srgbClr val="000000"/>
                </a:solidFill>
              </a:rPr>
              <a:t>DC Motor.</a:t>
            </a:r>
            <a:endParaRPr sz="2800" dirty="0">
              <a:solidFill>
                <a:srgbClr val="000000"/>
              </a:solidFill>
            </a:endParaRPr>
          </a:p>
        </p:txBody>
      </p:sp>
      <p:sp>
        <p:nvSpPr>
          <p:cNvPr id="142" name="Google Shape;142;p14"/>
          <p:cNvSpPr txBox="1">
            <a:spLocks noGrp="1"/>
          </p:cNvSpPr>
          <p:nvPr>
            <p:ph type="body" idx="15"/>
          </p:nvPr>
        </p:nvSpPr>
        <p:spPr>
          <a:xfrm>
            <a:off x="14906700" y="1286598"/>
            <a:ext cx="15249600" cy="1585678"/>
          </a:xfrm>
          <a:prstGeom prst="rect">
            <a:avLst/>
          </a:prstGeom>
          <a:noFill/>
          <a:ln>
            <a:noFill/>
          </a:ln>
        </p:spPr>
        <p:txBody>
          <a:bodyPr spcFirstLastPara="1" wrap="square" lIns="91425" tIns="91425" rIns="91425" bIns="91425" anchor="ctr" anchorCtr="0">
            <a:noAutofit/>
          </a:bodyPr>
          <a:lstStyle/>
          <a:p>
            <a:pPr marL="0" lvl="0" indent="0" algn="ctr" rtl="0">
              <a:lnSpc>
                <a:spcPct val="70000"/>
              </a:lnSpc>
              <a:spcBef>
                <a:spcPts val="0"/>
              </a:spcBef>
              <a:spcAft>
                <a:spcPts val="0"/>
              </a:spcAft>
              <a:buClr>
                <a:schemeClr val="dk1"/>
              </a:buClr>
              <a:buSzPts val="4185"/>
              <a:buNone/>
            </a:pPr>
            <a:r>
              <a:rPr lang="en-US" sz="4185" b="1" u="none" dirty="0">
                <a:solidFill>
                  <a:schemeClr val="dk1"/>
                </a:solidFill>
                <a:latin typeface="Times New Roman"/>
                <a:ea typeface="Times New Roman"/>
                <a:cs typeface="Times New Roman"/>
                <a:sym typeface="Times New Roman"/>
              </a:rPr>
              <a:t>ME 274 – </a:t>
            </a:r>
            <a:r>
              <a:rPr lang="en-US" sz="4185" u="none" dirty="0">
                <a:solidFill>
                  <a:schemeClr val="dk1"/>
                </a:solidFill>
                <a:latin typeface="Times New Roman"/>
                <a:ea typeface="Times New Roman"/>
                <a:cs typeface="Times New Roman"/>
                <a:sym typeface="Times New Roman"/>
              </a:rPr>
              <a:t>ADVANCE FINITE ELEMENTS METHODS </a:t>
            </a:r>
            <a:r>
              <a:rPr lang="en-US" sz="4185" u="none" dirty="0" smtClean="0">
                <a:solidFill>
                  <a:schemeClr val="dk1"/>
                </a:solidFill>
                <a:latin typeface="Times New Roman"/>
                <a:ea typeface="Times New Roman"/>
                <a:cs typeface="Times New Roman"/>
                <a:sym typeface="Times New Roman"/>
              </a:rPr>
              <a:t>IN</a:t>
            </a:r>
          </a:p>
          <a:p>
            <a:pPr marL="0" lvl="0" indent="0" algn="ctr" rtl="0">
              <a:lnSpc>
                <a:spcPct val="100000"/>
              </a:lnSpc>
              <a:spcBef>
                <a:spcPts val="0"/>
              </a:spcBef>
              <a:spcAft>
                <a:spcPts val="0"/>
              </a:spcAft>
              <a:buClr>
                <a:schemeClr val="dk1"/>
              </a:buClr>
              <a:buSzPts val="4185"/>
              <a:buNone/>
            </a:pPr>
            <a:r>
              <a:rPr lang="en-US" sz="4185" u="none" dirty="0" smtClean="0">
                <a:solidFill>
                  <a:schemeClr val="dk1"/>
                </a:solidFill>
                <a:latin typeface="Times New Roman"/>
                <a:ea typeface="Times New Roman"/>
                <a:cs typeface="Times New Roman"/>
                <a:sym typeface="Times New Roman"/>
              </a:rPr>
              <a:t>ENGINEERING</a:t>
            </a:r>
            <a:endParaRPr u="none" dirty="0"/>
          </a:p>
        </p:txBody>
      </p:sp>
      <p:sp>
        <p:nvSpPr>
          <p:cNvPr id="143" name="Google Shape;143;p14"/>
          <p:cNvSpPr txBox="1">
            <a:spLocks noGrp="1"/>
          </p:cNvSpPr>
          <p:nvPr>
            <p:ph type="body" idx="16"/>
          </p:nvPr>
        </p:nvSpPr>
        <p:spPr>
          <a:xfrm>
            <a:off x="16459191" y="2875217"/>
            <a:ext cx="13360800" cy="928800"/>
          </a:xfrm>
          <a:prstGeom prst="rect">
            <a:avLst/>
          </a:prstGeom>
          <a:noFill/>
          <a:ln>
            <a:noFill/>
          </a:ln>
        </p:spPr>
        <p:txBody>
          <a:bodyPr spcFirstLastPara="1" wrap="square" lIns="228575" tIns="228575" rIns="228575" bIns="228575" anchor="t" anchorCtr="0">
            <a:noAutofit/>
          </a:bodyPr>
          <a:lstStyle/>
          <a:p>
            <a:pPr marL="0" lvl="0" indent="0" algn="ctr" rtl="0">
              <a:lnSpc>
                <a:spcPct val="70000"/>
              </a:lnSpc>
              <a:spcBef>
                <a:spcPts val="0"/>
              </a:spcBef>
              <a:spcAft>
                <a:spcPts val="0"/>
              </a:spcAft>
              <a:buClr>
                <a:schemeClr val="dk1"/>
              </a:buClr>
              <a:buSzPts val="4080"/>
              <a:buNone/>
            </a:pPr>
            <a:r>
              <a:rPr lang="en-US" sz="4080" b="1">
                <a:solidFill>
                  <a:schemeClr val="dk1"/>
                </a:solidFill>
              </a:rPr>
              <a:t>NEEL SHAH | TEJAS VANDRA | DHARMESH PATEL</a:t>
            </a:r>
            <a:endParaRPr/>
          </a:p>
        </p:txBody>
      </p:sp>
      <p:sp>
        <p:nvSpPr>
          <p:cNvPr id="144" name="Google Shape;144;p14"/>
          <p:cNvSpPr txBox="1">
            <a:spLocks noGrp="1"/>
          </p:cNvSpPr>
          <p:nvPr>
            <p:ph type="body" idx="17"/>
          </p:nvPr>
        </p:nvSpPr>
        <p:spPr>
          <a:xfrm>
            <a:off x="12279031" y="299695"/>
            <a:ext cx="20744400" cy="1438500"/>
          </a:xfrm>
          <a:prstGeom prst="rect">
            <a:avLst/>
          </a:prstGeom>
          <a:noFill/>
          <a:ln>
            <a:noFill/>
          </a:ln>
        </p:spPr>
        <p:txBody>
          <a:bodyPr spcFirstLastPara="1" wrap="square" lIns="228575" tIns="228575" rIns="228575" bIns="228575" anchor="t" anchorCtr="0">
            <a:noAutofit/>
          </a:bodyPr>
          <a:lstStyle/>
          <a:p>
            <a:pPr marL="0" lvl="0" indent="0" algn="ctr" rtl="0">
              <a:lnSpc>
                <a:spcPct val="90000"/>
              </a:lnSpc>
              <a:spcBef>
                <a:spcPts val="0"/>
              </a:spcBef>
              <a:spcAft>
                <a:spcPts val="0"/>
              </a:spcAft>
              <a:buClr>
                <a:schemeClr val="dk1"/>
              </a:buClr>
              <a:buSzPts val="5000"/>
              <a:buNone/>
            </a:pPr>
            <a:r>
              <a:rPr lang="en-US" sz="5000" b="1" dirty="0">
                <a:solidFill>
                  <a:schemeClr val="dk1"/>
                </a:solidFill>
              </a:rPr>
              <a:t>THERMAL AND  HARMONIC ANALYSIS OF A DC </a:t>
            </a:r>
            <a:r>
              <a:rPr lang="en-US" sz="5000" b="1" dirty="0" smtClean="0">
                <a:solidFill>
                  <a:schemeClr val="dk1"/>
                </a:solidFill>
              </a:rPr>
              <a:t>MOTOR</a:t>
            </a:r>
            <a:endParaRPr b="1" dirty="0"/>
          </a:p>
        </p:txBody>
      </p:sp>
      <p:sp>
        <p:nvSpPr>
          <p:cNvPr id="145" name="Google Shape;145;p14"/>
          <p:cNvSpPr txBox="1"/>
          <p:nvPr/>
        </p:nvSpPr>
        <p:spPr>
          <a:xfrm>
            <a:off x="2760361" y="28166988"/>
            <a:ext cx="4570800" cy="766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3700"/>
              <a:buFont typeface="Arial"/>
              <a:buNone/>
            </a:pPr>
            <a:r>
              <a:rPr lang="en-US" sz="3700" b="1" u="none">
                <a:solidFill>
                  <a:schemeClr val="dk1"/>
                </a:solidFill>
                <a:latin typeface="Calibri"/>
                <a:ea typeface="Calibri"/>
                <a:cs typeface="Calibri"/>
                <a:sym typeface="Calibri"/>
              </a:rPr>
              <a:t>3. DESIGN VARIABLES</a:t>
            </a:r>
            <a:endParaRPr/>
          </a:p>
        </p:txBody>
      </p:sp>
      <p:pic>
        <p:nvPicPr>
          <p:cNvPr id="146" name="Google Shape;146;p14"/>
          <p:cNvPicPr preferRelativeResize="0"/>
          <p:nvPr/>
        </p:nvPicPr>
        <p:blipFill rotWithShape="1">
          <a:blip r:embed="rId4">
            <a:alphaModFix/>
          </a:blip>
          <a:srcRect/>
          <a:stretch/>
        </p:blipFill>
        <p:spPr>
          <a:xfrm>
            <a:off x="4899424" y="193394"/>
            <a:ext cx="1757477" cy="1890652"/>
          </a:xfrm>
          <a:prstGeom prst="rect">
            <a:avLst/>
          </a:prstGeom>
          <a:noFill/>
          <a:ln>
            <a:noFill/>
          </a:ln>
        </p:spPr>
      </p:pic>
      <p:pic>
        <p:nvPicPr>
          <p:cNvPr id="147" name="Google Shape;147;p14"/>
          <p:cNvPicPr preferRelativeResize="0"/>
          <p:nvPr/>
        </p:nvPicPr>
        <p:blipFill rotWithShape="1">
          <a:blip r:embed="rId5">
            <a:alphaModFix/>
          </a:blip>
          <a:srcRect/>
          <a:stretch/>
        </p:blipFill>
        <p:spPr>
          <a:xfrm>
            <a:off x="34434340" y="299691"/>
            <a:ext cx="8875494" cy="3314603"/>
          </a:xfrm>
          <a:prstGeom prst="rect">
            <a:avLst/>
          </a:prstGeom>
          <a:noFill/>
          <a:ln>
            <a:noFill/>
          </a:ln>
        </p:spPr>
      </p:pic>
      <p:sp>
        <p:nvSpPr>
          <p:cNvPr id="148" name="Google Shape;148;p14"/>
          <p:cNvSpPr txBox="1"/>
          <p:nvPr/>
        </p:nvSpPr>
        <p:spPr>
          <a:xfrm>
            <a:off x="2024516" y="13822724"/>
            <a:ext cx="6680400" cy="594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chemeClr val="dk1"/>
                </a:solidFill>
                <a:latin typeface="Times New Roman"/>
                <a:ea typeface="Times New Roman"/>
                <a:cs typeface="Times New Roman"/>
                <a:sym typeface="Times New Roman"/>
              </a:rPr>
              <a:t>2. MATERIAL PROPERTIES</a:t>
            </a:r>
            <a:endParaRPr sz="3600">
              <a:latin typeface="Times New Roman"/>
              <a:ea typeface="Times New Roman"/>
              <a:cs typeface="Times New Roman"/>
              <a:sym typeface="Times New Roman"/>
            </a:endParaRPr>
          </a:p>
        </p:txBody>
      </p:sp>
      <p:sp>
        <p:nvSpPr>
          <p:cNvPr id="149" name="Google Shape;149;p14"/>
          <p:cNvSpPr/>
          <p:nvPr/>
        </p:nvSpPr>
        <p:spPr>
          <a:xfrm>
            <a:off x="11231516" y="15999446"/>
            <a:ext cx="351600" cy="1438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600">
              <a:solidFill>
                <a:schemeClr val="dk1"/>
              </a:solidFill>
              <a:latin typeface="Calibri"/>
              <a:ea typeface="Calibri"/>
              <a:cs typeface="Calibri"/>
              <a:sym typeface="Calibri"/>
            </a:endParaRPr>
          </a:p>
        </p:txBody>
      </p:sp>
      <p:sp>
        <p:nvSpPr>
          <p:cNvPr id="150" name="Google Shape;150;p14"/>
          <p:cNvSpPr/>
          <p:nvPr/>
        </p:nvSpPr>
        <p:spPr>
          <a:xfrm>
            <a:off x="22402800" y="4041325"/>
            <a:ext cx="10789800" cy="288771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dirty="0">
                <a:solidFill>
                  <a:schemeClr val="dk1"/>
                </a:solidFill>
                <a:latin typeface="Times New Roman"/>
                <a:ea typeface="Times New Roman"/>
                <a:cs typeface="Times New Roman"/>
                <a:sym typeface="Times New Roman"/>
              </a:rPr>
              <a:t>7. RESULTS</a:t>
            </a:r>
            <a:endParaRPr sz="3600" b="1"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3600" b="1" dirty="0">
                <a:solidFill>
                  <a:schemeClr val="dk1"/>
                </a:solidFill>
                <a:latin typeface="Times New Roman"/>
                <a:ea typeface="Times New Roman"/>
                <a:cs typeface="Times New Roman"/>
                <a:sym typeface="Times New Roman"/>
              </a:rPr>
              <a:t>7.1. </a:t>
            </a:r>
            <a:r>
              <a:rPr lang="en-US" sz="3600" b="1" dirty="0" smtClean="0">
                <a:solidFill>
                  <a:schemeClr val="dk1"/>
                </a:solidFill>
                <a:latin typeface="Times New Roman"/>
                <a:ea typeface="Times New Roman"/>
                <a:cs typeface="Times New Roman"/>
                <a:sym typeface="Times New Roman"/>
              </a:rPr>
              <a:t>STEADY STATE THERMAL</a:t>
            </a:r>
            <a:endParaRPr sz="3600" b="1" dirty="0">
              <a:solidFill>
                <a:schemeClr val="dk1"/>
              </a:solidFill>
              <a:latin typeface="Times New Roman"/>
              <a:ea typeface="Times New Roman"/>
              <a:cs typeface="Times New Roman"/>
              <a:sym typeface="Times New Roman"/>
            </a:endParaRPr>
          </a:p>
          <a:p>
            <a:pPr marL="457200" marR="0" lvl="0" indent="-406400" algn="l" rtl="0">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Thermal analysis gives us the heat distribution and flux direction.</a:t>
            </a:r>
            <a:endParaRPr sz="2800" dirty="0">
              <a:solidFill>
                <a:schemeClr val="dk1"/>
              </a:solidFill>
              <a:latin typeface="Times New Roman"/>
              <a:ea typeface="Times New Roman"/>
              <a:cs typeface="Times New Roman"/>
              <a:sym typeface="Times New Roman"/>
            </a:endParaRPr>
          </a:p>
          <a:p>
            <a:pPr marL="457200" marR="0" lvl="0" indent="-406400" algn="l" rtl="0">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Thermal analysis was followed by Non-Linear Structural Analysis which gave us result of the deformation and stresses generated by the thermal loads acting on DC Motor.</a:t>
            </a:r>
            <a:endParaRPr sz="2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dirty="0">
              <a:latin typeface="Times New Roman"/>
              <a:ea typeface="Times New Roman"/>
              <a:cs typeface="Times New Roman"/>
              <a:sym typeface="Times New Roman"/>
            </a:endParaRPr>
          </a:p>
          <a:p>
            <a:pPr marL="0" marR="0" lvl="0" indent="0" algn="l" rtl="0">
              <a:spcBef>
                <a:spcPts val="0"/>
              </a:spcBef>
              <a:spcAft>
                <a:spcPts val="0"/>
              </a:spcAft>
              <a:buNone/>
            </a:pPr>
            <a:endParaRPr sz="2000" dirty="0">
              <a:latin typeface="Times New Roman"/>
              <a:ea typeface="Times New Roman"/>
              <a:cs typeface="Times New Roman"/>
              <a:sym typeface="Times New Roman"/>
            </a:endParaRPr>
          </a:p>
          <a:p>
            <a:pPr marL="914400" lvl="0" indent="0" algn="just" rtl="0">
              <a:lnSpc>
                <a:spcPct val="90000"/>
              </a:lnSpc>
              <a:spcBef>
                <a:spcPts val="0"/>
              </a:spcBef>
              <a:spcAft>
                <a:spcPts val="0"/>
              </a:spcAft>
              <a:buSzPts val="1100"/>
              <a:buNone/>
            </a:pPr>
            <a:r>
              <a:rPr lang="en-US" sz="2000" b="1" dirty="0">
                <a:solidFill>
                  <a:schemeClr val="dk1"/>
                </a:solidFill>
                <a:latin typeface="Times New Roman"/>
                <a:ea typeface="Times New Roman"/>
                <a:cs typeface="Times New Roman"/>
                <a:sym typeface="Times New Roman"/>
              </a:rPr>
              <a:t>Fig 8 - </a:t>
            </a:r>
            <a:r>
              <a:rPr lang="en-US" sz="2000" b="1" dirty="0">
                <a:latin typeface="Times New Roman"/>
                <a:ea typeface="Times New Roman"/>
                <a:cs typeface="Times New Roman"/>
                <a:sym typeface="Times New Roman"/>
              </a:rPr>
              <a:t>Temperature Distribution  </a:t>
            </a:r>
            <a:r>
              <a:rPr lang="en-US" sz="2200" b="1" dirty="0">
                <a:latin typeface="Times New Roman"/>
                <a:ea typeface="Times New Roman"/>
                <a:cs typeface="Times New Roman"/>
                <a:sym typeface="Times New Roman"/>
              </a:rPr>
              <a:t>                </a:t>
            </a:r>
            <a:r>
              <a:rPr lang="en-US" sz="2000" b="1" dirty="0">
                <a:latin typeface="Times New Roman"/>
                <a:ea typeface="Times New Roman"/>
                <a:cs typeface="Times New Roman"/>
                <a:sym typeface="Times New Roman"/>
              </a:rPr>
              <a:t>    </a:t>
            </a:r>
            <a:r>
              <a:rPr lang="en-US" sz="2000" b="1" dirty="0">
                <a:solidFill>
                  <a:schemeClr val="dk1"/>
                </a:solidFill>
                <a:latin typeface="Times New Roman"/>
                <a:ea typeface="Times New Roman"/>
                <a:cs typeface="Times New Roman"/>
                <a:sym typeface="Times New Roman"/>
              </a:rPr>
              <a:t>Fig 9 - </a:t>
            </a:r>
            <a:r>
              <a:rPr lang="en-US" sz="2000" b="1" dirty="0">
                <a:latin typeface="Times New Roman"/>
                <a:ea typeface="Times New Roman"/>
                <a:cs typeface="Times New Roman"/>
                <a:sym typeface="Times New Roman"/>
              </a:rPr>
              <a:t>Steady State Total heat flux</a:t>
            </a:r>
            <a:endParaRPr sz="2000" b="1" dirty="0">
              <a:latin typeface="Times New Roman"/>
              <a:ea typeface="Times New Roman"/>
              <a:cs typeface="Times New Roman"/>
              <a:sym typeface="Times New Roman"/>
            </a:endParaRPr>
          </a:p>
          <a:p>
            <a:pPr marL="0" lvl="0" indent="0" algn="just" rtl="0">
              <a:lnSpc>
                <a:spcPct val="90000"/>
              </a:lnSpc>
              <a:spcBef>
                <a:spcPts val="0"/>
              </a:spcBef>
              <a:spcAft>
                <a:spcPts val="0"/>
              </a:spcAft>
              <a:buSzPts val="1100"/>
              <a:buNone/>
            </a:pPr>
            <a:endParaRPr sz="2800" dirty="0">
              <a:latin typeface="Times New Roman"/>
              <a:ea typeface="Times New Roman"/>
              <a:cs typeface="Times New Roman"/>
              <a:sym typeface="Times New Roman"/>
            </a:endParaRPr>
          </a:p>
          <a:p>
            <a:pPr marL="0" lvl="0" indent="0" algn="just" rtl="0">
              <a:lnSpc>
                <a:spcPct val="90000"/>
              </a:lnSpc>
              <a:spcBef>
                <a:spcPts val="0"/>
              </a:spcBef>
              <a:spcAft>
                <a:spcPts val="0"/>
              </a:spcAft>
              <a:buSzPts val="1100"/>
              <a:buNone/>
            </a:pPr>
            <a:endParaRPr sz="2800" dirty="0">
              <a:latin typeface="Times New Roman"/>
              <a:ea typeface="Times New Roman"/>
              <a:cs typeface="Times New Roman"/>
              <a:sym typeface="Times New Roman"/>
            </a:endParaRPr>
          </a:p>
          <a:p>
            <a:pPr marL="0" lvl="0" indent="0" algn="just" rtl="0">
              <a:lnSpc>
                <a:spcPct val="90000"/>
              </a:lnSpc>
              <a:spcBef>
                <a:spcPts val="0"/>
              </a:spcBef>
              <a:spcAft>
                <a:spcPts val="0"/>
              </a:spcAft>
              <a:buSzPts val="1100"/>
              <a:buNone/>
            </a:pPr>
            <a:endParaRPr sz="2800" dirty="0">
              <a:latin typeface="Times New Roman"/>
              <a:ea typeface="Times New Roman"/>
              <a:cs typeface="Times New Roman"/>
              <a:sym typeface="Times New Roman"/>
            </a:endParaRPr>
          </a:p>
          <a:p>
            <a:pPr marL="0" lvl="0" indent="0" algn="just" rtl="0">
              <a:lnSpc>
                <a:spcPct val="90000"/>
              </a:lnSpc>
              <a:spcBef>
                <a:spcPts val="0"/>
              </a:spcBef>
              <a:spcAft>
                <a:spcPts val="0"/>
              </a:spcAft>
              <a:buSzPts val="1100"/>
              <a:buNone/>
            </a:pPr>
            <a:endParaRPr sz="2800" dirty="0">
              <a:latin typeface="Times New Roman"/>
              <a:ea typeface="Times New Roman"/>
              <a:cs typeface="Times New Roman"/>
              <a:sym typeface="Times New Roman"/>
            </a:endParaRPr>
          </a:p>
          <a:p>
            <a:pPr marL="0" lvl="0" indent="0" algn="just" rtl="0">
              <a:lnSpc>
                <a:spcPct val="90000"/>
              </a:lnSpc>
              <a:spcBef>
                <a:spcPts val="0"/>
              </a:spcBef>
              <a:spcAft>
                <a:spcPts val="0"/>
              </a:spcAft>
              <a:buSzPts val="1100"/>
              <a:buNone/>
            </a:pPr>
            <a:endParaRPr sz="2800" dirty="0">
              <a:latin typeface="Times New Roman"/>
              <a:ea typeface="Times New Roman"/>
              <a:cs typeface="Times New Roman"/>
              <a:sym typeface="Times New Roman"/>
            </a:endParaRPr>
          </a:p>
          <a:p>
            <a:pPr marL="0" lvl="0" indent="0" algn="just" rtl="0">
              <a:lnSpc>
                <a:spcPct val="90000"/>
              </a:lnSpc>
              <a:spcBef>
                <a:spcPts val="0"/>
              </a:spcBef>
              <a:spcAft>
                <a:spcPts val="0"/>
              </a:spcAft>
              <a:buSzPts val="1100"/>
              <a:buNone/>
            </a:pPr>
            <a:endParaRPr sz="2800" dirty="0">
              <a:latin typeface="Times New Roman"/>
              <a:ea typeface="Times New Roman"/>
              <a:cs typeface="Times New Roman"/>
              <a:sym typeface="Times New Roman"/>
            </a:endParaRPr>
          </a:p>
          <a:p>
            <a:pPr marL="0" lvl="0" indent="0" algn="just" rtl="0">
              <a:lnSpc>
                <a:spcPct val="90000"/>
              </a:lnSpc>
              <a:spcBef>
                <a:spcPts val="0"/>
              </a:spcBef>
              <a:spcAft>
                <a:spcPts val="0"/>
              </a:spcAft>
              <a:buSzPts val="1100"/>
              <a:buNone/>
            </a:pPr>
            <a:endParaRPr sz="3200" dirty="0">
              <a:latin typeface="Times New Roman"/>
              <a:ea typeface="Times New Roman"/>
              <a:cs typeface="Times New Roman"/>
              <a:sym typeface="Times New Roman"/>
            </a:endParaRPr>
          </a:p>
          <a:p>
            <a:pPr marL="0" lvl="0" indent="0" algn="just" rtl="0">
              <a:lnSpc>
                <a:spcPct val="90000"/>
              </a:lnSpc>
              <a:spcBef>
                <a:spcPts val="0"/>
              </a:spcBef>
              <a:spcAft>
                <a:spcPts val="0"/>
              </a:spcAft>
              <a:buSzPts val="1100"/>
              <a:buNone/>
            </a:pPr>
            <a:r>
              <a:rPr lang="en-US" sz="2800" dirty="0">
                <a:latin typeface="Times New Roman"/>
                <a:ea typeface="Times New Roman"/>
                <a:cs typeface="Times New Roman"/>
                <a:sym typeface="Times New Roman"/>
              </a:rPr>
              <a:t> 	</a:t>
            </a:r>
            <a:r>
              <a:rPr lang="en-US" sz="2000" b="1" dirty="0" smtClean="0">
                <a:solidFill>
                  <a:schemeClr val="dk1"/>
                </a:solidFill>
                <a:latin typeface="Times New Roman"/>
                <a:ea typeface="Times New Roman"/>
                <a:cs typeface="Times New Roman"/>
                <a:sym typeface="Times New Roman"/>
              </a:rPr>
              <a:t>Fig </a:t>
            </a:r>
            <a:r>
              <a:rPr lang="en-US" sz="2000" b="1" dirty="0">
                <a:solidFill>
                  <a:schemeClr val="dk1"/>
                </a:solidFill>
                <a:latin typeface="Times New Roman"/>
                <a:ea typeface="Times New Roman"/>
                <a:cs typeface="Times New Roman"/>
                <a:sym typeface="Times New Roman"/>
              </a:rPr>
              <a:t>10 - </a:t>
            </a:r>
            <a:r>
              <a:rPr lang="en-US" sz="2000" b="1" dirty="0">
                <a:latin typeface="Times New Roman"/>
                <a:ea typeface="Times New Roman"/>
                <a:cs typeface="Times New Roman"/>
                <a:sym typeface="Times New Roman"/>
              </a:rPr>
              <a:t>Total Deformation     		</a:t>
            </a:r>
            <a:r>
              <a:rPr lang="en-US" sz="2000" b="1" dirty="0" smtClean="0">
                <a:latin typeface="Times New Roman"/>
                <a:ea typeface="Times New Roman"/>
                <a:cs typeface="Times New Roman"/>
                <a:sym typeface="Times New Roman"/>
              </a:rPr>
              <a:t>        F</a:t>
            </a:r>
            <a:r>
              <a:rPr lang="en-US" sz="2000" b="1" dirty="0" smtClean="0">
                <a:solidFill>
                  <a:schemeClr val="dk1"/>
                </a:solidFill>
                <a:latin typeface="Times New Roman"/>
                <a:ea typeface="Times New Roman"/>
                <a:cs typeface="Times New Roman"/>
                <a:sym typeface="Times New Roman"/>
              </a:rPr>
              <a:t>ig </a:t>
            </a:r>
            <a:r>
              <a:rPr lang="en-US" sz="2000" b="1" dirty="0">
                <a:solidFill>
                  <a:schemeClr val="dk1"/>
                </a:solidFill>
                <a:latin typeface="Times New Roman"/>
                <a:ea typeface="Times New Roman"/>
                <a:cs typeface="Times New Roman"/>
                <a:sym typeface="Times New Roman"/>
              </a:rPr>
              <a:t>11 - </a:t>
            </a:r>
            <a:r>
              <a:rPr lang="en-US" sz="2000" b="1" dirty="0">
                <a:latin typeface="Times New Roman"/>
                <a:ea typeface="Times New Roman"/>
                <a:cs typeface="Times New Roman"/>
                <a:sym typeface="Times New Roman"/>
              </a:rPr>
              <a:t>Von Mises Stress</a:t>
            </a:r>
            <a:endParaRPr sz="2000" b="1" dirty="0">
              <a:latin typeface="Times New Roman"/>
              <a:ea typeface="Times New Roman"/>
              <a:cs typeface="Times New Roman"/>
              <a:sym typeface="Times New Roman"/>
            </a:endParaRPr>
          </a:p>
          <a:p>
            <a:pPr marL="0" marR="0" lvl="0" indent="0" algn="ctr" rtl="0">
              <a:spcBef>
                <a:spcPts val="0"/>
              </a:spcBef>
              <a:spcAft>
                <a:spcPts val="0"/>
              </a:spcAft>
              <a:buNone/>
            </a:pPr>
            <a:endParaRPr sz="1000" b="1"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3600" b="1" dirty="0">
                <a:solidFill>
                  <a:schemeClr val="dk1"/>
                </a:solidFill>
                <a:latin typeface="Times New Roman"/>
                <a:ea typeface="Times New Roman"/>
                <a:cs typeface="Times New Roman"/>
                <a:sym typeface="Times New Roman"/>
              </a:rPr>
              <a:t>7.2 Modal Analysis</a:t>
            </a:r>
            <a:endParaRPr sz="3600" b="1" dirty="0">
              <a:solidFill>
                <a:schemeClr val="dk1"/>
              </a:solidFill>
              <a:latin typeface="Times New Roman"/>
              <a:ea typeface="Times New Roman"/>
              <a:cs typeface="Times New Roman"/>
              <a:sym typeface="Times New Roman"/>
            </a:endParaRPr>
          </a:p>
          <a:p>
            <a:pPr marL="457200" lvl="0" indent="-406400" algn="l" rtl="0">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For modal analysis, we observed that the natural frequencies were clustered in range of 3000 to 7000 Hz.We neglected some random frequencies like 5.35 Hz,7408 Hz </a:t>
            </a:r>
            <a:r>
              <a:rPr lang="en-US" sz="2800" dirty="0" smtClean="0">
                <a:solidFill>
                  <a:schemeClr val="dk1"/>
                </a:solidFill>
                <a:latin typeface="Times New Roman"/>
                <a:ea typeface="Times New Roman"/>
                <a:cs typeface="Times New Roman"/>
                <a:sym typeface="Times New Roman"/>
              </a:rPr>
              <a:t>etc. </a:t>
            </a:r>
            <a:r>
              <a:rPr lang="en-US" sz="2800" dirty="0">
                <a:solidFill>
                  <a:schemeClr val="dk1"/>
                </a:solidFill>
                <a:latin typeface="Times New Roman"/>
                <a:ea typeface="Times New Roman"/>
                <a:cs typeface="Times New Roman"/>
                <a:sym typeface="Times New Roman"/>
              </a:rPr>
              <a:t>since they were too random. Hence, we focused our analysis between 3000-7000 Hz as they gave us more accurate data.</a:t>
            </a:r>
            <a:endParaRPr sz="2800" dirty="0">
              <a:solidFill>
                <a:schemeClr val="dk1"/>
              </a:solidFill>
              <a:latin typeface="Times New Roman"/>
              <a:ea typeface="Times New Roman"/>
              <a:cs typeface="Times New Roman"/>
              <a:sym typeface="Times New Roman"/>
            </a:endParaRPr>
          </a:p>
          <a:p>
            <a:pPr marL="457200" lvl="0" indent="-406400" algn="l" rtl="0">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The following figures display the modal shapes and total deformation of the body.</a:t>
            </a:r>
            <a:endParaRPr sz="2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0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0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1000" dirty="0">
              <a:solidFill>
                <a:schemeClr val="dk1"/>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r>
              <a:rPr lang="en-US" sz="2000" b="1" dirty="0">
                <a:latin typeface="Times New Roman"/>
                <a:ea typeface="Times New Roman"/>
                <a:cs typeface="Times New Roman"/>
                <a:sym typeface="Times New Roman"/>
              </a:rPr>
              <a:t>  </a:t>
            </a:r>
            <a:r>
              <a:rPr lang="en-US" sz="2000" b="1" dirty="0">
                <a:solidFill>
                  <a:schemeClr val="dk1"/>
                </a:solidFill>
                <a:latin typeface="Times New Roman"/>
                <a:ea typeface="Times New Roman"/>
                <a:cs typeface="Times New Roman"/>
                <a:sym typeface="Times New Roman"/>
              </a:rPr>
              <a:t>Fig 12 - </a:t>
            </a:r>
            <a:r>
              <a:rPr lang="en-US" sz="2000" b="1" dirty="0">
                <a:latin typeface="Times New Roman"/>
                <a:ea typeface="Times New Roman"/>
                <a:cs typeface="Times New Roman"/>
                <a:sym typeface="Times New Roman"/>
              </a:rPr>
              <a:t>Static Structural Total Deformation         </a:t>
            </a:r>
            <a:r>
              <a:rPr lang="en-US" sz="2000" b="1" dirty="0">
                <a:solidFill>
                  <a:schemeClr val="dk1"/>
                </a:solidFill>
                <a:latin typeface="Times New Roman"/>
                <a:ea typeface="Times New Roman"/>
                <a:cs typeface="Times New Roman"/>
                <a:sym typeface="Times New Roman"/>
              </a:rPr>
              <a:t>Fig 13 - </a:t>
            </a:r>
            <a:r>
              <a:rPr lang="en-US" sz="2000" b="1" dirty="0">
                <a:latin typeface="Times New Roman"/>
                <a:ea typeface="Times New Roman"/>
                <a:cs typeface="Times New Roman"/>
                <a:sym typeface="Times New Roman"/>
              </a:rPr>
              <a:t>Static Structural Von Mises Stress</a:t>
            </a:r>
            <a:endParaRPr sz="2000" b="1" dirty="0">
              <a:solidFill>
                <a:srgbClr val="FF0000"/>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b="1" dirty="0">
              <a:solidFill>
                <a:srgbClr val="FF0000"/>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b="1" dirty="0">
              <a:solidFill>
                <a:srgbClr val="FF0000"/>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800" dirty="0">
              <a:solidFill>
                <a:srgbClr val="FF0000"/>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800" dirty="0">
              <a:solidFill>
                <a:srgbClr val="FF0000"/>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800" dirty="0">
              <a:solidFill>
                <a:srgbClr val="FF0000"/>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800" dirty="0">
              <a:solidFill>
                <a:srgbClr val="FF0000"/>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800" dirty="0">
              <a:solidFill>
                <a:srgbClr val="FF0000"/>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800" dirty="0">
              <a:solidFill>
                <a:srgbClr val="FF0000"/>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15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r>
              <a:rPr lang="en-US" sz="2000" dirty="0">
                <a:latin typeface="Times New Roman"/>
                <a:ea typeface="Times New Roman"/>
                <a:cs typeface="Times New Roman"/>
                <a:sym typeface="Times New Roman"/>
              </a:rPr>
              <a:t> </a:t>
            </a:r>
            <a:r>
              <a:rPr lang="en-US" sz="2200" dirty="0">
                <a:latin typeface="Times New Roman"/>
                <a:ea typeface="Times New Roman"/>
                <a:cs typeface="Times New Roman"/>
                <a:sym typeface="Times New Roman"/>
              </a:rPr>
              <a:t>             </a:t>
            </a:r>
            <a:endParaRPr lang="en-US" sz="2200" dirty="0" smtClean="0">
              <a:latin typeface="Times New Roman"/>
              <a:ea typeface="Times New Roman"/>
              <a:cs typeface="Times New Roman"/>
              <a:sym typeface="Times New Roman"/>
            </a:endParaRPr>
          </a:p>
          <a:p>
            <a:pPr marL="0" lvl="0" indent="0" algn="just" rtl="0">
              <a:lnSpc>
                <a:spcPct val="90000"/>
              </a:lnSpc>
              <a:spcBef>
                <a:spcPts val="0"/>
              </a:spcBef>
              <a:spcAft>
                <a:spcPts val="0"/>
              </a:spcAft>
              <a:buNone/>
            </a:pPr>
            <a:r>
              <a:rPr lang="en-US" sz="2200" dirty="0" smtClean="0">
                <a:latin typeface="Times New Roman"/>
                <a:ea typeface="Times New Roman"/>
                <a:cs typeface="Times New Roman"/>
                <a:sym typeface="Times New Roman"/>
              </a:rPr>
              <a:t> </a:t>
            </a:r>
            <a:r>
              <a:rPr lang="en-US" sz="2000" b="1" dirty="0" smtClean="0">
                <a:latin typeface="Times New Roman"/>
                <a:ea typeface="Times New Roman"/>
                <a:cs typeface="Times New Roman"/>
                <a:sym typeface="Times New Roman"/>
              </a:rPr>
              <a:t>           </a:t>
            </a:r>
            <a:r>
              <a:rPr lang="en-US" sz="2000" b="1" dirty="0">
                <a:solidFill>
                  <a:schemeClr val="dk1"/>
                </a:solidFill>
                <a:latin typeface="Times New Roman"/>
                <a:ea typeface="Times New Roman"/>
                <a:cs typeface="Times New Roman"/>
                <a:sym typeface="Times New Roman"/>
              </a:rPr>
              <a:t>Fig 14 -</a:t>
            </a:r>
            <a:r>
              <a:rPr lang="en-US" sz="2000" b="1" dirty="0">
                <a:latin typeface="Times New Roman"/>
                <a:ea typeface="Times New Roman"/>
                <a:cs typeface="Times New Roman"/>
                <a:sym typeface="Times New Roman"/>
              </a:rPr>
              <a:t>Modal Deformation 1			</a:t>
            </a:r>
            <a:r>
              <a:rPr lang="en-US" sz="2000" b="1" dirty="0" smtClean="0">
                <a:solidFill>
                  <a:schemeClr val="dk1"/>
                </a:solidFill>
                <a:latin typeface="Times New Roman"/>
                <a:ea typeface="Times New Roman"/>
                <a:cs typeface="Times New Roman"/>
                <a:sym typeface="Times New Roman"/>
              </a:rPr>
              <a:t>Fig </a:t>
            </a:r>
            <a:r>
              <a:rPr lang="en-US" sz="2000" b="1" dirty="0">
                <a:solidFill>
                  <a:schemeClr val="dk1"/>
                </a:solidFill>
                <a:latin typeface="Times New Roman"/>
                <a:ea typeface="Times New Roman"/>
                <a:cs typeface="Times New Roman"/>
                <a:sym typeface="Times New Roman"/>
              </a:rPr>
              <a:t>15 - </a:t>
            </a:r>
            <a:r>
              <a:rPr lang="en-US" sz="2000" b="1" dirty="0">
                <a:latin typeface="Times New Roman"/>
                <a:ea typeface="Times New Roman"/>
                <a:cs typeface="Times New Roman"/>
                <a:sym typeface="Times New Roman"/>
              </a:rPr>
              <a:t>Modal Deformation 2</a:t>
            </a:r>
            <a:endParaRPr sz="2000" b="1"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r>
              <a:rPr lang="en-US" sz="2800" dirty="0">
                <a:latin typeface="Times New Roman"/>
                <a:ea typeface="Times New Roman"/>
                <a:cs typeface="Times New Roman"/>
                <a:sym typeface="Times New Roman"/>
              </a:rPr>
              <a:t>         </a:t>
            </a:r>
            <a:r>
              <a:rPr lang="en-US" sz="2200" dirty="0">
                <a:latin typeface="Times New Roman"/>
                <a:ea typeface="Times New Roman"/>
                <a:cs typeface="Times New Roman"/>
                <a:sym typeface="Times New Roman"/>
              </a:rPr>
              <a:t>  </a:t>
            </a:r>
            <a:r>
              <a:rPr lang="en-US" sz="2000" b="1" dirty="0">
                <a:latin typeface="Times New Roman"/>
                <a:ea typeface="Times New Roman"/>
                <a:cs typeface="Times New Roman"/>
                <a:sym typeface="Times New Roman"/>
              </a:rPr>
              <a:t>     </a:t>
            </a:r>
            <a:endParaRPr lang="en-US" sz="2000" b="1" dirty="0" smtClean="0">
              <a:latin typeface="Times New Roman"/>
              <a:ea typeface="Times New Roman"/>
              <a:cs typeface="Times New Roman"/>
              <a:sym typeface="Times New Roman"/>
            </a:endParaRPr>
          </a:p>
          <a:p>
            <a:pPr marL="0" lvl="0" indent="0" algn="just" rtl="0">
              <a:lnSpc>
                <a:spcPct val="90000"/>
              </a:lnSpc>
              <a:spcBef>
                <a:spcPts val="0"/>
              </a:spcBef>
              <a:spcAft>
                <a:spcPts val="0"/>
              </a:spcAft>
              <a:buNone/>
            </a:pPr>
            <a:r>
              <a:rPr lang="en-US" sz="2000" b="1" dirty="0">
                <a:latin typeface="Times New Roman"/>
                <a:ea typeface="Times New Roman"/>
                <a:cs typeface="Times New Roman"/>
                <a:sym typeface="Times New Roman"/>
              </a:rPr>
              <a:t>	</a:t>
            </a:r>
            <a:r>
              <a:rPr lang="en-US" sz="2000" b="1" dirty="0" smtClean="0">
                <a:latin typeface="Times New Roman"/>
                <a:ea typeface="Times New Roman"/>
                <a:cs typeface="Times New Roman"/>
                <a:sym typeface="Times New Roman"/>
              </a:rPr>
              <a:t>       </a:t>
            </a:r>
            <a:r>
              <a:rPr lang="en-US" sz="2000" b="1" dirty="0" smtClean="0">
                <a:latin typeface="Times New Roman"/>
                <a:ea typeface="Times New Roman"/>
                <a:cs typeface="Times New Roman"/>
                <a:sym typeface="Times New Roman"/>
              </a:rPr>
              <a:t> </a:t>
            </a:r>
            <a:r>
              <a:rPr lang="en-US" sz="2000" b="1" dirty="0">
                <a:solidFill>
                  <a:schemeClr val="dk1"/>
                </a:solidFill>
                <a:latin typeface="Times New Roman"/>
                <a:ea typeface="Times New Roman"/>
                <a:cs typeface="Times New Roman"/>
                <a:sym typeface="Times New Roman"/>
              </a:rPr>
              <a:t>Fig 16 - </a:t>
            </a:r>
            <a:r>
              <a:rPr lang="en-US" sz="2000" b="1" dirty="0">
                <a:latin typeface="Times New Roman"/>
                <a:ea typeface="Times New Roman"/>
                <a:cs typeface="Times New Roman"/>
                <a:sym typeface="Times New Roman"/>
              </a:rPr>
              <a:t>Modal Deformation 3                      </a:t>
            </a:r>
            <a:r>
              <a:rPr lang="en-US" sz="2000" b="1" dirty="0" smtClean="0">
                <a:latin typeface="Times New Roman"/>
                <a:ea typeface="Times New Roman"/>
                <a:cs typeface="Times New Roman"/>
                <a:sym typeface="Times New Roman"/>
              </a:rPr>
              <a:t> </a:t>
            </a:r>
            <a:r>
              <a:rPr lang="en-US" sz="2000" b="1" dirty="0">
                <a:solidFill>
                  <a:schemeClr val="dk1"/>
                </a:solidFill>
                <a:latin typeface="Times New Roman"/>
                <a:ea typeface="Times New Roman"/>
                <a:cs typeface="Times New Roman"/>
                <a:sym typeface="Times New Roman"/>
              </a:rPr>
              <a:t>Fig 17 - </a:t>
            </a:r>
            <a:r>
              <a:rPr lang="en-US" sz="2000" b="1" dirty="0">
                <a:latin typeface="Times New Roman"/>
                <a:ea typeface="Times New Roman"/>
                <a:cs typeface="Times New Roman"/>
                <a:sym typeface="Times New Roman"/>
              </a:rPr>
              <a:t>Modal Deformation </a:t>
            </a:r>
            <a:r>
              <a:rPr lang="en-US" sz="2000" b="1" dirty="0" smtClean="0">
                <a:latin typeface="Times New Roman"/>
                <a:ea typeface="Times New Roman"/>
                <a:cs typeface="Times New Roman"/>
                <a:sym typeface="Times New Roman"/>
              </a:rPr>
              <a:t>4</a:t>
            </a:r>
            <a:endParaRPr sz="28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8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8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8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8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8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8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800" dirty="0">
              <a:latin typeface="Times New Roman"/>
              <a:ea typeface="Times New Roman"/>
              <a:cs typeface="Times New Roman"/>
              <a:sym typeface="Times New Roman"/>
            </a:endParaRPr>
          </a:p>
          <a:p>
            <a:pPr marL="457200" lvl="0" indent="457200" algn="just" rtl="0">
              <a:lnSpc>
                <a:spcPct val="90000"/>
              </a:lnSpc>
              <a:spcBef>
                <a:spcPts val="0"/>
              </a:spcBef>
              <a:spcAft>
                <a:spcPts val="0"/>
              </a:spcAft>
              <a:buNone/>
            </a:pPr>
            <a:r>
              <a:rPr lang="en-US" sz="2200" dirty="0">
                <a:latin typeface="Times New Roman"/>
                <a:ea typeface="Times New Roman"/>
                <a:cs typeface="Times New Roman"/>
                <a:sym typeface="Times New Roman"/>
              </a:rPr>
              <a:t>   </a:t>
            </a:r>
            <a:endParaRPr lang="en-US" sz="2200" dirty="0" smtClean="0">
              <a:latin typeface="Times New Roman"/>
              <a:ea typeface="Times New Roman"/>
              <a:cs typeface="Times New Roman"/>
              <a:sym typeface="Times New Roman"/>
            </a:endParaRPr>
          </a:p>
          <a:p>
            <a:pPr marL="457200" lvl="0" indent="457200" algn="just" rtl="0">
              <a:lnSpc>
                <a:spcPct val="90000"/>
              </a:lnSpc>
              <a:spcBef>
                <a:spcPts val="0"/>
              </a:spcBef>
              <a:spcAft>
                <a:spcPts val="0"/>
              </a:spcAft>
              <a:buNone/>
            </a:pPr>
            <a:endParaRPr lang="en-US" sz="2000" b="1" dirty="0" smtClean="0">
              <a:solidFill>
                <a:schemeClr val="dk1"/>
              </a:solidFill>
              <a:latin typeface="Times New Roman"/>
              <a:ea typeface="Times New Roman"/>
              <a:cs typeface="Times New Roman"/>
              <a:sym typeface="Times New Roman"/>
            </a:endParaRPr>
          </a:p>
          <a:p>
            <a:pPr marL="457200" lvl="0" indent="457200" algn="just" rtl="0">
              <a:lnSpc>
                <a:spcPct val="90000"/>
              </a:lnSpc>
              <a:spcBef>
                <a:spcPts val="0"/>
              </a:spcBef>
              <a:spcAft>
                <a:spcPts val="0"/>
              </a:spcAft>
              <a:buNone/>
            </a:pPr>
            <a:r>
              <a:rPr lang="en-US" sz="2000" b="1" dirty="0" smtClean="0">
                <a:solidFill>
                  <a:schemeClr val="dk1"/>
                </a:solidFill>
                <a:latin typeface="Times New Roman"/>
                <a:ea typeface="Times New Roman"/>
                <a:cs typeface="Times New Roman"/>
                <a:sym typeface="Times New Roman"/>
              </a:rPr>
              <a:t>Fig </a:t>
            </a:r>
            <a:r>
              <a:rPr lang="en-US" sz="2000" b="1" dirty="0">
                <a:solidFill>
                  <a:schemeClr val="dk1"/>
                </a:solidFill>
                <a:latin typeface="Times New Roman"/>
                <a:ea typeface="Times New Roman"/>
                <a:cs typeface="Times New Roman"/>
                <a:sym typeface="Times New Roman"/>
              </a:rPr>
              <a:t>18 - </a:t>
            </a:r>
            <a:r>
              <a:rPr lang="en-US" sz="2000" b="1" dirty="0">
                <a:latin typeface="Times New Roman"/>
                <a:ea typeface="Times New Roman"/>
                <a:cs typeface="Times New Roman"/>
                <a:sym typeface="Times New Roman"/>
              </a:rPr>
              <a:t>Modal Deformation 5			 </a:t>
            </a:r>
            <a:r>
              <a:rPr lang="en-US" sz="2000" b="1" dirty="0">
                <a:solidFill>
                  <a:schemeClr val="dk1"/>
                </a:solidFill>
                <a:latin typeface="Times New Roman"/>
                <a:ea typeface="Times New Roman"/>
                <a:cs typeface="Times New Roman"/>
                <a:sym typeface="Times New Roman"/>
              </a:rPr>
              <a:t>Fig 19 - </a:t>
            </a:r>
            <a:r>
              <a:rPr lang="en-US" sz="2000" b="1" dirty="0">
                <a:latin typeface="Times New Roman"/>
                <a:ea typeface="Times New Roman"/>
                <a:cs typeface="Times New Roman"/>
                <a:sym typeface="Times New Roman"/>
              </a:rPr>
              <a:t>Modal Deformation 6</a:t>
            </a:r>
            <a:endParaRPr sz="2000" b="1" dirty="0">
              <a:solidFill>
                <a:schemeClr val="dk1"/>
              </a:solidFill>
              <a:latin typeface="Times New Roman"/>
              <a:ea typeface="Times New Roman"/>
              <a:cs typeface="Times New Roman"/>
              <a:sym typeface="Times New Roman"/>
            </a:endParaRPr>
          </a:p>
        </p:txBody>
      </p:sp>
      <p:sp>
        <p:nvSpPr>
          <p:cNvPr id="151" name="Google Shape;151;p14"/>
          <p:cNvSpPr txBox="1"/>
          <p:nvPr/>
        </p:nvSpPr>
        <p:spPr>
          <a:xfrm>
            <a:off x="30635288" y="27258266"/>
            <a:ext cx="351600" cy="48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500">
              <a:solidFill>
                <a:schemeClr val="dk1"/>
              </a:solidFill>
              <a:latin typeface="Times New Roman"/>
              <a:ea typeface="Times New Roman"/>
              <a:cs typeface="Times New Roman"/>
              <a:sym typeface="Times New Roman"/>
            </a:endParaRPr>
          </a:p>
        </p:txBody>
      </p:sp>
      <p:sp>
        <p:nvSpPr>
          <p:cNvPr id="152" name="Google Shape;152;p14"/>
          <p:cNvSpPr txBox="1"/>
          <p:nvPr/>
        </p:nvSpPr>
        <p:spPr>
          <a:xfrm>
            <a:off x="33185100" y="3476950"/>
            <a:ext cx="10548000" cy="29343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endParaRPr sz="3600" b="1"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3600" b="1"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3600" b="1"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3600" b="1"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US" sz="3600" b="1" dirty="0">
                <a:solidFill>
                  <a:schemeClr val="dk1"/>
                </a:solidFill>
                <a:latin typeface="Times New Roman"/>
                <a:ea typeface="Times New Roman"/>
                <a:cs typeface="Times New Roman"/>
                <a:sym typeface="Times New Roman"/>
              </a:rPr>
              <a:t>7.3 </a:t>
            </a:r>
            <a:r>
              <a:rPr lang="en-US" sz="3600" b="1" dirty="0" smtClean="0">
                <a:solidFill>
                  <a:schemeClr val="dk1"/>
                </a:solidFill>
                <a:latin typeface="Times New Roman"/>
                <a:ea typeface="Times New Roman"/>
                <a:cs typeface="Times New Roman"/>
                <a:sym typeface="Times New Roman"/>
              </a:rPr>
              <a:t>HARMONIC RESPONSE</a:t>
            </a:r>
            <a:endParaRPr sz="3600" b="1" dirty="0">
              <a:solidFill>
                <a:schemeClr val="dk1"/>
              </a:solidFill>
              <a:latin typeface="Times New Roman"/>
              <a:ea typeface="Times New Roman"/>
              <a:cs typeface="Times New Roman"/>
              <a:sym typeface="Times New Roman"/>
            </a:endParaRPr>
          </a:p>
          <a:p>
            <a:pPr marL="457200" lvl="0" indent="-406400" algn="l" rtl="0">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Here, we assumed a scenario when the motor is loaded and it has some harmonic force that acts continuously on the end face of shaft in downward direction </a:t>
            </a:r>
            <a:endParaRPr sz="2800" dirty="0">
              <a:solidFill>
                <a:schemeClr val="dk1"/>
              </a:solidFill>
              <a:latin typeface="Times New Roman"/>
              <a:ea typeface="Times New Roman"/>
              <a:cs typeface="Times New Roman"/>
              <a:sym typeface="Times New Roman"/>
            </a:endParaRPr>
          </a:p>
          <a:p>
            <a:pPr marL="457200" lvl="0" indent="-406400" algn="l" rtl="0">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We see that there is stress concentration at the junction of shaft and housing due to sharp edges.</a:t>
            </a:r>
            <a:endParaRPr sz="2800" dirty="0">
              <a:solidFill>
                <a:schemeClr val="dk1"/>
              </a:solidFill>
              <a:latin typeface="Times New Roman"/>
              <a:ea typeface="Times New Roman"/>
              <a:cs typeface="Times New Roman"/>
              <a:sym typeface="Times New Roman"/>
            </a:endParaRPr>
          </a:p>
          <a:p>
            <a:pPr marL="457200" lvl="0" indent="-406400" algn="l" rtl="0">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The deformation and stresses are concentrated on the shaft instead of  the whole body. This is because the motor body is fixed at the bottom and shaft is not in direct contact with the housing of motor.</a:t>
            </a:r>
            <a:endParaRPr sz="2800" dirty="0">
              <a:solidFill>
                <a:schemeClr val="dk1"/>
              </a:solidFill>
              <a:latin typeface="Times New Roman"/>
              <a:ea typeface="Times New Roman"/>
              <a:cs typeface="Times New Roman"/>
              <a:sym typeface="Times New Roman"/>
            </a:endParaRPr>
          </a:p>
          <a:p>
            <a:pPr marL="457200" lvl="0" indent="-406400" algn="l" rtl="0">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The frequency response graphs show us a more lucid picture.</a:t>
            </a:r>
            <a:endParaRPr sz="2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1000" dirty="0">
              <a:latin typeface="Times New Roman"/>
              <a:ea typeface="Times New Roman"/>
              <a:cs typeface="Times New Roman"/>
              <a:sym typeface="Times New Roman"/>
            </a:endParaRPr>
          </a:p>
          <a:p>
            <a:pPr marL="0" lvl="0" indent="0" algn="just" rtl="0">
              <a:lnSpc>
                <a:spcPct val="90000"/>
              </a:lnSpc>
              <a:spcBef>
                <a:spcPts val="0"/>
              </a:spcBef>
              <a:spcAft>
                <a:spcPts val="0"/>
              </a:spcAft>
              <a:buClr>
                <a:schemeClr val="dk1"/>
              </a:buClr>
              <a:buSzPts val="1100"/>
              <a:buFont typeface="Arial"/>
              <a:buNone/>
            </a:pPr>
            <a:r>
              <a:rPr lang="en-US" sz="2000" dirty="0">
                <a:latin typeface="Times New Roman"/>
                <a:ea typeface="Times New Roman"/>
                <a:cs typeface="Times New Roman"/>
                <a:sym typeface="Times New Roman"/>
              </a:rPr>
              <a:t> </a:t>
            </a:r>
            <a:r>
              <a:rPr lang="en-US" sz="2000" b="1" dirty="0">
                <a:latin typeface="Times New Roman"/>
                <a:ea typeface="Times New Roman"/>
                <a:cs typeface="Times New Roman"/>
                <a:sym typeface="Times New Roman"/>
              </a:rPr>
              <a:t> </a:t>
            </a:r>
            <a:r>
              <a:rPr lang="en-US" sz="2000" b="1" dirty="0">
                <a:solidFill>
                  <a:schemeClr val="dk1"/>
                </a:solidFill>
                <a:latin typeface="Times New Roman"/>
                <a:ea typeface="Times New Roman"/>
                <a:cs typeface="Times New Roman"/>
                <a:sym typeface="Times New Roman"/>
              </a:rPr>
              <a:t>Fig 21-</a:t>
            </a:r>
            <a:r>
              <a:rPr lang="en-US" sz="2000" b="1" dirty="0">
                <a:latin typeface="Times New Roman"/>
                <a:ea typeface="Times New Roman"/>
                <a:cs typeface="Times New Roman"/>
                <a:sym typeface="Times New Roman"/>
              </a:rPr>
              <a:t>Harmonic Response Total Deformation    </a:t>
            </a:r>
            <a:r>
              <a:rPr lang="en-US" sz="2000" b="1" dirty="0">
                <a:solidFill>
                  <a:schemeClr val="dk1"/>
                </a:solidFill>
                <a:latin typeface="Times New Roman"/>
                <a:ea typeface="Times New Roman"/>
                <a:cs typeface="Times New Roman"/>
                <a:sym typeface="Times New Roman"/>
              </a:rPr>
              <a:t>Fig 22-</a:t>
            </a:r>
            <a:r>
              <a:rPr lang="en-US" sz="2000" b="1" dirty="0">
                <a:latin typeface="Times New Roman"/>
                <a:ea typeface="Times New Roman"/>
                <a:cs typeface="Times New Roman"/>
                <a:sym typeface="Times New Roman"/>
              </a:rPr>
              <a:t> Harmonic Response Equivalent Stress</a:t>
            </a:r>
            <a:endParaRPr sz="2000" b="1"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15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15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15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8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8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8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200" dirty="0">
              <a:latin typeface="Times New Roman"/>
              <a:ea typeface="Times New Roman"/>
              <a:cs typeface="Times New Roman"/>
              <a:sym typeface="Times New Roman"/>
            </a:endParaRPr>
          </a:p>
          <a:p>
            <a:pPr marL="0" lvl="0" indent="0" algn="ctr" rtl="0">
              <a:lnSpc>
                <a:spcPct val="90000"/>
              </a:lnSpc>
              <a:spcBef>
                <a:spcPts val="0"/>
              </a:spcBef>
              <a:spcAft>
                <a:spcPts val="0"/>
              </a:spcAft>
              <a:buNone/>
            </a:pPr>
            <a:endParaRPr lang="en-US" sz="2000" b="1" dirty="0" smtClean="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None/>
            </a:pPr>
            <a:r>
              <a:rPr lang="en-US" sz="2000" b="1" dirty="0" smtClean="0">
                <a:solidFill>
                  <a:schemeClr val="dk1"/>
                </a:solidFill>
                <a:latin typeface="Times New Roman"/>
                <a:ea typeface="Times New Roman"/>
                <a:cs typeface="Times New Roman"/>
                <a:sym typeface="Times New Roman"/>
              </a:rPr>
              <a:t>Fig </a:t>
            </a:r>
            <a:r>
              <a:rPr lang="en-US" sz="2000" b="1" dirty="0">
                <a:solidFill>
                  <a:schemeClr val="dk1"/>
                </a:solidFill>
                <a:latin typeface="Times New Roman"/>
                <a:ea typeface="Times New Roman"/>
                <a:cs typeface="Times New Roman"/>
                <a:sym typeface="Times New Roman"/>
              </a:rPr>
              <a:t>23-</a:t>
            </a:r>
            <a:r>
              <a:rPr lang="en-US" sz="2000" b="1" dirty="0">
                <a:latin typeface="Times New Roman"/>
                <a:ea typeface="Times New Roman"/>
                <a:cs typeface="Times New Roman"/>
                <a:sym typeface="Times New Roman"/>
              </a:rPr>
              <a:t>Harmonic Response X direction Deformation</a:t>
            </a:r>
            <a:endParaRPr sz="2000" b="1"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dirty="0">
              <a:latin typeface="Times New Roman"/>
              <a:ea typeface="Times New Roman"/>
              <a:cs typeface="Times New Roman"/>
              <a:sym typeface="Times New Roman"/>
            </a:endParaRPr>
          </a:p>
          <a:p>
            <a:pPr marL="0" lvl="0" indent="0" algn="just" rtl="0">
              <a:lnSpc>
                <a:spcPct val="90000"/>
              </a:lnSpc>
              <a:spcBef>
                <a:spcPts val="0"/>
              </a:spcBef>
              <a:spcAft>
                <a:spcPts val="0"/>
              </a:spcAft>
              <a:buClr>
                <a:schemeClr val="dk1"/>
              </a:buClr>
              <a:buSzPts val="1100"/>
              <a:buFont typeface="Arial"/>
              <a:buNone/>
            </a:pPr>
            <a:endParaRPr sz="2000" dirty="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1100"/>
              <a:buFont typeface="Arial"/>
              <a:buNone/>
            </a:pPr>
            <a:endParaRPr lang="en-US" sz="2000" b="1" dirty="0" smtClean="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1100"/>
              <a:buFont typeface="Arial"/>
              <a:buNone/>
            </a:pPr>
            <a:r>
              <a:rPr lang="en-US" sz="2000" b="1" dirty="0" smtClean="0">
                <a:solidFill>
                  <a:schemeClr val="dk1"/>
                </a:solidFill>
                <a:latin typeface="Times New Roman"/>
                <a:ea typeface="Times New Roman"/>
                <a:cs typeface="Times New Roman"/>
                <a:sym typeface="Times New Roman"/>
              </a:rPr>
              <a:t>Fig </a:t>
            </a:r>
            <a:r>
              <a:rPr lang="en-US" sz="2000" b="1" dirty="0">
                <a:solidFill>
                  <a:schemeClr val="dk1"/>
                </a:solidFill>
                <a:latin typeface="Times New Roman"/>
                <a:ea typeface="Times New Roman"/>
                <a:cs typeface="Times New Roman"/>
                <a:sym typeface="Times New Roman"/>
              </a:rPr>
              <a:t>24 - </a:t>
            </a:r>
            <a:r>
              <a:rPr lang="en-US" sz="2000" b="1" dirty="0">
                <a:latin typeface="Times New Roman"/>
                <a:ea typeface="Times New Roman"/>
                <a:cs typeface="Times New Roman"/>
                <a:sym typeface="Times New Roman"/>
              </a:rPr>
              <a:t>Harmonic Response Y directional Deformation</a:t>
            </a:r>
            <a:endParaRPr sz="2000" b="1"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dirty="0">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000" dirty="0">
              <a:latin typeface="Times New Roman"/>
              <a:ea typeface="Times New Roman"/>
              <a:cs typeface="Times New Roman"/>
              <a:sym typeface="Times New Roman"/>
            </a:endParaRPr>
          </a:p>
          <a:p>
            <a:pPr marL="0" lvl="0" indent="0" algn="ctr" rtl="0">
              <a:lnSpc>
                <a:spcPct val="90000"/>
              </a:lnSpc>
              <a:spcBef>
                <a:spcPts val="0"/>
              </a:spcBef>
              <a:spcAft>
                <a:spcPts val="0"/>
              </a:spcAft>
              <a:buNone/>
            </a:pPr>
            <a:endParaRPr sz="2000" b="1" dirty="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None/>
            </a:pPr>
            <a:endParaRPr lang="en-US" sz="2000" b="1" dirty="0" smtClean="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None/>
            </a:pPr>
            <a:r>
              <a:rPr lang="en-US" sz="2000" b="1" dirty="0" smtClean="0">
                <a:solidFill>
                  <a:schemeClr val="dk1"/>
                </a:solidFill>
                <a:latin typeface="Times New Roman"/>
                <a:ea typeface="Times New Roman"/>
                <a:cs typeface="Times New Roman"/>
                <a:sym typeface="Times New Roman"/>
              </a:rPr>
              <a:t>Fig </a:t>
            </a:r>
            <a:r>
              <a:rPr lang="en-US" sz="2000" b="1" dirty="0">
                <a:solidFill>
                  <a:schemeClr val="dk1"/>
                </a:solidFill>
                <a:latin typeface="Times New Roman"/>
                <a:ea typeface="Times New Roman"/>
                <a:cs typeface="Times New Roman"/>
                <a:sym typeface="Times New Roman"/>
              </a:rPr>
              <a:t>25 - </a:t>
            </a:r>
            <a:r>
              <a:rPr lang="en-US" sz="2000" b="1" dirty="0">
                <a:latin typeface="Times New Roman"/>
                <a:ea typeface="Times New Roman"/>
                <a:cs typeface="Times New Roman"/>
                <a:sym typeface="Times New Roman"/>
              </a:rPr>
              <a:t>Harmonic response Y direction Normal </a:t>
            </a:r>
            <a:r>
              <a:rPr lang="en-US" sz="2000" b="1" dirty="0" smtClean="0">
                <a:latin typeface="Times New Roman"/>
                <a:ea typeface="Times New Roman"/>
                <a:cs typeface="Times New Roman"/>
                <a:sym typeface="Times New Roman"/>
              </a:rPr>
              <a:t>Stress</a:t>
            </a:r>
            <a:endParaRPr lang="en-US" sz="2000" b="1" dirty="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None/>
            </a:pPr>
            <a:r>
              <a:rPr lang="en-US" sz="3600" b="1" dirty="0" smtClean="0">
                <a:solidFill>
                  <a:schemeClr val="dk1"/>
                </a:solidFill>
                <a:latin typeface="Times New Roman"/>
                <a:ea typeface="Times New Roman"/>
                <a:cs typeface="Times New Roman"/>
                <a:sym typeface="Times New Roman"/>
              </a:rPr>
              <a:t>12</a:t>
            </a:r>
            <a:r>
              <a:rPr lang="en-US" sz="3600" b="1" dirty="0">
                <a:solidFill>
                  <a:schemeClr val="dk1"/>
                </a:solidFill>
                <a:latin typeface="Times New Roman"/>
                <a:ea typeface="Times New Roman"/>
                <a:cs typeface="Times New Roman"/>
                <a:sym typeface="Times New Roman"/>
              </a:rPr>
              <a:t>. CONCLUSION</a:t>
            </a:r>
            <a:endParaRPr sz="3600" b="1" u="sng" dirty="0">
              <a:solidFill>
                <a:srgbClr val="5B240C"/>
              </a:solidFill>
              <a:latin typeface="Times New Roman"/>
              <a:ea typeface="Times New Roman"/>
              <a:cs typeface="Times New Roman"/>
              <a:sym typeface="Times New Roman"/>
            </a:endParaRPr>
          </a:p>
          <a:p>
            <a:pPr marL="571500" marR="0" lvl="0" indent="-571500" algn="just" rtl="0">
              <a:spcBef>
                <a:spcPts val="0"/>
              </a:spcBef>
              <a:spcAft>
                <a:spcPts val="0"/>
              </a:spcAft>
              <a:buClr>
                <a:schemeClr val="dk1"/>
              </a:buClr>
              <a:buSzPts val="2800"/>
              <a:buFont typeface="Times New Roman"/>
              <a:buAutoNum type="arabicParenR"/>
            </a:pPr>
            <a:r>
              <a:rPr lang="en-US" sz="2800" dirty="0" smtClean="0">
                <a:solidFill>
                  <a:schemeClr val="dk1"/>
                </a:solidFill>
                <a:latin typeface="Times New Roman"/>
                <a:ea typeface="Times New Roman"/>
                <a:cs typeface="Times New Roman"/>
                <a:sym typeface="Times New Roman"/>
              </a:rPr>
              <a:t>Deformation </a:t>
            </a:r>
            <a:r>
              <a:rPr lang="en-US" sz="2800" dirty="0">
                <a:solidFill>
                  <a:schemeClr val="dk1"/>
                </a:solidFill>
                <a:latin typeface="Times New Roman"/>
                <a:ea typeface="Times New Roman"/>
                <a:cs typeface="Times New Roman"/>
                <a:sym typeface="Times New Roman"/>
              </a:rPr>
              <a:t>and stress due to thermal convection are shown in Steady State Thermal analysis results section. Both the stress and deformation were under the design constraints.</a:t>
            </a:r>
            <a:endParaRPr sz="2800" dirty="0">
              <a:solidFill>
                <a:schemeClr val="dk1"/>
              </a:solidFill>
              <a:latin typeface="Times New Roman"/>
              <a:ea typeface="Times New Roman"/>
              <a:cs typeface="Times New Roman"/>
              <a:sym typeface="Times New Roman"/>
            </a:endParaRPr>
          </a:p>
          <a:p>
            <a:pPr marL="571500" marR="0" lvl="0" indent="-571500" algn="just" rtl="0">
              <a:spcBef>
                <a:spcPts val="0"/>
              </a:spcBef>
              <a:spcAft>
                <a:spcPts val="0"/>
              </a:spcAft>
              <a:buClr>
                <a:schemeClr val="dk1"/>
              </a:buClr>
              <a:buSzPts val="2800"/>
              <a:buFont typeface="Times New Roman"/>
              <a:buAutoNum type="arabicParenR"/>
            </a:pPr>
            <a:r>
              <a:rPr lang="en-US" sz="2800" dirty="0">
                <a:solidFill>
                  <a:schemeClr val="dk1"/>
                </a:solidFill>
                <a:latin typeface="Times New Roman"/>
                <a:ea typeface="Times New Roman"/>
                <a:cs typeface="Times New Roman"/>
                <a:sym typeface="Times New Roman"/>
              </a:rPr>
              <a:t>Deformation for first 10 modes were shown in a chart in Modal Analysis results section. The deformation were all below design constraints.</a:t>
            </a:r>
            <a:endParaRPr sz="2800" dirty="0">
              <a:solidFill>
                <a:schemeClr val="dk1"/>
              </a:solidFill>
              <a:latin typeface="Times New Roman"/>
              <a:ea typeface="Times New Roman"/>
              <a:cs typeface="Times New Roman"/>
              <a:sym typeface="Times New Roman"/>
            </a:endParaRPr>
          </a:p>
          <a:p>
            <a:pPr marL="571500" marR="0" lvl="0" indent="-571500" algn="just" rtl="0">
              <a:spcBef>
                <a:spcPts val="0"/>
              </a:spcBef>
              <a:spcAft>
                <a:spcPts val="0"/>
              </a:spcAft>
              <a:buClr>
                <a:schemeClr val="dk1"/>
              </a:buClr>
              <a:buSzPts val="2800"/>
              <a:buFont typeface="Times New Roman"/>
              <a:buAutoNum type="arabicParenR"/>
            </a:pPr>
            <a:r>
              <a:rPr lang="en-US" sz="2800" dirty="0">
                <a:solidFill>
                  <a:schemeClr val="dk1"/>
                </a:solidFill>
                <a:latin typeface="Times New Roman"/>
                <a:ea typeface="Times New Roman"/>
                <a:cs typeface="Times New Roman"/>
                <a:sym typeface="Times New Roman"/>
              </a:rPr>
              <a:t>Deformation and stress of rotor due to harmonic loading are shown in Harmonic Response results section. Both values are below design constraints.</a:t>
            </a:r>
            <a:endParaRPr sz="2800" dirty="0">
              <a:solidFill>
                <a:schemeClr val="dk1"/>
              </a:solidFill>
              <a:latin typeface="Times New Roman"/>
              <a:ea typeface="Times New Roman"/>
              <a:cs typeface="Times New Roman"/>
              <a:sym typeface="Times New Roman"/>
            </a:endParaRPr>
          </a:p>
          <a:p>
            <a:pPr marL="571500" marR="0" lvl="0" indent="-571500" algn="just" rtl="0">
              <a:spcBef>
                <a:spcPts val="0"/>
              </a:spcBef>
              <a:spcAft>
                <a:spcPts val="0"/>
              </a:spcAft>
              <a:buClr>
                <a:schemeClr val="dk1"/>
              </a:buClr>
              <a:buSzPts val="2800"/>
              <a:buFont typeface="Times New Roman"/>
              <a:buAutoNum type="arabicParenR"/>
            </a:pPr>
            <a:r>
              <a:rPr lang="en-US" sz="2800" dirty="0">
                <a:solidFill>
                  <a:schemeClr val="dk1"/>
                </a:solidFill>
                <a:latin typeface="Times New Roman"/>
                <a:ea typeface="Times New Roman"/>
                <a:cs typeface="Times New Roman"/>
                <a:sym typeface="Times New Roman"/>
              </a:rPr>
              <a:t>The static analysis simulation and optimization was done using       ANSYS 19.1</a:t>
            </a:r>
            <a:endParaRPr sz="28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US" sz="2800" dirty="0">
                <a:solidFill>
                  <a:schemeClr val="dk1"/>
                </a:solidFill>
                <a:latin typeface="Times New Roman"/>
                <a:ea typeface="Times New Roman"/>
                <a:cs typeface="Times New Roman"/>
                <a:sym typeface="Times New Roman"/>
              </a:rPr>
              <a:t> </a:t>
            </a:r>
            <a:r>
              <a:rPr lang="en-US" sz="3600" b="1" dirty="0">
                <a:solidFill>
                  <a:schemeClr val="dk1"/>
                </a:solidFill>
                <a:latin typeface="Times New Roman"/>
                <a:ea typeface="Times New Roman"/>
                <a:cs typeface="Times New Roman"/>
                <a:sym typeface="Times New Roman"/>
              </a:rPr>
              <a:t>13. FUTURE WORK</a:t>
            </a:r>
            <a:endParaRPr sz="36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457200" lvl="0" indent="-406400" algn="just" rtl="0">
              <a:spcBef>
                <a:spcPts val="0"/>
              </a:spcBef>
              <a:spcAft>
                <a:spcPts val="0"/>
              </a:spcAft>
              <a:buClr>
                <a:schemeClr val="dk1"/>
              </a:buClr>
              <a:buSzPts val="2800"/>
              <a:buFont typeface="Times New Roman"/>
              <a:buAutoNum type="arabicParenR"/>
            </a:pPr>
            <a:r>
              <a:rPr lang="en-US" sz="2800" dirty="0">
                <a:solidFill>
                  <a:schemeClr val="dk1"/>
                </a:solidFill>
                <a:latin typeface="Times New Roman"/>
                <a:ea typeface="Times New Roman"/>
                <a:cs typeface="Times New Roman"/>
                <a:sym typeface="Times New Roman"/>
              </a:rPr>
              <a:t>Since the deformation and stress due to thermal load is less than expected, we plan on reducing the thickness of base plate and clamps.</a:t>
            </a:r>
            <a:endParaRPr sz="2800" dirty="0">
              <a:solidFill>
                <a:schemeClr val="dk1"/>
              </a:solidFill>
              <a:latin typeface="Times New Roman"/>
              <a:ea typeface="Times New Roman"/>
              <a:cs typeface="Times New Roman"/>
              <a:sym typeface="Times New Roman"/>
            </a:endParaRPr>
          </a:p>
          <a:p>
            <a:pPr marL="457200" lvl="0" indent="-406400" algn="just" rtl="0">
              <a:spcBef>
                <a:spcPts val="0"/>
              </a:spcBef>
              <a:spcAft>
                <a:spcPts val="0"/>
              </a:spcAft>
              <a:buClr>
                <a:schemeClr val="dk1"/>
              </a:buClr>
              <a:buSzPts val="2800"/>
              <a:buFont typeface="Times New Roman"/>
              <a:buAutoNum type="arabicParenR"/>
            </a:pPr>
            <a:r>
              <a:rPr lang="en-US" sz="2800" dirty="0">
                <a:solidFill>
                  <a:schemeClr val="dk1"/>
                </a:solidFill>
                <a:latin typeface="Times New Roman"/>
                <a:ea typeface="Times New Roman"/>
                <a:cs typeface="Times New Roman"/>
                <a:sym typeface="Times New Roman"/>
              </a:rPr>
              <a:t>Modes found from modal analysis will be used in future controls modeling and calculations. We can make sure to stop the robot when reaching natural frequency while in operation.</a:t>
            </a:r>
            <a:endParaRPr sz="2800" dirty="0">
              <a:solidFill>
                <a:schemeClr val="dk1"/>
              </a:solidFill>
              <a:latin typeface="Times New Roman"/>
              <a:ea typeface="Times New Roman"/>
              <a:cs typeface="Times New Roman"/>
              <a:sym typeface="Times New Roman"/>
            </a:endParaRPr>
          </a:p>
          <a:p>
            <a:pPr marL="457200" lvl="0" indent="-406400" algn="just" rtl="0">
              <a:spcBef>
                <a:spcPts val="0"/>
              </a:spcBef>
              <a:spcAft>
                <a:spcPts val="0"/>
              </a:spcAft>
              <a:buClr>
                <a:schemeClr val="dk1"/>
              </a:buClr>
              <a:buSzPts val="2800"/>
              <a:buFont typeface="Times New Roman"/>
              <a:buAutoNum type="arabicParenR"/>
            </a:pPr>
            <a:r>
              <a:rPr lang="en-US" sz="2800" dirty="0">
                <a:solidFill>
                  <a:schemeClr val="dk1"/>
                </a:solidFill>
                <a:latin typeface="Times New Roman"/>
                <a:ea typeface="Times New Roman"/>
                <a:cs typeface="Times New Roman"/>
                <a:sym typeface="Times New Roman"/>
              </a:rPr>
              <a:t>Frequency response graph will also be used in controls modeling to understand deformation due to harmonic loading when in operation.</a:t>
            </a:r>
            <a:endParaRPr sz="2800" dirty="0">
              <a:solidFill>
                <a:schemeClr val="dk1"/>
              </a:solidFill>
              <a:latin typeface="Times New Roman"/>
              <a:ea typeface="Times New Roman"/>
              <a:cs typeface="Times New Roman"/>
              <a:sym typeface="Times New Roman"/>
            </a:endParaRPr>
          </a:p>
          <a:p>
            <a:pPr marL="457200" lvl="0" indent="-406400" algn="just" rtl="0">
              <a:spcBef>
                <a:spcPts val="0"/>
              </a:spcBef>
              <a:spcAft>
                <a:spcPts val="0"/>
              </a:spcAft>
              <a:buClr>
                <a:schemeClr val="dk1"/>
              </a:buClr>
              <a:buSzPts val="2800"/>
              <a:buFont typeface="Times New Roman"/>
              <a:buAutoNum type="arabicParenR"/>
            </a:pPr>
            <a:r>
              <a:rPr lang="en-US" sz="2800" dirty="0">
                <a:solidFill>
                  <a:schemeClr val="dk1"/>
                </a:solidFill>
                <a:latin typeface="Times New Roman"/>
                <a:ea typeface="Times New Roman"/>
                <a:cs typeface="Times New Roman"/>
                <a:sym typeface="Times New Roman"/>
              </a:rPr>
              <a:t>We also plan on running impulse loading. In the case of the arm being hit by some external impulse load.</a:t>
            </a:r>
            <a:endParaRPr sz="2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just" rtl="0">
              <a:spcBef>
                <a:spcPts val="560"/>
              </a:spcBef>
              <a:spcAft>
                <a:spcPts val="0"/>
              </a:spcAft>
              <a:buNone/>
            </a:pPr>
            <a:endParaRPr sz="2800" dirty="0">
              <a:solidFill>
                <a:schemeClr val="dk1"/>
              </a:solidFill>
              <a:latin typeface="Times New Roman"/>
              <a:ea typeface="Times New Roman"/>
              <a:cs typeface="Times New Roman"/>
              <a:sym typeface="Times New Roman"/>
            </a:endParaRPr>
          </a:p>
          <a:p>
            <a:pPr marL="457200" marR="0" lvl="0" indent="0" algn="just" rtl="0">
              <a:spcBef>
                <a:spcPts val="0"/>
              </a:spcBef>
              <a:spcAft>
                <a:spcPts val="0"/>
              </a:spcAft>
              <a:buNone/>
            </a:pPr>
            <a:endParaRPr sz="2800" dirty="0">
              <a:solidFill>
                <a:schemeClr val="dk1"/>
              </a:solidFill>
              <a:latin typeface="Times New Roman"/>
              <a:ea typeface="Times New Roman"/>
              <a:cs typeface="Times New Roman"/>
              <a:sym typeface="Times New Roman"/>
            </a:endParaRPr>
          </a:p>
        </p:txBody>
      </p:sp>
      <p:sp>
        <p:nvSpPr>
          <p:cNvPr id="153" name="Google Shape;153;p14"/>
          <p:cNvSpPr txBox="1"/>
          <p:nvPr/>
        </p:nvSpPr>
        <p:spPr>
          <a:xfrm>
            <a:off x="13013022" y="9947900"/>
            <a:ext cx="6680400" cy="7503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3600"/>
              <a:buFont typeface="Arial"/>
              <a:buNone/>
            </a:pPr>
            <a:r>
              <a:rPr lang="en-US" sz="3600" b="1">
                <a:solidFill>
                  <a:schemeClr val="dk1"/>
                </a:solidFill>
                <a:latin typeface="Times New Roman"/>
                <a:ea typeface="Times New Roman"/>
                <a:cs typeface="Times New Roman"/>
                <a:sym typeface="Times New Roman"/>
              </a:rPr>
              <a:t>5</a:t>
            </a:r>
            <a:r>
              <a:rPr lang="en-US" sz="3600" b="1" u="none">
                <a:solidFill>
                  <a:schemeClr val="dk1"/>
                </a:solidFill>
                <a:latin typeface="Times New Roman"/>
                <a:ea typeface="Times New Roman"/>
                <a:cs typeface="Times New Roman"/>
                <a:sym typeface="Times New Roman"/>
              </a:rPr>
              <a:t>. DESIGN CONSTRAINTS</a:t>
            </a:r>
            <a:endParaRPr sz="3600">
              <a:latin typeface="Times New Roman"/>
              <a:ea typeface="Times New Roman"/>
              <a:cs typeface="Times New Roman"/>
              <a:sym typeface="Times New Roman"/>
            </a:endParaRPr>
          </a:p>
        </p:txBody>
      </p:sp>
      <p:sp>
        <p:nvSpPr>
          <p:cNvPr id="154" name="Google Shape;154;p14"/>
          <p:cNvSpPr txBox="1"/>
          <p:nvPr/>
        </p:nvSpPr>
        <p:spPr>
          <a:xfrm>
            <a:off x="37680900" y="32248500"/>
            <a:ext cx="6210300" cy="53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Special Thanks to Dr. Eduardo Chan</a:t>
            </a:r>
            <a:endParaRPr b="1"/>
          </a:p>
        </p:txBody>
      </p:sp>
      <p:sp>
        <p:nvSpPr>
          <p:cNvPr id="155" name="Google Shape;155;p14"/>
          <p:cNvSpPr txBox="1"/>
          <p:nvPr/>
        </p:nvSpPr>
        <p:spPr>
          <a:xfrm>
            <a:off x="11388825" y="13155100"/>
            <a:ext cx="10195500" cy="6121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Different boundary conditions are applied in different analyses.</a:t>
            </a:r>
            <a:endParaRPr sz="2800" dirty="0">
              <a:solidFill>
                <a:schemeClr val="dk1"/>
              </a:solidFill>
              <a:latin typeface="Times New Roman"/>
              <a:ea typeface="Times New Roman"/>
              <a:cs typeface="Times New Roman"/>
              <a:sym typeface="Times New Roman"/>
            </a:endParaRPr>
          </a:p>
          <a:p>
            <a:pPr marL="457200" marR="0" lvl="0" indent="-406400" algn="just" rtl="0">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Fixed support at the bottom face is</a:t>
            </a:r>
            <a:endParaRPr sz="2800" dirty="0">
              <a:solidFill>
                <a:schemeClr val="dk1"/>
              </a:solidFill>
              <a:latin typeface="Times New Roman"/>
              <a:ea typeface="Times New Roman"/>
              <a:cs typeface="Times New Roman"/>
              <a:sym typeface="Times New Roman"/>
            </a:endParaRPr>
          </a:p>
          <a:p>
            <a:pPr marL="457200" marR="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 common in all the analysis.</a:t>
            </a:r>
            <a:endParaRPr sz="2800" dirty="0">
              <a:solidFill>
                <a:schemeClr val="dk1"/>
              </a:solidFill>
              <a:latin typeface="Times New Roman"/>
              <a:ea typeface="Times New Roman"/>
              <a:cs typeface="Times New Roman"/>
              <a:sym typeface="Times New Roman"/>
            </a:endParaRPr>
          </a:p>
          <a:p>
            <a:pPr marL="457200" marR="0" lvl="0" indent="-406400" algn="just" rtl="0">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Steady State Thermal Analysis:</a:t>
            </a:r>
            <a:endParaRPr sz="2800" dirty="0">
              <a:solidFill>
                <a:schemeClr val="dk1"/>
              </a:solidFill>
              <a:latin typeface="Times New Roman"/>
              <a:ea typeface="Times New Roman"/>
              <a:cs typeface="Times New Roman"/>
              <a:sym typeface="Times New Roman"/>
            </a:endParaRPr>
          </a:p>
          <a:p>
            <a:pPr marL="914400" marR="0" lvl="1" indent="-406400" algn="just" rtl="0">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Ambient temperature: 22 °C</a:t>
            </a:r>
            <a:endParaRPr sz="2800" dirty="0">
              <a:solidFill>
                <a:schemeClr val="dk1"/>
              </a:solidFill>
              <a:latin typeface="Times New Roman"/>
              <a:ea typeface="Times New Roman"/>
              <a:cs typeface="Times New Roman"/>
              <a:sym typeface="Times New Roman"/>
            </a:endParaRPr>
          </a:p>
          <a:p>
            <a:pPr marL="914400" marR="0" lvl="1" indent="-406400" algn="just" rtl="0">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Initial Temperature of coils: 100 °C</a:t>
            </a:r>
            <a:endParaRPr sz="2800" dirty="0">
              <a:solidFill>
                <a:schemeClr val="dk1"/>
              </a:solidFill>
              <a:latin typeface="Times New Roman"/>
              <a:ea typeface="Times New Roman"/>
              <a:cs typeface="Times New Roman"/>
              <a:sym typeface="Times New Roman"/>
            </a:endParaRPr>
          </a:p>
          <a:p>
            <a:pPr marL="914400" marR="0" lvl="1" indent="-406400" algn="just" rtl="0">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Heat Generated by coils: 8843537 W/mm³</a:t>
            </a:r>
            <a:endParaRPr sz="2800" dirty="0">
              <a:solidFill>
                <a:schemeClr val="dk1"/>
              </a:solidFill>
              <a:latin typeface="Times New Roman"/>
              <a:ea typeface="Times New Roman"/>
              <a:cs typeface="Times New Roman"/>
              <a:sym typeface="Times New Roman"/>
            </a:endParaRPr>
          </a:p>
          <a:p>
            <a:pPr marL="914400" marR="0" lvl="1" indent="-406400" algn="just" rtl="0">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Different convective conditions are applied</a:t>
            </a:r>
            <a:endParaRPr sz="2800" dirty="0">
              <a:solidFill>
                <a:schemeClr val="dk1"/>
              </a:solidFill>
              <a:latin typeface="Times New Roman"/>
              <a:ea typeface="Times New Roman"/>
              <a:cs typeface="Times New Roman"/>
              <a:sym typeface="Times New Roman"/>
            </a:endParaRPr>
          </a:p>
          <a:p>
            <a:pPr marL="914400" marR="0" lvl="1" indent="-406400" algn="just" rtl="0">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To respective bodies shown in materials </a:t>
            </a:r>
            <a:endParaRPr sz="2800" dirty="0">
              <a:solidFill>
                <a:schemeClr val="dk1"/>
              </a:solidFill>
              <a:latin typeface="Times New Roman"/>
              <a:ea typeface="Times New Roman"/>
              <a:cs typeface="Times New Roman"/>
              <a:sym typeface="Times New Roman"/>
            </a:endParaRPr>
          </a:p>
          <a:p>
            <a:pPr marL="914400" marR="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section.</a:t>
            </a:r>
            <a:endParaRPr sz="2800" dirty="0">
              <a:solidFill>
                <a:schemeClr val="dk1"/>
              </a:solidFill>
              <a:latin typeface="Times New Roman"/>
              <a:ea typeface="Times New Roman"/>
              <a:cs typeface="Times New Roman"/>
              <a:sym typeface="Times New Roman"/>
            </a:endParaRPr>
          </a:p>
          <a:p>
            <a:pPr marL="914400" marR="0" lvl="0" indent="0" algn="just"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914400" marR="0" lvl="0" indent="0" algn="just"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914400" marR="0" lvl="0" indent="0" algn="just"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914400" marR="0" lvl="0" indent="0" algn="just"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800" dirty="0">
              <a:solidFill>
                <a:srgbClr val="FF0000"/>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800" dirty="0">
              <a:solidFill>
                <a:srgbClr val="FF0000"/>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60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600" dirty="0">
                <a:solidFill>
                  <a:schemeClr val="dk1"/>
                </a:solidFill>
                <a:latin typeface="Times New Roman"/>
                <a:ea typeface="Times New Roman"/>
                <a:cs typeface="Times New Roman"/>
                <a:sym typeface="Times New Roman"/>
              </a:rPr>
              <a:t> </a:t>
            </a:r>
            <a:r>
              <a:rPr lang="en-US" sz="2000" b="1" dirty="0">
                <a:solidFill>
                  <a:schemeClr val="dk1"/>
                </a:solidFill>
                <a:latin typeface="Times New Roman"/>
                <a:ea typeface="Times New Roman"/>
                <a:cs typeface="Times New Roman"/>
                <a:sym typeface="Times New Roman"/>
              </a:rPr>
              <a:t> Fig 3- Temperature and Convective B.C                 	Fig 4-Rotational Velocity B.C</a:t>
            </a:r>
            <a:endParaRPr sz="2000" b="1" dirty="0">
              <a:solidFill>
                <a:schemeClr val="dk1"/>
              </a:solidFill>
              <a:latin typeface="Times New Roman"/>
              <a:ea typeface="Times New Roman"/>
              <a:cs typeface="Times New Roman"/>
              <a:sym typeface="Times New Roman"/>
            </a:endParaRPr>
          </a:p>
          <a:p>
            <a:pPr marL="457200" marR="0" lvl="0" indent="0" algn="just" rtl="0">
              <a:spcBef>
                <a:spcPts val="0"/>
              </a:spcBef>
              <a:spcAft>
                <a:spcPts val="0"/>
              </a:spcAft>
              <a:buNone/>
            </a:pPr>
            <a:endParaRPr dirty="0">
              <a:solidFill>
                <a:schemeClr val="dk1"/>
              </a:solidFill>
              <a:latin typeface="Times New Roman"/>
              <a:ea typeface="Times New Roman"/>
              <a:cs typeface="Times New Roman"/>
              <a:sym typeface="Times New Roman"/>
            </a:endParaRPr>
          </a:p>
          <a:p>
            <a:pPr marL="457200" marR="0" lvl="0" indent="-419100" algn="just" rtl="0">
              <a:spcBef>
                <a:spcPts val="0"/>
              </a:spcBef>
              <a:spcAft>
                <a:spcPts val="0"/>
              </a:spcAft>
              <a:buClr>
                <a:schemeClr val="dk1"/>
              </a:buClr>
              <a:buSzPts val="3000"/>
              <a:buFont typeface="Times New Roman"/>
              <a:buAutoNum type="arabicPeriod"/>
            </a:pPr>
            <a:r>
              <a:rPr lang="en-US" sz="3000" b="1" dirty="0">
                <a:solidFill>
                  <a:schemeClr val="dk1"/>
                </a:solidFill>
                <a:latin typeface="Times New Roman"/>
                <a:ea typeface="Times New Roman"/>
                <a:cs typeface="Times New Roman"/>
                <a:sym typeface="Times New Roman"/>
              </a:rPr>
              <a:t>Modal Analysis</a:t>
            </a:r>
            <a:endParaRPr sz="3000" b="1" dirty="0">
              <a:solidFill>
                <a:schemeClr val="dk1"/>
              </a:solidFill>
              <a:latin typeface="Times New Roman"/>
              <a:ea typeface="Times New Roman"/>
              <a:cs typeface="Times New Roman"/>
              <a:sym typeface="Times New Roman"/>
            </a:endParaRPr>
          </a:p>
          <a:p>
            <a:pPr marL="914400" marR="0" lvl="1" indent="-406400" algn="just" rtl="0">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Rotational velocity on the rotor, coils and Magnet is 19 rpm based on the requirements.</a:t>
            </a:r>
            <a:endParaRPr sz="2800" dirty="0">
              <a:solidFill>
                <a:schemeClr val="dk1"/>
              </a:solidFill>
              <a:latin typeface="Times New Roman"/>
              <a:ea typeface="Times New Roman"/>
              <a:cs typeface="Times New Roman"/>
              <a:sym typeface="Times New Roman"/>
            </a:endParaRPr>
          </a:p>
          <a:p>
            <a:pPr marL="914400" marR="0" lvl="1" indent="-406400" algn="just" rtl="0">
              <a:spcBef>
                <a:spcPts val="0"/>
              </a:spcBef>
              <a:spcAft>
                <a:spcPts val="0"/>
              </a:spcAft>
              <a:buClr>
                <a:schemeClr val="dk1"/>
              </a:buClr>
              <a:buSzPts val="2800"/>
              <a:buFont typeface="Times New Roman"/>
              <a:buAutoNum type="arabicPeriod"/>
            </a:pPr>
            <a:endParaRPr sz="2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just" rtl="0">
              <a:lnSpc>
                <a:spcPct val="90000"/>
              </a:lnSpc>
              <a:spcBef>
                <a:spcPts val="0"/>
              </a:spcBef>
              <a:spcAft>
                <a:spcPts val="0"/>
              </a:spcAft>
              <a:buNone/>
            </a:pPr>
            <a:endParaRPr sz="2800" dirty="0">
              <a:solidFill>
                <a:srgbClr val="FF0000"/>
              </a:solidFill>
              <a:latin typeface="Times New Roman"/>
              <a:ea typeface="Times New Roman"/>
              <a:cs typeface="Times New Roman"/>
              <a:sym typeface="Times New Roman"/>
            </a:endParaRPr>
          </a:p>
          <a:p>
            <a:pPr marL="0" marR="0" lvl="0" indent="0" algn="just"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457200" marR="0" lvl="0" indent="0" algn="just" rtl="0">
              <a:spcBef>
                <a:spcPts val="0"/>
              </a:spcBef>
              <a:spcAft>
                <a:spcPts val="0"/>
              </a:spcAft>
              <a:buNone/>
            </a:pPr>
            <a:r>
              <a:rPr lang="en-US" sz="2600" dirty="0">
                <a:solidFill>
                  <a:schemeClr val="dk1"/>
                </a:solidFill>
                <a:latin typeface="Times New Roman"/>
                <a:ea typeface="Times New Roman"/>
                <a:cs typeface="Times New Roman"/>
                <a:sym typeface="Times New Roman"/>
              </a:rPr>
              <a:t> </a:t>
            </a:r>
            <a:r>
              <a:rPr lang="en-US" sz="2000" b="1" dirty="0">
                <a:solidFill>
                  <a:schemeClr val="dk1"/>
                </a:solidFill>
                <a:latin typeface="Times New Roman"/>
                <a:ea typeface="Times New Roman"/>
                <a:cs typeface="Times New Roman"/>
                <a:sym typeface="Times New Roman"/>
              </a:rPr>
              <a:t>  Fig 5 - Fixed Support B.C			        </a:t>
            </a:r>
            <a:r>
              <a:rPr lang="en-US" sz="2000" b="1" dirty="0" smtClean="0">
                <a:solidFill>
                  <a:schemeClr val="dk1"/>
                </a:solidFill>
                <a:latin typeface="Times New Roman"/>
                <a:ea typeface="Times New Roman"/>
                <a:cs typeface="Times New Roman"/>
                <a:sym typeface="Times New Roman"/>
              </a:rPr>
              <a:t>      </a:t>
            </a:r>
            <a:r>
              <a:rPr lang="en-US" sz="2000" b="1" dirty="0">
                <a:solidFill>
                  <a:schemeClr val="dk1"/>
                </a:solidFill>
                <a:latin typeface="Times New Roman"/>
                <a:ea typeface="Times New Roman"/>
                <a:cs typeface="Times New Roman"/>
                <a:sym typeface="Times New Roman"/>
              </a:rPr>
              <a:t>Fig 6 - Rotational Velocity B.C</a:t>
            </a:r>
            <a:endParaRPr sz="2000" b="1" dirty="0">
              <a:solidFill>
                <a:schemeClr val="dk1"/>
              </a:solidFill>
              <a:latin typeface="Times New Roman"/>
              <a:ea typeface="Times New Roman"/>
              <a:cs typeface="Times New Roman"/>
              <a:sym typeface="Times New Roman"/>
            </a:endParaRPr>
          </a:p>
          <a:p>
            <a:pPr marL="457200" marR="0" lvl="0" indent="0" algn="just" rtl="0">
              <a:spcBef>
                <a:spcPts val="0"/>
              </a:spcBef>
              <a:spcAft>
                <a:spcPts val="0"/>
              </a:spcAft>
              <a:buNone/>
            </a:pPr>
            <a:endParaRPr sz="2000" b="1" dirty="0">
              <a:solidFill>
                <a:schemeClr val="dk1"/>
              </a:solidFill>
              <a:latin typeface="Times New Roman"/>
              <a:ea typeface="Times New Roman"/>
              <a:cs typeface="Times New Roman"/>
              <a:sym typeface="Times New Roman"/>
            </a:endParaRPr>
          </a:p>
          <a:p>
            <a:pPr marL="457200" marR="0" lvl="0" indent="-419100" algn="just" rtl="0">
              <a:spcBef>
                <a:spcPts val="0"/>
              </a:spcBef>
              <a:spcAft>
                <a:spcPts val="0"/>
              </a:spcAft>
              <a:buClr>
                <a:schemeClr val="dk1"/>
              </a:buClr>
              <a:buSzPts val="3000"/>
              <a:buFont typeface="Times New Roman"/>
              <a:buAutoNum type="arabicPeriod"/>
            </a:pPr>
            <a:r>
              <a:rPr lang="en-US" sz="3000" b="1" dirty="0">
                <a:solidFill>
                  <a:schemeClr val="dk1"/>
                </a:solidFill>
                <a:latin typeface="Times New Roman"/>
                <a:ea typeface="Times New Roman"/>
                <a:cs typeface="Times New Roman"/>
                <a:sym typeface="Times New Roman"/>
              </a:rPr>
              <a:t>Harmonic Response</a:t>
            </a:r>
            <a:endParaRPr sz="3000" b="1" dirty="0">
              <a:solidFill>
                <a:schemeClr val="dk1"/>
              </a:solidFill>
              <a:latin typeface="Times New Roman"/>
              <a:ea typeface="Times New Roman"/>
              <a:cs typeface="Times New Roman"/>
              <a:sym typeface="Times New Roman"/>
            </a:endParaRPr>
          </a:p>
          <a:p>
            <a:pPr marL="914400" marR="0" lvl="1" indent="-406400" algn="just" rtl="0">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A force is applied on the end face of the shaft in downward direction of 8 lbs.</a:t>
            </a:r>
            <a:endParaRPr sz="2800" dirty="0">
              <a:solidFill>
                <a:schemeClr val="dk1"/>
              </a:solidFill>
              <a:latin typeface="Times New Roman"/>
              <a:ea typeface="Times New Roman"/>
              <a:cs typeface="Times New Roman"/>
              <a:sym typeface="Times New Roman"/>
            </a:endParaRPr>
          </a:p>
          <a:p>
            <a:pPr marL="914400" marR="0" lvl="0" indent="0" algn="just"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lang="en-US" sz="2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lang="en-US" sz="2800" b="1"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800" b="1" dirty="0">
                <a:solidFill>
                  <a:schemeClr val="dk1"/>
                </a:solidFill>
                <a:latin typeface="Times New Roman"/>
                <a:ea typeface="Times New Roman"/>
                <a:cs typeface="Times New Roman"/>
                <a:sym typeface="Times New Roman"/>
              </a:rPr>
              <a:t>	</a:t>
            </a:r>
            <a:r>
              <a:rPr lang="en-US" sz="2800" b="1" dirty="0" smtClean="0">
                <a:solidFill>
                  <a:schemeClr val="dk1"/>
                </a:solidFill>
                <a:latin typeface="Times New Roman"/>
                <a:ea typeface="Times New Roman"/>
                <a:cs typeface="Times New Roman"/>
                <a:sym typeface="Times New Roman"/>
              </a:rPr>
              <a:t>			</a:t>
            </a:r>
            <a:r>
              <a:rPr lang="en-US" sz="2000" b="1" dirty="0" smtClean="0">
                <a:solidFill>
                  <a:schemeClr val="dk1"/>
                </a:solidFill>
                <a:latin typeface="Times New Roman"/>
                <a:ea typeface="Times New Roman"/>
                <a:cs typeface="Times New Roman"/>
                <a:sym typeface="Times New Roman"/>
              </a:rPr>
              <a:t> </a:t>
            </a:r>
            <a:r>
              <a:rPr lang="en-US" sz="2000" b="1" dirty="0">
                <a:solidFill>
                  <a:schemeClr val="dk1"/>
                </a:solidFill>
                <a:latin typeface="Times New Roman"/>
                <a:ea typeface="Times New Roman"/>
                <a:cs typeface="Times New Roman"/>
                <a:sym typeface="Times New Roman"/>
              </a:rPr>
              <a:t>Fig 7 - Harmonic Force B.C</a:t>
            </a:r>
            <a:endParaRPr sz="2000" b="1"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800" dirty="0">
              <a:solidFill>
                <a:schemeClr val="dk1"/>
              </a:solidFill>
              <a:latin typeface="Times New Roman"/>
              <a:ea typeface="Times New Roman"/>
              <a:cs typeface="Times New Roman"/>
              <a:sym typeface="Times New Roman"/>
            </a:endParaRPr>
          </a:p>
        </p:txBody>
      </p:sp>
      <p:sp>
        <p:nvSpPr>
          <p:cNvPr id="156" name="Google Shape;156;p14"/>
          <p:cNvSpPr txBox="1"/>
          <p:nvPr/>
        </p:nvSpPr>
        <p:spPr>
          <a:xfrm>
            <a:off x="11480225" y="10665913"/>
            <a:ext cx="10195500" cy="1845000"/>
          </a:xfrm>
          <a:prstGeom prst="rect">
            <a:avLst/>
          </a:prstGeom>
          <a:noFill/>
          <a:ln>
            <a:noFill/>
          </a:ln>
        </p:spPr>
        <p:txBody>
          <a:bodyPr spcFirstLastPara="1" wrap="square" lIns="91425" tIns="45700" rIns="91425" bIns="45700" anchor="t" anchorCtr="0">
            <a:noAutofit/>
          </a:bodyPr>
          <a:lstStyle/>
          <a:p>
            <a:pPr marL="571500" marR="0" lvl="0" indent="-571500" algn="just" rtl="0">
              <a:spcBef>
                <a:spcPts val="0"/>
              </a:spcBef>
              <a:spcAft>
                <a:spcPts val="0"/>
              </a:spcAft>
              <a:buClr>
                <a:schemeClr val="dk1"/>
              </a:buClr>
              <a:buSzPts val="2800"/>
              <a:buFont typeface="Times New Roman"/>
              <a:buAutoNum type="arabicParenR"/>
            </a:pPr>
            <a:r>
              <a:rPr lang="en-US" sz="2800">
                <a:solidFill>
                  <a:schemeClr val="dk1"/>
                </a:solidFill>
                <a:latin typeface="Times New Roman"/>
                <a:ea typeface="Times New Roman"/>
                <a:cs typeface="Times New Roman"/>
                <a:sym typeface="Times New Roman"/>
              </a:rPr>
              <a:t>The maximum Stress should be less than the Allowable stress   of the material.</a:t>
            </a:r>
            <a:endParaRPr sz="2800">
              <a:solidFill>
                <a:schemeClr val="dk1"/>
              </a:solidFill>
              <a:latin typeface="Times New Roman"/>
              <a:ea typeface="Times New Roman"/>
              <a:cs typeface="Times New Roman"/>
              <a:sym typeface="Times New Roman"/>
            </a:endParaRPr>
          </a:p>
          <a:p>
            <a:pPr marL="571500" marR="0" lvl="0" indent="-571500" algn="just" rtl="0">
              <a:spcBef>
                <a:spcPts val="0"/>
              </a:spcBef>
              <a:spcAft>
                <a:spcPts val="0"/>
              </a:spcAft>
              <a:buClr>
                <a:schemeClr val="dk1"/>
              </a:buClr>
              <a:buSzPts val="2800"/>
              <a:buFont typeface="Times New Roman"/>
              <a:buAutoNum type="arabicParenR"/>
            </a:pPr>
            <a:r>
              <a:rPr lang="en-US" sz="2800">
                <a:solidFill>
                  <a:schemeClr val="dk1"/>
                </a:solidFill>
                <a:latin typeface="Times New Roman"/>
                <a:ea typeface="Times New Roman"/>
                <a:cs typeface="Times New Roman"/>
                <a:sym typeface="Times New Roman"/>
              </a:rPr>
              <a:t>The deformation in the model should be less than 1.25mm.</a:t>
            </a:r>
            <a:endParaRPr sz="2800">
              <a:latin typeface="Times New Roman"/>
              <a:ea typeface="Times New Roman"/>
              <a:cs typeface="Times New Roman"/>
              <a:sym typeface="Times New Roman"/>
            </a:endParaRPr>
          </a:p>
          <a:p>
            <a:pPr marL="571500" marR="0" lvl="0" indent="-571500" algn="just" rtl="0">
              <a:spcBef>
                <a:spcPts val="0"/>
              </a:spcBef>
              <a:spcAft>
                <a:spcPts val="0"/>
              </a:spcAft>
              <a:buClr>
                <a:schemeClr val="dk1"/>
              </a:buClr>
              <a:buSzPts val="2800"/>
              <a:buFont typeface="Times New Roman"/>
              <a:buAutoNum type="arabicParenR"/>
            </a:pPr>
            <a:r>
              <a:rPr lang="en-US" sz="2800">
                <a:solidFill>
                  <a:schemeClr val="dk1"/>
                </a:solidFill>
                <a:latin typeface="Times New Roman"/>
                <a:ea typeface="Times New Roman"/>
                <a:cs typeface="Times New Roman"/>
                <a:sym typeface="Times New Roman"/>
              </a:rPr>
              <a:t>Consider a factor of safety of 1.2</a:t>
            </a:r>
            <a:endParaRPr sz="2800">
              <a:latin typeface="Times New Roman"/>
              <a:ea typeface="Times New Roman"/>
              <a:cs typeface="Times New Roman"/>
              <a:sym typeface="Times New Roman"/>
            </a:endParaRPr>
          </a:p>
        </p:txBody>
      </p:sp>
      <p:sp>
        <p:nvSpPr>
          <p:cNvPr id="157" name="Google Shape;157;p14"/>
          <p:cNvSpPr txBox="1"/>
          <p:nvPr/>
        </p:nvSpPr>
        <p:spPr>
          <a:xfrm>
            <a:off x="786119" y="2351500"/>
            <a:ext cx="10196400" cy="953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500">
                <a:solidFill>
                  <a:schemeClr val="dk1"/>
                </a:solidFill>
                <a:latin typeface="Times New Roman"/>
                <a:ea typeface="Times New Roman"/>
                <a:cs typeface="Times New Roman"/>
                <a:sym typeface="Times New Roman"/>
              </a:rPr>
              <a:t>SAN JOSE STATE UNIVERSITY</a:t>
            </a:r>
            <a:endParaRPr>
              <a:latin typeface="Times New Roman"/>
              <a:ea typeface="Times New Roman"/>
              <a:cs typeface="Times New Roman"/>
              <a:sym typeface="Times New Roman"/>
            </a:endParaRPr>
          </a:p>
        </p:txBody>
      </p:sp>
      <p:pic>
        <p:nvPicPr>
          <p:cNvPr id="158" name="Google Shape;158;p14"/>
          <p:cNvPicPr preferRelativeResize="0"/>
          <p:nvPr/>
        </p:nvPicPr>
        <p:blipFill>
          <a:blip r:embed="rId6">
            <a:alphaModFix/>
          </a:blip>
          <a:stretch>
            <a:fillRect/>
          </a:stretch>
        </p:blipFill>
        <p:spPr>
          <a:xfrm>
            <a:off x="786125" y="14671125"/>
            <a:ext cx="4570800" cy="4060850"/>
          </a:xfrm>
          <a:prstGeom prst="rect">
            <a:avLst/>
          </a:prstGeom>
          <a:noFill/>
          <a:ln>
            <a:noFill/>
          </a:ln>
        </p:spPr>
      </p:pic>
      <p:pic>
        <p:nvPicPr>
          <p:cNvPr id="159" name="Google Shape;159;p14"/>
          <p:cNvPicPr preferRelativeResize="0"/>
          <p:nvPr/>
        </p:nvPicPr>
        <p:blipFill>
          <a:blip r:embed="rId7">
            <a:alphaModFix/>
          </a:blip>
          <a:stretch>
            <a:fillRect/>
          </a:stretch>
        </p:blipFill>
        <p:spPr>
          <a:xfrm>
            <a:off x="2620587" y="24531657"/>
            <a:ext cx="6052513" cy="5648153"/>
          </a:xfrm>
          <a:prstGeom prst="rect">
            <a:avLst/>
          </a:prstGeom>
          <a:noFill/>
          <a:ln>
            <a:noFill/>
          </a:ln>
        </p:spPr>
      </p:pic>
      <p:sp>
        <p:nvSpPr>
          <p:cNvPr id="160" name="Google Shape;160;p14"/>
          <p:cNvSpPr txBox="1">
            <a:spLocks noGrp="1"/>
          </p:cNvSpPr>
          <p:nvPr>
            <p:ph type="body" idx="3"/>
          </p:nvPr>
        </p:nvSpPr>
        <p:spPr>
          <a:xfrm>
            <a:off x="13382625" y="3892553"/>
            <a:ext cx="6444050" cy="771226"/>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600"/>
              <a:buNone/>
            </a:pPr>
            <a:r>
              <a:rPr lang="en-US" sz="3600" u="none" dirty="0">
                <a:solidFill>
                  <a:schemeClr val="dk1"/>
                </a:solidFill>
                <a:latin typeface="Times New Roman"/>
                <a:ea typeface="Times New Roman"/>
                <a:cs typeface="Times New Roman"/>
                <a:sym typeface="Times New Roman"/>
              </a:rPr>
              <a:t>4. GEOMETRY AND MESH</a:t>
            </a:r>
            <a:endParaRPr sz="3600" dirty="0">
              <a:latin typeface="Times New Roman"/>
              <a:ea typeface="Times New Roman"/>
              <a:cs typeface="Times New Roman"/>
              <a:sym typeface="Times New Roman"/>
            </a:endParaRPr>
          </a:p>
        </p:txBody>
      </p:sp>
      <p:sp>
        <p:nvSpPr>
          <p:cNvPr id="161" name="Google Shape;161;p14"/>
          <p:cNvSpPr txBox="1"/>
          <p:nvPr/>
        </p:nvSpPr>
        <p:spPr>
          <a:xfrm>
            <a:off x="5127150" y="13281100"/>
            <a:ext cx="1972800"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latin typeface="Calibri"/>
                <a:ea typeface="Calibri"/>
                <a:cs typeface="Calibri"/>
                <a:sym typeface="Calibri"/>
              </a:rPr>
              <a:t>Fig 1 - DC Motor</a:t>
            </a:r>
            <a:endParaRPr sz="2000" b="1">
              <a:latin typeface="Calibri"/>
              <a:ea typeface="Calibri"/>
              <a:cs typeface="Calibri"/>
              <a:sym typeface="Calibri"/>
            </a:endParaRPr>
          </a:p>
        </p:txBody>
      </p:sp>
      <p:sp>
        <p:nvSpPr>
          <p:cNvPr id="162" name="Google Shape;162;p14"/>
          <p:cNvSpPr txBox="1"/>
          <p:nvPr/>
        </p:nvSpPr>
        <p:spPr>
          <a:xfrm>
            <a:off x="22364700" y="20212050"/>
            <a:ext cx="13908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63" name="Google Shape;163;p14"/>
          <p:cNvPicPr preferRelativeResize="0"/>
          <p:nvPr/>
        </p:nvPicPr>
        <p:blipFill rotWithShape="1">
          <a:blip r:embed="rId8">
            <a:alphaModFix/>
          </a:blip>
          <a:srcRect r="17369"/>
          <a:stretch/>
        </p:blipFill>
        <p:spPr>
          <a:xfrm>
            <a:off x="11353574" y="17622100"/>
            <a:ext cx="5029199" cy="3108951"/>
          </a:xfrm>
          <a:prstGeom prst="rect">
            <a:avLst/>
          </a:prstGeom>
          <a:noFill/>
          <a:ln>
            <a:noFill/>
          </a:ln>
        </p:spPr>
      </p:pic>
      <p:pic>
        <p:nvPicPr>
          <p:cNvPr id="164" name="Google Shape;164;p14"/>
          <p:cNvPicPr preferRelativeResize="0"/>
          <p:nvPr/>
        </p:nvPicPr>
        <p:blipFill rotWithShape="1">
          <a:blip r:embed="rId9">
            <a:alphaModFix/>
          </a:blip>
          <a:srcRect r="16659"/>
          <a:stretch/>
        </p:blipFill>
        <p:spPr>
          <a:xfrm>
            <a:off x="16573638" y="17622110"/>
            <a:ext cx="5212099" cy="3222016"/>
          </a:xfrm>
          <a:prstGeom prst="rect">
            <a:avLst/>
          </a:prstGeom>
          <a:noFill/>
          <a:ln>
            <a:noFill/>
          </a:ln>
        </p:spPr>
      </p:pic>
      <p:pic>
        <p:nvPicPr>
          <p:cNvPr id="165" name="Google Shape;165;p14"/>
          <p:cNvPicPr preferRelativeResize="0"/>
          <p:nvPr/>
        </p:nvPicPr>
        <p:blipFill rotWithShape="1">
          <a:blip r:embed="rId10">
            <a:alphaModFix/>
          </a:blip>
          <a:srcRect r="25716"/>
          <a:stretch/>
        </p:blipFill>
        <p:spPr>
          <a:xfrm>
            <a:off x="11262133" y="23015649"/>
            <a:ext cx="5212080" cy="3108960"/>
          </a:xfrm>
          <a:prstGeom prst="rect">
            <a:avLst/>
          </a:prstGeom>
          <a:noFill/>
          <a:ln>
            <a:noFill/>
          </a:ln>
        </p:spPr>
      </p:pic>
      <p:pic>
        <p:nvPicPr>
          <p:cNvPr id="166" name="Google Shape;166;p14"/>
          <p:cNvPicPr preferRelativeResize="0"/>
          <p:nvPr/>
        </p:nvPicPr>
        <p:blipFill rotWithShape="1">
          <a:blip r:embed="rId11">
            <a:alphaModFix/>
          </a:blip>
          <a:srcRect r="23913"/>
          <a:stretch/>
        </p:blipFill>
        <p:spPr>
          <a:xfrm>
            <a:off x="16672162" y="23015650"/>
            <a:ext cx="5212080" cy="3108960"/>
          </a:xfrm>
          <a:prstGeom prst="rect">
            <a:avLst/>
          </a:prstGeom>
          <a:noFill/>
          <a:ln>
            <a:noFill/>
          </a:ln>
        </p:spPr>
      </p:pic>
      <p:pic>
        <p:nvPicPr>
          <p:cNvPr id="167" name="Google Shape;167;p14"/>
          <p:cNvPicPr preferRelativeResize="0"/>
          <p:nvPr/>
        </p:nvPicPr>
        <p:blipFill>
          <a:blip r:embed="rId12">
            <a:alphaModFix/>
          </a:blip>
          <a:stretch>
            <a:fillRect/>
          </a:stretch>
        </p:blipFill>
        <p:spPr>
          <a:xfrm>
            <a:off x="13926819" y="28294900"/>
            <a:ext cx="5401619" cy="3222026"/>
          </a:xfrm>
          <a:prstGeom prst="rect">
            <a:avLst/>
          </a:prstGeom>
          <a:noFill/>
          <a:ln>
            <a:noFill/>
          </a:ln>
        </p:spPr>
      </p:pic>
      <p:pic>
        <p:nvPicPr>
          <p:cNvPr id="168" name="Google Shape;168;p14"/>
          <p:cNvPicPr preferRelativeResize="0"/>
          <p:nvPr/>
        </p:nvPicPr>
        <p:blipFill>
          <a:blip r:embed="rId13">
            <a:alphaModFix/>
          </a:blip>
          <a:stretch>
            <a:fillRect/>
          </a:stretch>
        </p:blipFill>
        <p:spPr>
          <a:xfrm>
            <a:off x="18554700" y="14088673"/>
            <a:ext cx="3657600" cy="3087900"/>
          </a:xfrm>
          <a:prstGeom prst="rect">
            <a:avLst/>
          </a:prstGeom>
          <a:noFill/>
          <a:ln>
            <a:noFill/>
          </a:ln>
        </p:spPr>
      </p:pic>
      <p:pic>
        <p:nvPicPr>
          <p:cNvPr id="169" name="Google Shape;169;p14"/>
          <p:cNvPicPr preferRelativeResize="0"/>
          <p:nvPr/>
        </p:nvPicPr>
        <p:blipFill>
          <a:blip r:embed="rId14">
            <a:alphaModFix/>
          </a:blip>
          <a:stretch>
            <a:fillRect/>
          </a:stretch>
        </p:blipFill>
        <p:spPr>
          <a:xfrm>
            <a:off x="27811338" y="7125675"/>
            <a:ext cx="5212080" cy="2743200"/>
          </a:xfrm>
          <a:prstGeom prst="rect">
            <a:avLst/>
          </a:prstGeom>
          <a:noFill/>
          <a:ln w="9525" cap="flat" cmpd="sng">
            <a:solidFill>
              <a:schemeClr val="lt1"/>
            </a:solidFill>
            <a:prstDash val="solid"/>
            <a:round/>
            <a:headEnd type="none" w="sm" len="sm"/>
            <a:tailEnd type="none" w="sm" len="sm"/>
          </a:ln>
        </p:spPr>
      </p:pic>
      <p:pic>
        <p:nvPicPr>
          <p:cNvPr id="170" name="Google Shape;170;p14"/>
          <p:cNvPicPr preferRelativeResize="0"/>
          <p:nvPr/>
        </p:nvPicPr>
        <p:blipFill>
          <a:blip r:embed="rId15">
            <a:alphaModFix/>
          </a:blip>
          <a:stretch>
            <a:fillRect/>
          </a:stretch>
        </p:blipFill>
        <p:spPr>
          <a:xfrm>
            <a:off x="22393274" y="10323050"/>
            <a:ext cx="5212080" cy="2743200"/>
          </a:xfrm>
          <a:prstGeom prst="rect">
            <a:avLst/>
          </a:prstGeom>
          <a:noFill/>
          <a:ln w="9525" cap="flat" cmpd="sng">
            <a:solidFill>
              <a:schemeClr val="lt1"/>
            </a:solidFill>
            <a:prstDash val="solid"/>
            <a:round/>
            <a:headEnd type="none" w="sm" len="sm"/>
            <a:tailEnd type="none" w="sm" len="sm"/>
          </a:ln>
        </p:spPr>
      </p:pic>
      <p:pic>
        <p:nvPicPr>
          <p:cNvPr id="171" name="Google Shape;171;p14"/>
          <p:cNvPicPr preferRelativeResize="0"/>
          <p:nvPr/>
        </p:nvPicPr>
        <p:blipFill rotWithShape="1">
          <a:blip r:embed="rId16">
            <a:alphaModFix/>
          </a:blip>
          <a:srcRect r="19048"/>
          <a:stretch/>
        </p:blipFill>
        <p:spPr>
          <a:xfrm>
            <a:off x="27811338" y="10323050"/>
            <a:ext cx="5212080" cy="2743174"/>
          </a:xfrm>
          <a:prstGeom prst="rect">
            <a:avLst/>
          </a:prstGeom>
          <a:noFill/>
          <a:ln w="9525" cap="flat" cmpd="sng">
            <a:solidFill>
              <a:schemeClr val="lt1"/>
            </a:solidFill>
            <a:prstDash val="solid"/>
            <a:round/>
            <a:headEnd type="none" w="sm" len="sm"/>
            <a:tailEnd type="none" w="sm" len="sm"/>
          </a:ln>
        </p:spPr>
      </p:pic>
      <p:pic>
        <p:nvPicPr>
          <p:cNvPr id="172" name="Google Shape;172;p14"/>
          <p:cNvPicPr preferRelativeResize="0"/>
          <p:nvPr/>
        </p:nvPicPr>
        <p:blipFill rotWithShape="1">
          <a:blip r:embed="rId17">
            <a:alphaModFix/>
          </a:blip>
          <a:srcRect r="28785"/>
          <a:stretch/>
        </p:blipFill>
        <p:spPr>
          <a:xfrm>
            <a:off x="22393274" y="17060294"/>
            <a:ext cx="5212080" cy="3108960"/>
          </a:xfrm>
          <a:prstGeom prst="rect">
            <a:avLst/>
          </a:prstGeom>
          <a:noFill/>
          <a:ln w="9525" cap="flat" cmpd="sng">
            <a:solidFill>
              <a:schemeClr val="lt1"/>
            </a:solidFill>
            <a:prstDash val="solid"/>
            <a:round/>
            <a:headEnd type="none" w="sm" len="sm"/>
            <a:tailEnd type="none" w="sm" len="sm"/>
          </a:ln>
        </p:spPr>
      </p:pic>
      <p:pic>
        <p:nvPicPr>
          <p:cNvPr id="173" name="Google Shape;173;p14"/>
          <p:cNvPicPr preferRelativeResize="0"/>
          <p:nvPr/>
        </p:nvPicPr>
        <p:blipFill rotWithShape="1">
          <a:blip r:embed="rId18">
            <a:alphaModFix/>
          </a:blip>
          <a:srcRect r="30245"/>
          <a:stretch/>
        </p:blipFill>
        <p:spPr>
          <a:xfrm>
            <a:off x="27747700" y="17117224"/>
            <a:ext cx="5212080" cy="3108960"/>
          </a:xfrm>
          <a:prstGeom prst="rect">
            <a:avLst/>
          </a:prstGeom>
          <a:noFill/>
          <a:ln w="9525" cap="flat" cmpd="sng">
            <a:solidFill>
              <a:schemeClr val="lt1"/>
            </a:solidFill>
            <a:prstDash val="solid"/>
            <a:round/>
            <a:headEnd type="none" w="sm" len="sm"/>
            <a:tailEnd type="none" w="sm" len="sm"/>
          </a:ln>
        </p:spPr>
      </p:pic>
      <p:pic>
        <p:nvPicPr>
          <p:cNvPr id="174" name="Google Shape;174;p14"/>
          <p:cNvPicPr preferRelativeResize="0"/>
          <p:nvPr/>
        </p:nvPicPr>
        <p:blipFill rotWithShape="1">
          <a:blip r:embed="rId19">
            <a:alphaModFix/>
          </a:blip>
          <a:srcRect r="20382"/>
          <a:stretch/>
        </p:blipFill>
        <p:spPr>
          <a:xfrm>
            <a:off x="22472697" y="20660878"/>
            <a:ext cx="5212099" cy="3108970"/>
          </a:xfrm>
          <a:prstGeom prst="rect">
            <a:avLst/>
          </a:prstGeom>
          <a:noFill/>
          <a:ln w="9525" cap="flat" cmpd="sng">
            <a:solidFill>
              <a:schemeClr val="lt1"/>
            </a:solidFill>
            <a:prstDash val="solid"/>
            <a:round/>
            <a:headEnd type="none" w="sm" len="sm"/>
            <a:tailEnd type="none" w="sm" len="sm"/>
          </a:ln>
        </p:spPr>
      </p:pic>
      <p:pic>
        <p:nvPicPr>
          <p:cNvPr id="175" name="Google Shape;175;p14"/>
          <p:cNvPicPr preferRelativeResize="0"/>
          <p:nvPr/>
        </p:nvPicPr>
        <p:blipFill rotWithShape="1">
          <a:blip r:embed="rId20">
            <a:alphaModFix/>
          </a:blip>
          <a:srcRect r="19756"/>
          <a:stretch/>
        </p:blipFill>
        <p:spPr>
          <a:xfrm>
            <a:off x="27770127" y="20640764"/>
            <a:ext cx="5212080" cy="3108960"/>
          </a:xfrm>
          <a:prstGeom prst="rect">
            <a:avLst/>
          </a:prstGeom>
          <a:noFill/>
          <a:ln w="9525" cap="flat" cmpd="sng">
            <a:solidFill>
              <a:schemeClr val="lt1"/>
            </a:solidFill>
            <a:prstDash val="solid"/>
            <a:round/>
            <a:headEnd type="none" w="sm" len="sm"/>
            <a:tailEnd type="none" w="sm" len="sm"/>
          </a:ln>
        </p:spPr>
      </p:pic>
      <p:pic>
        <p:nvPicPr>
          <p:cNvPr id="176" name="Google Shape;176;p14"/>
          <p:cNvPicPr preferRelativeResize="0"/>
          <p:nvPr/>
        </p:nvPicPr>
        <p:blipFill rotWithShape="1">
          <a:blip r:embed="rId21">
            <a:alphaModFix/>
          </a:blip>
          <a:srcRect r="18334"/>
          <a:stretch/>
        </p:blipFill>
        <p:spPr>
          <a:xfrm>
            <a:off x="22393274" y="24293964"/>
            <a:ext cx="5212080" cy="3105451"/>
          </a:xfrm>
          <a:prstGeom prst="rect">
            <a:avLst/>
          </a:prstGeom>
          <a:noFill/>
          <a:ln w="9525" cap="flat" cmpd="sng">
            <a:solidFill>
              <a:schemeClr val="lt1"/>
            </a:solidFill>
            <a:prstDash val="solid"/>
            <a:round/>
            <a:headEnd type="none" w="sm" len="sm"/>
            <a:tailEnd type="none" w="sm" len="sm"/>
          </a:ln>
        </p:spPr>
      </p:pic>
      <p:pic>
        <p:nvPicPr>
          <p:cNvPr id="177" name="Google Shape;177;p14"/>
          <p:cNvPicPr preferRelativeResize="0"/>
          <p:nvPr/>
        </p:nvPicPr>
        <p:blipFill rotWithShape="1">
          <a:blip r:embed="rId22">
            <a:alphaModFix/>
          </a:blip>
          <a:srcRect r="19517"/>
          <a:stretch/>
        </p:blipFill>
        <p:spPr>
          <a:xfrm>
            <a:off x="27811338" y="24290455"/>
            <a:ext cx="5212080" cy="3108960"/>
          </a:xfrm>
          <a:prstGeom prst="rect">
            <a:avLst/>
          </a:prstGeom>
          <a:noFill/>
          <a:ln w="9525" cap="flat" cmpd="sng">
            <a:solidFill>
              <a:schemeClr val="lt1"/>
            </a:solidFill>
            <a:prstDash val="solid"/>
            <a:round/>
            <a:headEnd type="none" w="sm" len="sm"/>
            <a:tailEnd type="none" w="sm" len="sm"/>
          </a:ln>
        </p:spPr>
      </p:pic>
      <p:pic>
        <p:nvPicPr>
          <p:cNvPr id="178" name="Google Shape;178;p14"/>
          <p:cNvPicPr preferRelativeResize="0"/>
          <p:nvPr/>
        </p:nvPicPr>
        <p:blipFill rotWithShape="1">
          <a:blip r:embed="rId23">
            <a:alphaModFix/>
          </a:blip>
          <a:srcRect r="20076"/>
          <a:stretch/>
        </p:blipFill>
        <p:spPr>
          <a:xfrm>
            <a:off x="22493932" y="27919803"/>
            <a:ext cx="5212080" cy="3108960"/>
          </a:xfrm>
          <a:prstGeom prst="rect">
            <a:avLst/>
          </a:prstGeom>
          <a:noFill/>
          <a:ln w="9525" cap="flat" cmpd="sng">
            <a:solidFill>
              <a:schemeClr val="lt1"/>
            </a:solidFill>
            <a:prstDash val="solid"/>
            <a:round/>
            <a:headEnd type="none" w="sm" len="sm"/>
            <a:tailEnd type="none" w="sm" len="sm"/>
          </a:ln>
        </p:spPr>
      </p:pic>
      <p:pic>
        <p:nvPicPr>
          <p:cNvPr id="179" name="Google Shape;179;p14"/>
          <p:cNvPicPr preferRelativeResize="0"/>
          <p:nvPr/>
        </p:nvPicPr>
        <p:blipFill rotWithShape="1">
          <a:blip r:embed="rId24">
            <a:alphaModFix/>
          </a:blip>
          <a:srcRect r="20076"/>
          <a:stretch/>
        </p:blipFill>
        <p:spPr>
          <a:xfrm>
            <a:off x="27928121" y="27980374"/>
            <a:ext cx="5212080" cy="3108960"/>
          </a:xfrm>
          <a:prstGeom prst="rect">
            <a:avLst/>
          </a:prstGeom>
          <a:noFill/>
          <a:ln w="9525" cap="flat" cmpd="sng">
            <a:solidFill>
              <a:schemeClr val="lt1"/>
            </a:solidFill>
            <a:prstDash val="solid"/>
            <a:round/>
            <a:headEnd type="none" w="sm" len="sm"/>
            <a:tailEnd type="none" w="sm" len="sm"/>
          </a:ln>
        </p:spPr>
      </p:pic>
      <p:pic>
        <p:nvPicPr>
          <p:cNvPr id="180" name="Google Shape;180;p14"/>
          <p:cNvPicPr preferRelativeResize="0"/>
          <p:nvPr/>
        </p:nvPicPr>
        <p:blipFill rotWithShape="1">
          <a:blip r:embed="rId25">
            <a:alphaModFix/>
          </a:blip>
          <a:srcRect l="2896" t="8702" r="3356" b="4882"/>
          <a:stretch/>
        </p:blipFill>
        <p:spPr>
          <a:xfrm>
            <a:off x="33520800" y="3395125"/>
            <a:ext cx="3817250" cy="2500775"/>
          </a:xfrm>
          <a:prstGeom prst="rect">
            <a:avLst/>
          </a:prstGeom>
          <a:noFill/>
          <a:ln>
            <a:noFill/>
          </a:ln>
        </p:spPr>
      </p:pic>
      <p:pic>
        <p:nvPicPr>
          <p:cNvPr id="181" name="Google Shape;181;p14"/>
          <p:cNvPicPr preferRelativeResize="0"/>
          <p:nvPr/>
        </p:nvPicPr>
        <p:blipFill rotWithShape="1">
          <a:blip r:embed="rId26">
            <a:alphaModFix/>
          </a:blip>
          <a:srcRect l="25636" t="7859" r="24361" b="3526"/>
          <a:stretch/>
        </p:blipFill>
        <p:spPr>
          <a:xfrm>
            <a:off x="37338058" y="3476950"/>
            <a:ext cx="1452992" cy="2179500"/>
          </a:xfrm>
          <a:prstGeom prst="rect">
            <a:avLst/>
          </a:prstGeom>
          <a:noFill/>
          <a:ln>
            <a:noFill/>
          </a:ln>
        </p:spPr>
      </p:pic>
      <p:pic>
        <p:nvPicPr>
          <p:cNvPr id="182" name="Google Shape;182;p14"/>
          <p:cNvPicPr preferRelativeResize="0"/>
          <p:nvPr/>
        </p:nvPicPr>
        <p:blipFill rotWithShape="1">
          <a:blip r:embed="rId27">
            <a:alphaModFix/>
          </a:blip>
          <a:srcRect r="24998"/>
          <a:stretch/>
        </p:blipFill>
        <p:spPr>
          <a:xfrm>
            <a:off x="33262675" y="10698200"/>
            <a:ext cx="5029199" cy="2743150"/>
          </a:xfrm>
          <a:prstGeom prst="rect">
            <a:avLst/>
          </a:prstGeom>
          <a:noFill/>
          <a:ln>
            <a:noFill/>
          </a:ln>
        </p:spPr>
      </p:pic>
      <p:pic>
        <p:nvPicPr>
          <p:cNvPr id="183" name="Google Shape;183;p14"/>
          <p:cNvPicPr preferRelativeResize="0"/>
          <p:nvPr/>
        </p:nvPicPr>
        <p:blipFill rotWithShape="1">
          <a:blip r:embed="rId28">
            <a:alphaModFix/>
          </a:blip>
          <a:srcRect r="25395"/>
          <a:stretch/>
        </p:blipFill>
        <p:spPr>
          <a:xfrm>
            <a:off x="38361948" y="10698175"/>
            <a:ext cx="5029199" cy="2743200"/>
          </a:xfrm>
          <a:prstGeom prst="rect">
            <a:avLst/>
          </a:prstGeom>
          <a:noFill/>
          <a:ln>
            <a:noFill/>
          </a:ln>
        </p:spPr>
      </p:pic>
      <p:pic>
        <p:nvPicPr>
          <p:cNvPr id="184" name="Google Shape;184;p14"/>
          <p:cNvPicPr preferRelativeResize="0"/>
          <p:nvPr/>
        </p:nvPicPr>
        <p:blipFill>
          <a:blip r:embed="rId29">
            <a:alphaModFix/>
          </a:blip>
          <a:stretch>
            <a:fillRect/>
          </a:stretch>
        </p:blipFill>
        <p:spPr>
          <a:xfrm>
            <a:off x="38044770" y="19115894"/>
            <a:ext cx="5482549" cy="2128442"/>
          </a:xfrm>
          <a:prstGeom prst="rect">
            <a:avLst/>
          </a:prstGeom>
          <a:noFill/>
          <a:ln>
            <a:noFill/>
          </a:ln>
        </p:spPr>
      </p:pic>
      <p:pic>
        <p:nvPicPr>
          <p:cNvPr id="185" name="Google Shape;185;p14"/>
          <p:cNvPicPr preferRelativeResize="0"/>
          <p:nvPr/>
        </p:nvPicPr>
        <p:blipFill>
          <a:blip r:embed="rId30">
            <a:alphaModFix/>
          </a:blip>
          <a:stretch>
            <a:fillRect/>
          </a:stretch>
        </p:blipFill>
        <p:spPr>
          <a:xfrm>
            <a:off x="34377725" y="19165688"/>
            <a:ext cx="3257550" cy="2028825"/>
          </a:xfrm>
          <a:prstGeom prst="rect">
            <a:avLst/>
          </a:prstGeom>
          <a:noFill/>
          <a:ln>
            <a:noFill/>
          </a:ln>
        </p:spPr>
      </p:pic>
      <p:pic>
        <p:nvPicPr>
          <p:cNvPr id="186" name="Google Shape;186;p14"/>
          <p:cNvPicPr preferRelativeResize="0"/>
          <p:nvPr/>
        </p:nvPicPr>
        <p:blipFill>
          <a:blip r:embed="rId31">
            <a:alphaModFix/>
          </a:blip>
          <a:stretch>
            <a:fillRect/>
          </a:stretch>
        </p:blipFill>
        <p:spPr>
          <a:xfrm>
            <a:off x="35410075" y="16536797"/>
            <a:ext cx="5482549" cy="2115104"/>
          </a:xfrm>
          <a:prstGeom prst="rect">
            <a:avLst/>
          </a:prstGeom>
          <a:noFill/>
          <a:ln>
            <a:noFill/>
          </a:ln>
        </p:spPr>
      </p:pic>
      <p:pic>
        <p:nvPicPr>
          <p:cNvPr id="187" name="Google Shape;187;p14"/>
          <p:cNvPicPr preferRelativeResize="0"/>
          <p:nvPr/>
        </p:nvPicPr>
        <p:blipFill>
          <a:blip r:embed="rId32">
            <a:alphaModFix/>
          </a:blip>
          <a:stretch>
            <a:fillRect/>
          </a:stretch>
        </p:blipFill>
        <p:spPr>
          <a:xfrm>
            <a:off x="37877875" y="14088686"/>
            <a:ext cx="5649452" cy="2179490"/>
          </a:xfrm>
          <a:prstGeom prst="rect">
            <a:avLst/>
          </a:prstGeom>
          <a:noFill/>
          <a:ln>
            <a:noFill/>
          </a:ln>
        </p:spPr>
      </p:pic>
      <p:pic>
        <p:nvPicPr>
          <p:cNvPr id="188" name="Google Shape;188;p14"/>
          <p:cNvPicPr preferRelativeResize="0"/>
          <p:nvPr/>
        </p:nvPicPr>
        <p:blipFill>
          <a:blip r:embed="rId33">
            <a:alphaModFix/>
          </a:blip>
          <a:stretch>
            <a:fillRect/>
          </a:stretch>
        </p:blipFill>
        <p:spPr>
          <a:xfrm>
            <a:off x="33901701" y="14057001"/>
            <a:ext cx="3477063" cy="2179500"/>
          </a:xfrm>
          <a:prstGeom prst="rect">
            <a:avLst/>
          </a:prstGeom>
          <a:noFill/>
          <a:ln>
            <a:noFill/>
          </a:ln>
        </p:spPr>
      </p:pic>
      <p:pic>
        <p:nvPicPr>
          <p:cNvPr id="189" name="Google Shape;189;p14"/>
          <p:cNvPicPr preferRelativeResize="0"/>
          <p:nvPr/>
        </p:nvPicPr>
        <p:blipFill>
          <a:blip r:embed="rId34">
            <a:alphaModFix/>
          </a:blip>
          <a:stretch>
            <a:fillRect/>
          </a:stretch>
        </p:blipFill>
        <p:spPr>
          <a:xfrm>
            <a:off x="17118225" y="6382175"/>
            <a:ext cx="5029200" cy="3144085"/>
          </a:xfrm>
          <a:prstGeom prst="rect">
            <a:avLst/>
          </a:prstGeom>
          <a:noFill/>
          <a:ln>
            <a:noFill/>
          </a:ln>
        </p:spPr>
      </p:pic>
      <p:pic>
        <p:nvPicPr>
          <p:cNvPr id="190" name="Google Shape;190;p14"/>
          <p:cNvPicPr preferRelativeResize="0"/>
          <p:nvPr/>
        </p:nvPicPr>
        <p:blipFill>
          <a:blip r:embed="rId35">
            <a:alphaModFix/>
          </a:blip>
          <a:stretch>
            <a:fillRect/>
          </a:stretch>
        </p:blipFill>
        <p:spPr>
          <a:xfrm>
            <a:off x="22532375" y="7179000"/>
            <a:ext cx="5029200" cy="2636550"/>
          </a:xfrm>
          <a:prstGeom prst="rect">
            <a:avLst/>
          </a:prstGeom>
          <a:noFill/>
          <a:ln w="9525" cap="flat" cmpd="sng">
            <a:solidFill>
              <a:schemeClr val="lt1"/>
            </a:solidFill>
            <a:prstDash val="solid"/>
            <a:round/>
            <a:headEnd type="none" w="sm" len="sm"/>
            <a:tailEnd type="none" w="sm" len="sm"/>
          </a:ln>
        </p:spPr>
      </p:pic>
      <p:sp>
        <p:nvSpPr>
          <p:cNvPr id="191" name="Google Shape;191;p14"/>
          <p:cNvSpPr txBox="1"/>
          <p:nvPr/>
        </p:nvSpPr>
        <p:spPr>
          <a:xfrm>
            <a:off x="5467350" y="14695375"/>
            <a:ext cx="5649300" cy="134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latin typeface="Calibri"/>
                <a:ea typeface="Calibri"/>
                <a:cs typeface="Calibri"/>
                <a:sym typeface="Calibri"/>
              </a:rPr>
              <a:t>Aluminium 6061 T6 Cold Roller </a:t>
            </a:r>
            <a:endParaRPr sz="2400" b="1">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Density - 2698.8 kg/m</a:t>
            </a:r>
            <a:r>
              <a:rPr lang="en-US" sz="2400" baseline="30000">
                <a:latin typeface="Calibri"/>
                <a:ea typeface="Calibri"/>
                <a:cs typeface="Calibri"/>
                <a:sym typeface="Calibri"/>
              </a:rPr>
              <a:t>3</a:t>
            </a:r>
            <a:endParaRPr sz="2400" baseline="300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Isotropic Thermal Conductivity - 151 W/mK</a:t>
            </a:r>
            <a:endParaRPr sz="2400">
              <a:latin typeface="Calibri"/>
              <a:ea typeface="Calibri"/>
              <a:cs typeface="Calibri"/>
              <a:sym typeface="Calibri"/>
            </a:endParaRPr>
          </a:p>
        </p:txBody>
      </p:sp>
      <p:sp>
        <p:nvSpPr>
          <p:cNvPr id="192" name="Google Shape;192;p14"/>
          <p:cNvSpPr txBox="1"/>
          <p:nvPr/>
        </p:nvSpPr>
        <p:spPr>
          <a:xfrm>
            <a:off x="677700" y="18793250"/>
            <a:ext cx="5875500" cy="167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latin typeface="Calibri"/>
                <a:ea typeface="Calibri"/>
                <a:cs typeface="Calibri"/>
                <a:sym typeface="Calibri"/>
              </a:rPr>
              <a:t>AISI 1020 </a:t>
            </a:r>
            <a:endParaRPr sz="24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Density - 7861.1 kg/m</a:t>
            </a:r>
            <a:r>
              <a:rPr lang="en-US" sz="2400" baseline="30000">
                <a:solidFill>
                  <a:schemeClr val="dk1"/>
                </a:solidFill>
                <a:latin typeface="Calibri"/>
                <a:ea typeface="Calibri"/>
                <a:cs typeface="Calibri"/>
                <a:sym typeface="Calibri"/>
              </a:rPr>
              <a:t>3</a:t>
            </a:r>
            <a:endParaRPr sz="2400" baseline="30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Isotropic Thermal Conductivity - 51.9 W/mK</a:t>
            </a:r>
            <a:endParaRPr sz="2400">
              <a:solidFill>
                <a:schemeClr val="dk1"/>
              </a:solidFill>
              <a:latin typeface="Calibri"/>
              <a:ea typeface="Calibri"/>
              <a:cs typeface="Calibri"/>
              <a:sym typeface="Calibri"/>
            </a:endParaRPr>
          </a:p>
          <a:p>
            <a:pPr marL="0" lvl="0" indent="0" algn="l" rtl="0">
              <a:spcBef>
                <a:spcPts val="0"/>
              </a:spcBef>
              <a:spcAft>
                <a:spcPts val="0"/>
              </a:spcAft>
              <a:buNone/>
            </a:pPr>
            <a:endParaRPr sz="2400">
              <a:latin typeface="Calibri"/>
              <a:ea typeface="Calibri"/>
              <a:cs typeface="Calibri"/>
              <a:sym typeface="Calibri"/>
            </a:endParaRPr>
          </a:p>
        </p:txBody>
      </p:sp>
      <p:sp>
        <p:nvSpPr>
          <p:cNvPr id="193" name="Google Shape;193;p14"/>
          <p:cNvSpPr txBox="1"/>
          <p:nvPr/>
        </p:nvSpPr>
        <p:spPr>
          <a:xfrm>
            <a:off x="5467350" y="16036075"/>
            <a:ext cx="5482500" cy="167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latin typeface="Calibri"/>
                <a:ea typeface="Calibri"/>
                <a:cs typeface="Calibri"/>
                <a:sym typeface="Calibri"/>
              </a:rPr>
              <a:t>Neodymium (NdFeb)</a:t>
            </a:r>
            <a:endParaRPr sz="24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Density - 7500 kg/m</a:t>
            </a:r>
            <a:r>
              <a:rPr lang="en-US" sz="2400" baseline="30000">
                <a:solidFill>
                  <a:schemeClr val="dk1"/>
                </a:solidFill>
                <a:latin typeface="Calibri"/>
                <a:ea typeface="Calibri"/>
                <a:cs typeface="Calibri"/>
                <a:sym typeface="Calibri"/>
              </a:rPr>
              <a:t>3</a:t>
            </a:r>
            <a:endParaRPr sz="2400" baseline="30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Isotropic Thermal Conductivity - 17 W/mK</a:t>
            </a:r>
            <a:endParaRPr sz="2400">
              <a:solidFill>
                <a:schemeClr val="dk1"/>
              </a:solidFill>
              <a:latin typeface="Calibri"/>
              <a:ea typeface="Calibri"/>
              <a:cs typeface="Calibri"/>
              <a:sym typeface="Calibri"/>
            </a:endParaRPr>
          </a:p>
          <a:p>
            <a:pPr marL="0" lvl="0" indent="0" algn="l" rtl="0">
              <a:spcBef>
                <a:spcPts val="0"/>
              </a:spcBef>
              <a:spcAft>
                <a:spcPts val="0"/>
              </a:spcAft>
              <a:buNone/>
            </a:pPr>
            <a:endParaRPr sz="2400">
              <a:latin typeface="Calibri"/>
              <a:ea typeface="Calibri"/>
              <a:cs typeface="Calibri"/>
              <a:sym typeface="Calibri"/>
            </a:endParaRPr>
          </a:p>
        </p:txBody>
      </p:sp>
      <p:sp>
        <p:nvSpPr>
          <p:cNvPr id="194" name="Google Shape;194;p14"/>
          <p:cNvSpPr txBox="1"/>
          <p:nvPr/>
        </p:nvSpPr>
        <p:spPr>
          <a:xfrm>
            <a:off x="5548225" y="17450350"/>
            <a:ext cx="5649300" cy="211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latin typeface="Calibri"/>
                <a:ea typeface="Calibri"/>
                <a:cs typeface="Calibri"/>
                <a:sym typeface="Calibri"/>
              </a:rPr>
              <a:t>Copper Alloy</a:t>
            </a:r>
            <a:endParaRPr sz="24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Density - 8300 kg/m</a:t>
            </a:r>
            <a:r>
              <a:rPr lang="en-US" sz="2400" baseline="30000">
                <a:solidFill>
                  <a:schemeClr val="dk1"/>
                </a:solidFill>
                <a:latin typeface="Calibri"/>
                <a:ea typeface="Calibri"/>
                <a:cs typeface="Calibri"/>
                <a:sym typeface="Calibri"/>
              </a:rPr>
              <a:t>3</a:t>
            </a:r>
            <a:endParaRPr sz="2400" baseline="30000">
              <a:solidFill>
                <a:schemeClr val="dk1"/>
              </a:solidFill>
              <a:latin typeface="Calibri"/>
              <a:ea typeface="Calibri"/>
              <a:cs typeface="Calibri"/>
              <a:sym typeface="Calibri"/>
            </a:endParaRPr>
          </a:p>
          <a:p>
            <a:pPr marL="0" lvl="0" indent="0" algn="l" rtl="0">
              <a:spcBef>
                <a:spcPts val="0"/>
              </a:spcBef>
              <a:spcAft>
                <a:spcPts val="0"/>
              </a:spcAft>
              <a:buNone/>
            </a:pPr>
            <a:r>
              <a:rPr lang="en-US" sz="2400">
                <a:solidFill>
                  <a:schemeClr val="dk1"/>
                </a:solidFill>
                <a:latin typeface="Calibri"/>
                <a:ea typeface="Calibri"/>
                <a:cs typeface="Calibri"/>
                <a:sym typeface="Calibri"/>
              </a:rPr>
              <a:t>Isotropic Thermal Conductivity - 401 W/mK</a:t>
            </a:r>
            <a:endParaRPr sz="2400">
              <a:solidFill>
                <a:schemeClr val="dk1"/>
              </a:solidFill>
              <a:latin typeface="Calibri"/>
              <a:ea typeface="Calibri"/>
              <a:cs typeface="Calibri"/>
              <a:sym typeface="Calibri"/>
            </a:endParaRPr>
          </a:p>
          <a:p>
            <a:pPr marL="0" lvl="0" indent="0" algn="l" rtl="0">
              <a:spcBef>
                <a:spcPts val="0"/>
              </a:spcBef>
              <a:spcAft>
                <a:spcPts val="0"/>
              </a:spcAft>
              <a:buNone/>
            </a:pPr>
            <a:r>
              <a:rPr lang="en-US" sz="2400">
                <a:solidFill>
                  <a:schemeClr val="dk1"/>
                </a:solidFill>
                <a:latin typeface="Calibri"/>
                <a:ea typeface="Calibri"/>
                <a:cs typeface="Calibri"/>
                <a:sym typeface="Calibri"/>
              </a:rPr>
              <a:t>Specific Heat - 385 J/KgK</a:t>
            </a:r>
            <a:endParaRPr sz="2400">
              <a:solidFill>
                <a:schemeClr val="dk1"/>
              </a:solidFill>
              <a:latin typeface="Calibri"/>
              <a:ea typeface="Calibri"/>
              <a:cs typeface="Calibri"/>
              <a:sym typeface="Calibri"/>
            </a:endParaRPr>
          </a:p>
          <a:p>
            <a:pPr marL="0" lvl="0" indent="0" algn="l" rtl="0">
              <a:spcBef>
                <a:spcPts val="0"/>
              </a:spcBef>
              <a:spcAft>
                <a:spcPts val="0"/>
              </a:spcAft>
              <a:buNone/>
            </a:pPr>
            <a:r>
              <a:rPr lang="en-US" sz="2400">
                <a:solidFill>
                  <a:schemeClr val="dk1"/>
                </a:solidFill>
                <a:latin typeface="Calibri"/>
                <a:ea typeface="Calibri"/>
                <a:cs typeface="Calibri"/>
                <a:sym typeface="Calibri"/>
              </a:rPr>
              <a:t>Yield Strength - 2.8+E8 Pa</a:t>
            </a:r>
            <a:endParaRPr sz="24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400">
              <a:solidFill>
                <a:schemeClr val="dk1"/>
              </a:solidFill>
              <a:latin typeface="Calibri"/>
              <a:ea typeface="Calibri"/>
              <a:cs typeface="Calibri"/>
              <a:sym typeface="Calibri"/>
            </a:endParaRPr>
          </a:p>
          <a:p>
            <a:pPr marL="0" lvl="0" indent="0" algn="l" rtl="0">
              <a:spcBef>
                <a:spcPts val="0"/>
              </a:spcBef>
              <a:spcAft>
                <a:spcPts val="0"/>
              </a:spcAft>
              <a:buNone/>
            </a:pPr>
            <a:endParaRPr sz="2400">
              <a:latin typeface="Calibri"/>
              <a:ea typeface="Calibri"/>
              <a:cs typeface="Calibri"/>
              <a:sym typeface="Calibri"/>
            </a:endParaRPr>
          </a:p>
        </p:txBody>
      </p:sp>
      <p:sp>
        <p:nvSpPr>
          <p:cNvPr id="195" name="Google Shape;195;p14"/>
          <p:cNvSpPr txBox="1"/>
          <p:nvPr/>
        </p:nvSpPr>
        <p:spPr>
          <a:xfrm>
            <a:off x="18345150" y="9555800"/>
            <a:ext cx="2971800" cy="2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latin typeface="Calibri"/>
                <a:ea typeface="Calibri"/>
                <a:cs typeface="Calibri"/>
                <a:sym typeface="Calibri"/>
              </a:rPr>
              <a:t>Fig 2 - Meshed Model</a:t>
            </a:r>
            <a:endParaRPr sz="2000" b="1">
              <a:latin typeface="Calibri"/>
              <a:ea typeface="Calibri"/>
              <a:cs typeface="Calibri"/>
              <a:sym typeface="Calibri"/>
            </a:endParaRPr>
          </a:p>
        </p:txBody>
      </p:sp>
      <p:sp>
        <p:nvSpPr>
          <p:cNvPr id="196" name="Google Shape;196;p14"/>
          <p:cNvSpPr txBox="1"/>
          <p:nvPr/>
        </p:nvSpPr>
        <p:spPr>
          <a:xfrm>
            <a:off x="36995100" y="5656450"/>
            <a:ext cx="4152900" cy="248700"/>
          </a:xfrm>
          <a:prstGeom prst="rect">
            <a:avLst/>
          </a:prstGeom>
          <a:noFill/>
          <a:ln>
            <a:noFill/>
          </a:ln>
        </p:spPr>
        <p:txBody>
          <a:bodyPr spcFirstLastPara="1" wrap="square" lIns="91425" tIns="91425" rIns="91425" bIns="91425" anchor="t" anchorCtr="0">
            <a:noAutofit/>
          </a:bodyPr>
          <a:lstStyle/>
          <a:p>
            <a:pPr marL="457200" lvl="0" indent="0" algn="just" rtl="0">
              <a:spcBef>
                <a:spcPts val="0"/>
              </a:spcBef>
              <a:spcAft>
                <a:spcPts val="0"/>
              </a:spcAft>
              <a:buClr>
                <a:schemeClr val="dk1"/>
              </a:buClr>
              <a:buSzPts val="1100"/>
              <a:buFont typeface="Arial"/>
              <a:buNone/>
            </a:pPr>
            <a:r>
              <a:rPr lang="en-US" sz="2000" b="1">
                <a:solidFill>
                  <a:schemeClr val="dk1"/>
                </a:solidFill>
                <a:latin typeface="Times New Roman"/>
                <a:ea typeface="Times New Roman"/>
                <a:cs typeface="Times New Roman"/>
                <a:sym typeface="Times New Roman"/>
              </a:rPr>
              <a:t>Fig 20- Natural frequencies</a:t>
            </a:r>
            <a:endParaRPr sz="20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878</Words>
  <Application>Microsoft Office PowerPoint</Application>
  <PresentationFormat>Custom</PresentationFormat>
  <Paragraphs>222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Tejaskumar Kishorkumar Vandra</dc:creator>
  <cp:lastModifiedBy>Tejaskumar Kishorkumar Vandra</cp:lastModifiedBy>
  <cp:revision>2</cp:revision>
  <dcterms:modified xsi:type="dcterms:W3CDTF">2019-05-09T18:57:13Z</dcterms:modified>
</cp:coreProperties>
</file>