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" saveSubsetFonts="1">
  <p:sldMasterIdLst>
    <p:sldMasterId id="2147483756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66" r:id="rId8"/>
    <p:sldId id="269" r:id="rId9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37" d="100"/>
          <a:sy n="37" d="100"/>
        </p:scale>
        <p:origin x="30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1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5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9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7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6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8BE6-65D5-47FC-9C35-CADDA4D41D9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B5C5-967D-4B4A-B0B8-B933D0CD4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4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5447-6313-3166-6BDA-B9DB8F289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7723" y="236754"/>
            <a:ext cx="13428251" cy="485879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  <a:b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“MESS MANAGEMENT SYSTEM”</a:t>
            </a:r>
            <a:br>
              <a:rPr lang="en-US" sz="3516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1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US" sz="351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16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Tejas</a:t>
            </a:r>
            <a:r>
              <a:rPr lang="en-US" sz="3516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16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Bhagawat</a:t>
            </a:r>
            <a:br>
              <a:rPr lang="en-US" sz="3164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6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4A4B2-2A17-27DF-886B-596D6553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27723" y="4648200"/>
            <a:ext cx="13428251" cy="96393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Ishawari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Ma’am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Sanjivani Rural Education Society’s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SANJIVANI UNIVERSITY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KOPARGAON – 423603,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 : AHMEDNAGAR 2024-2025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2AFA8-5085-1CC6-8766-907C3E3E6A1C}"/>
              </a:ext>
            </a:extLst>
          </p:cNvPr>
          <p:cNvSpPr/>
          <p:nvPr/>
        </p:nvSpPr>
        <p:spPr>
          <a:xfrm>
            <a:off x="203200" y="236754"/>
            <a:ext cx="10579100" cy="14156892"/>
          </a:xfrm>
          <a:prstGeom prst="rect">
            <a:avLst/>
          </a:prstGeom>
          <a:noFill/>
          <a:ln w="63500" cap="sq" cmpd="sng"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186809"/>
                      <a:gd name="connsiteY0" fmla="*/ 0 h 5953327"/>
                      <a:gd name="connsiteX1" fmla="*/ 476911 w 11186809"/>
                      <a:gd name="connsiteY1" fmla="*/ 0 h 5953327"/>
                      <a:gd name="connsiteX2" fmla="*/ 730086 w 11186809"/>
                      <a:gd name="connsiteY2" fmla="*/ 0 h 5953327"/>
                      <a:gd name="connsiteX3" fmla="*/ 1542602 w 11186809"/>
                      <a:gd name="connsiteY3" fmla="*/ 0 h 5953327"/>
                      <a:gd name="connsiteX4" fmla="*/ 2019513 w 11186809"/>
                      <a:gd name="connsiteY4" fmla="*/ 0 h 5953327"/>
                      <a:gd name="connsiteX5" fmla="*/ 2496425 w 11186809"/>
                      <a:gd name="connsiteY5" fmla="*/ 0 h 5953327"/>
                      <a:gd name="connsiteX6" fmla="*/ 3308940 w 11186809"/>
                      <a:gd name="connsiteY6" fmla="*/ 0 h 5953327"/>
                      <a:gd name="connsiteX7" fmla="*/ 3673984 w 11186809"/>
                      <a:gd name="connsiteY7" fmla="*/ 0 h 5953327"/>
                      <a:gd name="connsiteX8" fmla="*/ 4486499 w 11186809"/>
                      <a:gd name="connsiteY8" fmla="*/ 0 h 5953327"/>
                      <a:gd name="connsiteX9" fmla="*/ 5299015 w 11186809"/>
                      <a:gd name="connsiteY9" fmla="*/ 0 h 5953327"/>
                      <a:gd name="connsiteX10" fmla="*/ 5887794 w 11186809"/>
                      <a:gd name="connsiteY10" fmla="*/ 0 h 5953327"/>
                      <a:gd name="connsiteX11" fmla="*/ 6700310 w 11186809"/>
                      <a:gd name="connsiteY11" fmla="*/ 0 h 5953327"/>
                      <a:gd name="connsiteX12" fmla="*/ 7177221 w 11186809"/>
                      <a:gd name="connsiteY12" fmla="*/ 0 h 5953327"/>
                      <a:gd name="connsiteX13" fmla="*/ 7654132 w 11186809"/>
                      <a:gd name="connsiteY13" fmla="*/ 0 h 5953327"/>
                      <a:gd name="connsiteX14" fmla="*/ 8354780 w 11186809"/>
                      <a:gd name="connsiteY14" fmla="*/ 0 h 5953327"/>
                      <a:gd name="connsiteX15" fmla="*/ 8831691 w 11186809"/>
                      <a:gd name="connsiteY15" fmla="*/ 0 h 5953327"/>
                      <a:gd name="connsiteX16" fmla="*/ 9644207 w 11186809"/>
                      <a:gd name="connsiteY16" fmla="*/ 0 h 5953327"/>
                      <a:gd name="connsiteX17" fmla="*/ 10456723 w 11186809"/>
                      <a:gd name="connsiteY17" fmla="*/ 0 h 5953327"/>
                      <a:gd name="connsiteX18" fmla="*/ 11186809 w 11186809"/>
                      <a:gd name="connsiteY18" fmla="*/ 0 h 5953327"/>
                      <a:gd name="connsiteX19" fmla="*/ 11186809 w 11186809"/>
                      <a:gd name="connsiteY19" fmla="*/ 535799 h 5953327"/>
                      <a:gd name="connsiteX20" fmla="*/ 11186809 w 11186809"/>
                      <a:gd name="connsiteY20" fmla="*/ 952532 h 5953327"/>
                      <a:gd name="connsiteX21" fmla="*/ 11186809 w 11186809"/>
                      <a:gd name="connsiteY21" fmla="*/ 1428798 h 5953327"/>
                      <a:gd name="connsiteX22" fmla="*/ 11186809 w 11186809"/>
                      <a:gd name="connsiteY22" fmla="*/ 2083664 h 5953327"/>
                      <a:gd name="connsiteX23" fmla="*/ 11186809 w 11186809"/>
                      <a:gd name="connsiteY23" fmla="*/ 2619464 h 5953327"/>
                      <a:gd name="connsiteX24" fmla="*/ 11186809 w 11186809"/>
                      <a:gd name="connsiteY24" fmla="*/ 3095730 h 5953327"/>
                      <a:gd name="connsiteX25" fmla="*/ 11186809 w 11186809"/>
                      <a:gd name="connsiteY25" fmla="*/ 3750596 h 5953327"/>
                      <a:gd name="connsiteX26" fmla="*/ 11186809 w 11186809"/>
                      <a:gd name="connsiteY26" fmla="*/ 4345929 h 5953327"/>
                      <a:gd name="connsiteX27" fmla="*/ 11186809 w 11186809"/>
                      <a:gd name="connsiteY27" fmla="*/ 4941261 h 5953327"/>
                      <a:gd name="connsiteX28" fmla="*/ 11186809 w 11186809"/>
                      <a:gd name="connsiteY28" fmla="*/ 5953327 h 5953327"/>
                      <a:gd name="connsiteX29" fmla="*/ 10486161 w 11186809"/>
                      <a:gd name="connsiteY29" fmla="*/ 5953327 h 5953327"/>
                      <a:gd name="connsiteX30" fmla="*/ 10121118 w 11186809"/>
                      <a:gd name="connsiteY30" fmla="*/ 5953327 h 5953327"/>
                      <a:gd name="connsiteX31" fmla="*/ 9420471 w 11186809"/>
                      <a:gd name="connsiteY31" fmla="*/ 5953327 h 5953327"/>
                      <a:gd name="connsiteX32" fmla="*/ 9167296 w 11186809"/>
                      <a:gd name="connsiteY32" fmla="*/ 5953327 h 5953327"/>
                      <a:gd name="connsiteX33" fmla="*/ 8466648 w 11186809"/>
                      <a:gd name="connsiteY33" fmla="*/ 5953327 h 5953327"/>
                      <a:gd name="connsiteX34" fmla="*/ 8101605 w 11186809"/>
                      <a:gd name="connsiteY34" fmla="*/ 5953327 h 5953327"/>
                      <a:gd name="connsiteX35" fmla="*/ 7848430 w 11186809"/>
                      <a:gd name="connsiteY35" fmla="*/ 5953327 h 5953327"/>
                      <a:gd name="connsiteX36" fmla="*/ 7483386 w 11186809"/>
                      <a:gd name="connsiteY36" fmla="*/ 5953327 h 5953327"/>
                      <a:gd name="connsiteX37" fmla="*/ 6782739 w 11186809"/>
                      <a:gd name="connsiteY37" fmla="*/ 5953327 h 5953327"/>
                      <a:gd name="connsiteX38" fmla="*/ 6417696 w 11186809"/>
                      <a:gd name="connsiteY38" fmla="*/ 5953327 h 5953327"/>
                      <a:gd name="connsiteX39" fmla="*/ 6164521 w 11186809"/>
                      <a:gd name="connsiteY39" fmla="*/ 5953327 h 5953327"/>
                      <a:gd name="connsiteX40" fmla="*/ 5799477 w 11186809"/>
                      <a:gd name="connsiteY40" fmla="*/ 5953327 h 5953327"/>
                      <a:gd name="connsiteX41" fmla="*/ 5322566 w 11186809"/>
                      <a:gd name="connsiteY41" fmla="*/ 5953327 h 5953327"/>
                      <a:gd name="connsiteX42" fmla="*/ 4733787 w 11186809"/>
                      <a:gd name="connsiteY42" fmla="*/ 5953327 h 5953327"/>
                      <a:gd name="connsiteX43" fmla="*/ 4368743 w 11186809"/>
                      <a:gd name="connsiteY43" fmla="*/ 5953327 h 5953327"/>
                      <a:gd name="connsiteX44" fmla="*/ 3556228 w 11186809"/>
                      <a:gd name="connsiteY44" fmla="*/ 5953327 h 5953327"/>
                      <a:gd name="connsiteX45" fmla="*/ 2967448 w 11186809"/>
                      <a:gd name="connsiteY45" fmla="*/ 5953327 h 5953327"/>
                      <a:gd name="connsiteX46" fmla="*/ 2154933 w 11186809"/>
                      <a:gd name="connsiteY46" fmla="*/ 5953327 h 5953327"/>
                      <a:gd name="connsiteX47" fmla="*/ 1454285 w 11186809"/>
                      <a:gd name="connsiteY47" fmla="*/ 5953327 h 5953327"/>
                      <a:gd name="connsiteX48" fmla="*/ 977374 w 11186809"/>
                      <a:gd name="connsiteY48" fmla="*/ 5953327 h 5953327"/>
                      <a:gd name="connsiteX49" fmla="*/ 0 w 11186809"/>
                      <a:gd name="connsiteY49" fmla="*/ 5953327 h 5953327"/>
                      <a:gd name="connsiteX50" fmla="*/ 0 w 11186809"/>
                      <a:gd name="connsiteY50" fmla="*/ 5477061 h 5953327"/>
                      <a:gd name="connsiteX51" fmla="*/ 0 w 11186809"/>
                      <a:gd name="connsiteY51" fmla="*/ 4881728 h 5953327"/>
                      <a:gd name="connsiteX52" fmla="*/ 0 w 11186809"/>
                      <a:gd name="connsiteY52" fmla="*/ 4167329 h 5953327"/>
                      <a:gd name="connsiteX53" fmla="*/ 0 w 11186809"/>
                      <a:gd name="connsiteY53" fmla="*/ 3452930 h 5953327"/>
                      <a:gd name="connsiteX54" fmla="*/ 0 w 11186809"/>
                      <a:gd name="connsiteY54" fmla="*/ 2798064 h 5953327"/>
                      <a:gd name="connsiteX55" fmla="*/ 0 w 11186809"/>
                      <a:gd name="connsiteY55" fmla="*/ 2143198 h 5953327"/>
                      <a:gd name="connsiteX56" fmla="*/ 0 w 11186809"/>
                      <a:gd name="connsiteY56" fmla="*/ 1488332 h 5953327"/>
                      <a:gd name="connsiteX57" fmla="*/ 0 w 11186809"/>
                      <a:gd name="connsiteY57" fmla="*/ 1012066 h 5953327"/>
                      <a:gd name="connsiteX58" fmla="*/ 0 w 11186809"/>
                      <a:gd name="connsiteY58" fmla="*/ 0 h 5953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1186809" h="5953327" extrusionOk="0">
                        <a:moveTo>
                          <a:pt x="0" y="0"/>
                        </a:moveTo>
                        <a:cubicBezTo>
                          <a:pt x="236131" y="-50900"/>
                          <a:pt x="271060" y="44424"/>
                          <a:pt x="476911" y="0"/>
                        </a:cubicBezTo>
                        <a:cubicBezTo>
                          <a:pt x="682762" y="-44424"/>
                          <a:pt x="634645" y="875"/>
                          <a:pt x="730086" y="0"/>
                        </a:cubicBezTo>
                        <a:cubicBezTo>
                          <a:pt x="825528" y="-875"/>
                          <a:pt x="1309076" y="41069"/>
                          <a:pt x="1542602" y="0"/>
                        </a:cubicBezTo>
                        <a:cubicBezTo>
                          <a:pt x="1776128" y="-41069"/>
                          <a:pt x="1856532" y="45159"/>
                          <a:pt x="2019513" y="0"/>
                        </a:cubicBezTo>
                        <a:cubicBezTo>
                          <a:pt x="2182494" y="-45159"/>
                          <a:pt x="2368994" y="36085"/>
                          <a:pt x="2496425" y="0"/>
                        </a:cubicBezTo>
                        <a:cubicBezTo>
                          <a:pt x="2623856" y="-36085"/>
                          <a:pt x="3055570" y="63646"/>
                          <a:pt x="3308940" y="0"/>
                        </a:cubicBezTo>
                        <a:cubicBezTo>
                          <a:pt x="3562311" y="-63646"/>
                          <a:pt x="3573267" y="34254"/>
                          <a:pt x="3673984" y="0"/>
                        </a:cubicBezTo>
                        <a:cubicBezTo>
                          <a:pt x="3774701" y="-34254"/>
                          <a:pt x="4310612" y="32543"/>
                          <a:pt x="4486499" y="0"/>
                        </a:cubicBezTo>
                        <a:cubicBezTo>
                          <a:pt x="4662386" y="-32543"/>
                          <a:pt x="5132005" y="12001"/>
                          <a:pt x="5299015" y="0"/>
                        </a:cubicBezTo>
                        <a:cubicBezTo>
                          <a:pt x="5466025" y="-12001"/>
                          <a:pt x="5638677" y="65785"/>
                          <a:pt x="5887794" y="0"/>
                        </a:cubicBezTo>
                        <a:cubicBezTo>
                          <a:pt x="6136911" y="-65785"/>
                          <a:pt x="6450746" y="7881"/>
                          <a:pt x="6700310" y="0"/>
                        </a:cubicBezTo>
                        <a:cubicBezTo>
                          <a:pt x="6949874" y="-7881"/>
                          <a:pt x="6975389" y="29381"/>
                          <a:pt x="7177221" y="0"/>
                        </a:cubicBezTo>
                        <a:cubicBezTo>
                          <a:pt x="7379053" y="-29381"/>
                          <a:pt x="7538952" y="50375"/>
                          <a:pt x="7654132" y="0"/>
                        </a:cubicBezTo>
                        <a:cubicBezTo>
                          <a:pt x="7769312" y="-50375"/>
                          <a:pt x="8095556" y="58967"/>
                          <a:pt x="8354780" y="0"/>
                        </a:cubicBezTo>
                        <a:cubicBezTo>
                          <a:pt x="8614004" y="-58967"/>
                          <a:pt x="8628421" y="28110"/>
                          <a:pt x="8831691" y="0"/>
                        </a:cubicBezTo>
                        <a:cubicBezTo>
                          <a:pt x="9034961" y="-28110"/>
                          <a:pt x="9392605" y="70976"/>
                          <a:pt x="9644207" y="0"/>
                        </a:cubicBezTo>
                        <a:cubicBezTo>
                          <a:pt x="9895809" y="-70976"/>
                          <a:pt x="10093671" y="24702"/>
                          <a:pt x="10456723" y="0"/>
                        </a:cubicBezTo>
                        <a:cubicBezTo>
                          <a:pt x="10819775" y="-24702"/>
                          <a:pt x="11008247" y="21448"/>
                          <a:pt x="11186809" y="0"/>
                        </a:cubicBezTo>
                        <a:cubicBezTo>
                          <a:pt x="11203384" y="142110"/>
                          <a:pt x="11150219" y="393376"/>
                          <a:pt x="11186809" y="535799"/>
                        </a:cubicBezTo>
                        <a:cubicBezTo>
                          <a:pt x="11223399" y="678222"/>
                          <a:pt x="11143978" y="845920"/>
                          <a:pt x="11186809" y="952532"/>
                        </a:cubicBezTo>
                        <a:cubicBezTo>
                          <a:pt x="11229640" y="1059144"/>
                          <a:pt x="11160792" y="1326462"/>
                          <a:pt x="11186809" y="1428798"/>
                        </a:cubicBezTo>
                        <a:cubicBezTo>
                          <a:pt x="11212826" y="1531134"/>
                          <a:pt x="11167572" y="1768516"/>
                          <a:pt x="11186809" y="2083664"/>
                        </a:cubicBezTo>
                        <a:cubicBezTo>
                          <a:pt x="11206046" y="2398812"/>
                          <a:pt x="11177892" y="2378792"/>
                          <a:pt x="11186809" y="2619464"/>
                        </a:cubicBezTo>
                        <a:cubicBezTo>
                          <a:pt x="11195726" y="2860136"/>
                          <a:pt x="11169305" y="2999243"/>
                          <a:pt x="11186809" y="3095730"/>
                        </a:cubicBezTo>
                        <a:cubicBezTo>
                          <a:pt x="11204313" y="3192217"/>
                          <a:pt x="11181751" y="3586376"/>
                          <a:pt x="11186809" y="3750596"/>
                        </a:cubicBezTo>
                        <a:cubicBezTo>
                          <a:pt x="11191867" y="3914816"/>
                          <a:pt x="11135134" y="4184774"/>
                          <a:pt x="11186809" y="4345929"/>
                        </a:cubicBezTo>
                        <a:cubicBezTo>
                          <a:pt x="11238484" y="4507084"/>
                          <a:pt x="11148806" y="4652830"/>
                          <a:pt x="11186809" y="4941261"/>
                        </a:cubicBezTo>
                        <a:cubicBezTo>
                          <a:pt x="11224812" y="5229692"/>
                          <a:pt x="11110135" y="5635228"/>
                          <a:pt x="11186809" y="5953327"/>
                        </a:cubicBezTo>
                        <a:cubicBezTo>
                          <a:pt x="11018061" y="5969872"/>
                          <a:pt x="10676628" y="5946110"/>
                          <a:pt x="10486161" y="5953327"/>
                        </a:cubicBezTo>
                        <a:cubicBezTo>
                          <a:pt x="10295694" y="5960544"/>
                          <a:pt x="10248896" y="5923670"/>
                          <a:pt x="10121118" y="5953327"/>
                        </a:cubicBezTo>
                        <a:cubicBezTo>
                          <a:pt x="9993340" y="5982984"/>
                          <a:pt x="9689630" y="5892911"/>
                          <a:pt x="9420471" y="5953327"/>
                        </a:cubicBezTo>
                        <a:cubicBezTo>
                          <a:pt x="9151312" y="6013743"/>
                          <a:pt x="9229626" y="5949339"/>
                          <a:pt x="9167296" y="5953327"/>
                        </a:cubicBezTo>
                        <a:cubicBezTo>
                          <a:pt x="9104966" y="5957315"/>
                          <a:pt x="8717425" y="5952875"/>
                          <a:pt x="8466648" y="5953327"/>
                        </a:cubicBezTo>
                        <a:cubicBezTo>
                          <a:pt x="8215871" y="5953779"/>
                          <a:pt x="8176490" y="5945188"/>
                          <a:pt x="8101605" y="5953327"/>
                        </a:cubicBezTo>
                        <a:cubicBezTo>
                          <a:pt x="8026720" y="5961466"/>
                          <a:pt x="7924927" y="5945102"/>
                          <a:pt x="7848430" y="5953327"/>
                        </a:cubicBezTo>
                        <a:cubicBezTo>
                          <a:pt x="7771933" y="5961552"/>
                          <a:pt x="7583771" y="5910841"/>
                          <a:pt x="7483386" y="5953327"/>
                        </a:cubicBezTo>
                        <a:cubicBezTo>
                          <a:pt x="7383001" y="5995813"/>
                          <a:pt x="6933876" y="5871343"/>
                          <a:pt x="6782739" y="5953327"/>
                        </a:cubicBezTo>
                        <a:cubicBezTo>
                          <a:pt x="6631602" y="6035311"/>
                          <a:pt x="6539213" y="5922668"/>
                          <a:pt x="6417696" y="5953327"/>
                        </a:cubicBezTo>
                        <a:cubicBezTo>
                          <a:pt x="6296179" y="5983986"/>
                          <a:pt x="6243778" y="5951341"/>
                          <a:pt x="6164521" y="5953327"/>
                        </a:cubicBezTo>
                        <a:cubicBezTo>
                          <a:pt x="6085264" y="5955313"/>
                          <a:pt x="5946777" y="5951469"/>
                          <a:pt x="5799477" y="5953327"/>
                        </a:cubicBezTo>
                        <a:cubicBezTo>
                          <a:pt x="5652177" y="5955185"/>
                          <a:pt x="5553649" y="5927164"/>
                          <a:pt x="5322566" y="5953327"/>
                        </a:cubicBezTo>
                        <a:cubicBezTo>
                          <a:pt x="5091483" y="5979490"/>
                          <a:pt x="4864426" y="5924948"/>
                          <a:pt x="4733787" y="5953327"/>
                        </a:cubicBezTo>
                        <a:cubicBezTo>
                          <a:pt x="4603148" y="5981706"/>
                          <a:pt x="4483630" y="5937969"/>
                          <a:pt x="4368743" y="5953327"/>
                        </a:cubicBezTo>
                        <a:cubicBezTo>
                          <a:pt x="4253856" y="5968685"/>
                          <a:pt x="3947042" y="5913181"/>
                          <a:pt x="3556228" y="5953327"/>
                        </a:cubicBezTo>
                        <a:cubicBezTo>
                          <a:pt x="3165414" y="5993473"/>
                          <a:pt x="3105970" y="5915158"/>
                          <a:pt x="2967448" y="5953327"/>
                        </a:cubicBezTo>
                        <a:cubicBezTo>
                          <a:pt x="2828926" y="5991496"/>
                          <a:pt x="2510271" y="5859344"/>
                          <a:pt x="2154933" y="5953327"/>
                        </a:cubicBezTo>
                        <a:cubicBezTo>
                          <a:pt x="1799596" y="6047310"/>
                          <a:pt x="1777195" y="5925139"/>
                          <a:pt x="1454285" y="5953327"/>
                        </a:cubicBezTo>
                        <a:cubicBezTo>
                          <a:pt x="1131375" y="5981515"/>
                          <a:pt x="1186692" y="5919323"/>
                          <a:pt x="977374" y="5953327"/>
                        </a:cubicBezTo>
                        <a:cubicBezTo>
                          <a:pt x="768056" y="5987331"/>
                          <a:pt x="208813" y="5868514"/>
                          <a:pt x="0" y="5953327"/>
                        </a:cubicBezTo>
                        <a:cubicBezTo>
                          <a:pt x="-28057" y="5786672"/>
                          <a:pt x="28242" y="5714637"/>
                          <a:pt x="0" y="5477061"/>
                        </a:cubicBezTo>
                        <a:cubicBezTo>
                          <a:pt x="-28242" y="5239485"/>
                          <a:pt x="37014" y="5099275"/>
                          <a:pt x="0" y="4881728"/>
                        </a:cubicBezTo>
                        <a:cubicBezTo>
                          <a:pt x="-37014" y="4664181"/>
                          <a:pt x="10565" y="4466710"/>
                          <a:pt x="0" y="4167329"/>
                        </a:cubicBezTo>
                        <a:cubicBezTo>
                          <a:pt x="-10565" y="3867948"/>
                          <a:pt x="83997" y="3763205"/>
                          <a:pt x="0" y="3452930"/>
                        </a:cubicBezTo>
                        <a:cubicBezTo>
                          <a:pt x="-83997" y="3142655"/>
                          <a:pt x="15944" y="3110149"/>
                          <a:pt x="0" y="2798064"/>
                        </a:cubicBezTo>
                        <a:cubicBezTo>
                          <a:pt x="-15944" y="2485979"/>
                          <a:pt x="29893" y="2362574"/>
                          <a:pt x="0" y="2143198"/>
                        </a:cubicBezTo>
                        <a:cubicBezTo>
                          <a:pt x="-29893" y="1923822"/>
                          <a:pt x="36874" y="1621375"/>
                          <a:pt x="0" y="1488332"/>
                        </a:cubicBezTo>
                        <a:cubicBezTo>
                          <a:pt x="-36874" y="1355289"/>
                          <a:pt x="16644" y="1109387"/>
                          <a:pt x="0" y="1012066"/>
                        </a:cubicBezTo>
                        <a:cubicBezTo>
                          <a:pt x="-16644" y="914745"/>
                          <a:pt x="120609" y="4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64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5016E-C320-079B-39D3-88D54A09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16" y="8138422"/>
            <a:ext cx="2715567" cy="22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545-DD93-1833-3484-5EDDE78B4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90523"/>
            <a:ext cx="9326880" cy="12536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F0CA3-96BA-55F8-281E-E976E52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90" y="2971800"/>
            <a:ext cx="9989820" cy="1117854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04B86-87BD-7843-B4CE-42ED64D570B9}"/>
              </a:ext>
            </a:extLst>
          </p:cNvPr>
          <p:cNvSpPr/>
          <p:nvPr/>
        </p:nvSpPr>
        <p:spPr>
          <a:xfrm>
            <a:off x="491490" y="274320"/>
            <a:ext cx="9989820" cy="13876020"/>
          </a:xfrm>
          <a:prstGeom prst="rect">
            <a:avLst/>
          </a:prstGeom>
          <a:noFill/>
          <a:ln w="63500" cap="sq" cmpd="sng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78F83F-BF68-0A7C-A893-B2DF7284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20573"/>
              </p:ext>
            </p:extLst>
          </p:nvPr>
        </p:nvGraphicFramePr>
        <p:xfrm>
          <a:off x="1531620" y="3966210"/>
          <a:ext cx="7909560" cy="972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78">
                  <a:extLst>
                    <a:ext uri="{9D8B030D-6E8A-4147-A177-3AD203B41FA5}">
                      <a16:colId xmlns:a16="http://schemas.microsoft.com/office/drawing/2014/main" val="1830378488"/>
                    </a:ext>
                  </a:extLst>
                </a:gridCol>
                <a:gridCol w="3740562">
                  <a:extLst>
                    <a:ext uri="{9D8B030D-6E8A-4147-A177-3AD203B41FA5}">
                      <a16:colId xmlns:a16="http://schemas.microsoft.com/office/drawing/2014/main" val="335978475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052056609"/>
                    </a:ext>
                  </a:extLst>
                </a:gridCol>
              </a:tblGrid>
              <a:tr h="225171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SR. NO.</a:t>
                      </a:r>
                      <a:endParaRPr lang="en-IN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4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IN" sz="4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  <a:endParaRPr lang="en-IN" sz="4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38747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/>
                        <a:t>1.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74164"/>
                  </a:ext>
                </a:extLst>
              </a:tr>
              <a:tr h="180594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21783"/>
                  </a:ext>
                </a:extLst>
              </a:tr>
              <a:tr h="180594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IN" sz="4000" dirty="0"/>
                        <a:t> </a:t>
                      </a:r>
                      <a:endParaRPr lang="en-IN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39431"/>
                  </a:ext>
                </a:extLst>
              </a:tr>
              <a:tr h="180594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7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1542-8CF9-8AD1-B67B-81BA3446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897379"/>
            <a:ext cx="9326880" cy="121158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48D87-8AE3-6993-8976-C2988131D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1"/>
            <a:ext cx="9144000" cy="90754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 Management System is a software application that helps manage the daily operations of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Mess.itle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 Mess Management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System is a computerized application designed to streamline and automate the management of a mess or cafeteria. This system aims to provide an efficient and user-friendly platform for managing daily activities such as food ordering, inventory management, billing, and reporting. Developed using C++, this system will reduce manual errors, enhance productivity, and improve overall customer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satisfaction.There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many benefits of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Mess Management 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5654E-57A5-1197-E513-CA3332437D24}"/>
              </a:ext>
            </a:extLst>
          </p:cNvPr>
          <p:cNvSpPr/>
          <p:nvPr/>
        </p:nvSpPr>
        <p:spPr>
          <a:xfrm>
            <a:off x="365760" y="480060"/>
            <a:ext cx="10241280" cy="13693140"/>
          </a:xfrm>
          <a:prstGeom prst="rect">
            <a:avLst/>
          </a:prstGeom>
          <a:noFill/>
          <a:ln w="63500" cmpd="sng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37DF-D4AC-BCA8-9B4D-191B21DCC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12655"/>
            <a:ext cx="9326880" cy="79629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6147-314B-4100-3872-F6FD8AA5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1108953"/>
            <a:ext cx="10023380" cy="12918332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college_Address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hostel_Address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name: ";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name);  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mobile number: ";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college name: ";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college address: ";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roll number: ";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student's hostel address: ";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hostelAddress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C95BF-DE8D-0EA9-E6C1-A9FBE8A7AB09}"/>
              </a:ext>
            </a:extLst>
          </p:cNvPr>
          <p:cNvSpPr/>
          <p:nvPr/>
        </p:nvSpPr>
        <p:spPr>
          <a:xfrm>
            <a:off x="365760" y="312655"/>
            <a:ext cx="10241280" cy="1400508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763E-5C02-CC53-165C-806322D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480060"/>
            <a:ext cx="9852660" cy="13716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nStudent's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"Name: " &lt;&lt; name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"Mobile Number: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"College Name: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"College Address: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"Roll Number: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"Hostel Address: "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hostelAddress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displayMenu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menu[], int price[], int size)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nMenu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:\n";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i+1 &lt;&lt; ". " &lt;&lt; menu[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" - Rs." &lt;&lt; price[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 s;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s.getDetails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s.displayDetails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string menu[10] =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-Roti",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"Plain Rice",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"Jeera-Rice",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"Veg-Thali",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"Non-Veg Thali",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"Regular Sabzi Roti",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"Curry Rice",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"Any Paneer Sabzi",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"Sweet Dish",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"Extra Roti"  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price[10] = {        75, 25, 30, 120, 150, 199, 80, 100, 50, 10    };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displayMenu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(menu, price, 10);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choice, quantity;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F1BE50-F074-7993-EE8A-F2D902A0DC27}"/>
              </a:ext>
            </a:extLst>
          </p:cNvPr>
          <p:cNvSpPr/>
          <p:nvPr/>
        </p:nvSpPr>
        <p:spPr>
          <a:xfrm>
            <a:off x="365760" y="434340"/>
            <a:ext cx="10126980" cy="1373886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2D07-FF08-F794-18F6-23AAFFF2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-3156758"/>
            <a:ext cx="9784080" cy="136931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item number you want to order: ";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choice;    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(choice &gt; 0 &amp;&amp; choice &lt;= 10)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the quantity for " &lt;&lt; menu[choice - 1] &lt;&lt; ": ";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quantity;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price[choice - 1] * quantity;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"Added to your order!\n";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"Invalid choice! Please select from the menu.\n";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"Do you want to order another item? (y/n): ";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'y' ||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'Y’);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nTotal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of your order: Rs."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 0;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CA07C3-0117-48AB-CFE9-9B5EF1C15CE5}"/>
              </a:ext>
            </a:extLst>
          </p:cNvPr>
          <p:cNvSpPr/>
          <p:nvPr/>
        </p:nvSpPr>
        <p:spPr>
          <a:xfrm>
            <a:off x="434340" y="457200"/>
            <a:ext cx="10126980" cy="1369314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73C2-1934-D0E8-2753-EE8B3D24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673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4B5A2-E55E-9DE6-559B-4527DAA98743}"/>
              </a:ext>
            </a:extLst>
          </p:cNvPr>
          <p:cNvSpPr/>
          <p:nvPr/>
        </p:nvSpPr>
        <p:spPr>
          <a:xfrm>
            <a:off x="480060" y="411480"/>
            <a:ext cx="10035540" cy="138303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0F64C84-4D06-38B9-C6E1-9207F4AAF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743200"/>
            <a:ext cx="9464039" cy="10827327"/>
          </a:xfrm>
        </p:spPr>
      </p:pic>
    </p:spTree>
    <p:extLst>
      <p:ext uri="{BB962C8B-B14F-4D97-AF65-F5344CB8AC3E}">
        <p14:creationId xmlns:p14="http://schemas.microsoft.com/office/powerpoint/2010/main" val="26086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19E-128B-C29F-4E9E-A3B7CE3F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502920"/>
            <a:ext cx="9326880" cy="1457779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46605-1043-C26F-3727-73DDD9CE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2288"/>
            <a:ext cx="8732520" cy="1035219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C++ Mess Management System successfully demonstrates a comprehensive and efficient solution for managing mess operations. Key benefits of this system include: Improved accuracy and reduced manual errors. Enhanced customer satisfaction through streamlined ordering and billing. Increased productivity for mess staff.                                                                                Real-time reporting and analytics for informed decision-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making.There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many benefits of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Mess Management 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0413A-46B3-5ED7-5848-E16E09519E73}"/>
              </a:ext>
            </a:extLst>
          </p:cNvPr>
          <p:cNvSpPr/>
          <p:nvPr/>
        </p:nvSpPr>
        <p:spPr>
          <a:xfrm>
            <a:off x="502920" y="525780"/>
            <a:ext cx="9966960" cy="136017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678</TotalTime>
  <Words>938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 Project Report on “MESS MANAGEMENT SYSTEM” SUBMITTED BY: Tejas Bhagawat </vt:lpstr>
      <vt:lpstr>INDEX</vt:lpstr>
      <vt:lpstr>INTRODUCTION</vt:lpstr>
      <vt:lpstr>CODE</vt:lpstr>
      <vt:lpstr>  void displayDetails()  {             cout &lt;&lt; "\nStudent's Information: " &lt;&lt; endl;             cout &lt;&lt; "Name: " &lt;&lt; name &lt;&lt; endl;             cout &lt;&lt; "Mobile Number: " &lt;&lt; mobileNumber &lt;&lt; endl;             cout &lt;&lt; "College Name: " &lt;&lt; collegeName &lt;&lt; endl;             cout &lt;&lt; "College Address: " &lt;&lt; collegeAddress &lt;&lt; endl;             cout &lt;&lt; "Roll Number: " &lt;&lt; rollNumber &lt;&lt; endl;             cout &lt;&lt; "Hostel Address: " &lt;&lt; hostelAddress &lt;&lt; endl;         } }; void displayMenu(string menu[], int price[], int size)  {    cout &lt;&lt; "\nMenu:\n";     for (int i = 0; i &lt; size; i++ )  {         cout &lt;&lt; i+1 &lt;&lt; ". " &lt;&lt; menu[i] &lt;&lt; " - Rs." &lt;&lt; price[i] &lt;&lt; endl;     } } int main()  {     Student s;     s.getDetails();     s.displayDetails();      string menu[10] =  {         "Daal-Roti",          "Plain Rice",          "Jeera-Rice",          "Veg-Thali",          "Non-Veg Thali",          "Regular Sabzi Roti",          "Curry Rice",          "Any Paneer Sabzi",          "Sweet Dish",          "Extra Roti"     };      int price[10] = {        75, 25, 30, 120, 150, 199, 80, 100, 50, 10    };     displayMenu(menu, price, 10);     int choice, quantity;     char anotherOrder;     int totalCost = 0;</vt:lpstr>
      <vt:lpstr>do {         cout &lt;&lt; "\nEnter the item number you want to order: ";   1      cin &gt;&gt; choice;                if (choice &gt; 0 &amp;&amp; choice &lt;= 10)      {             cout &lt;&lt; "Enter the quantity for " &lt;&lt; menu[choice - 1] &lt;&lt; ": ";             cin &gt;&gt; quantity;                totalCost += price[choice - 1] * quantity;               cout &lt;&lt; "Added to your order!\n";         }  else  {             cout &lt;&lt; "Invalid choice! Please select from the menu.\n";              }         cout &lt;&lt; "Do you want to order another item? (y/n): ";         cin &gt;&gt; anotherOrder;           }              while (anotherOrder == 'y' || anotherOrder == 'Y’);               cout &lt;&lt; "\nTotal cost of your order: Rs." &lt;&lt; totalCost &lt;&lt; endl;      return 0;  }</vt:lpstr>
      <vt:lpstr>OUTPUT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rushikesh parjane</dc:creator>
  <cp:lastModifiedBy>Sarthak Darandale</cp:lastModifiedBy>
  <cp:revision>5</cp:revision>
  <dcterms:created xsi:type="dcterms:W3CDTF">2024-10-20T09:28:14Z</dcterms:created>
  <dcterms:modified xsi:type="dcterms:W3CDTF">2024-10-25T15:59:06Z</dcterms:modified>
</cp:coreProperties>
</file>