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8" d="100"/>
          <a:sy n="78" d="100"/>
        </p:scale>
        <p:origin x="418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354DD4-F291-6764-EF9B-D85C60C72A57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4599E7-4004-16F7-6F3D-55ED3821437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D05977-0E8F-9C91-A45A-59922E8DDCC7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79D50C-A8A3-B955-EEE1-DA73CD20F73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46E16-CA99-C91C-78E1-1FF984E4C98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0BEF87-DD9D-8145-FAD3-E33F99235C2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EAE1D6-5663-52FC-54AA-267EB61D7B6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DC2158-8ABD-3688-6204-0BE8E5766CF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8C9E66-5BF9-F317-F580-337BD2BB356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7406839-414F-64C6-8257-29C88C44A20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D37E6-9A09-C2A6-B15D-B9BD151BC33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EABDD1-909F-DE9D-C538-C2FC388CF36B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A8ECA4-851F-2829-C6CA-8F034B3F392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E9C14E-91D6-E665-54DC-74233541D8D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8FBE48-D9E2-4F6A-8CC1-71A526DF5F4C}" type="datetimeFigureOut">
              <a:rPr lang="en-IN"/>
              <a:t>11-12-2024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24D32E1-2FBE-4075-82B8-02886DBA770F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3108960" y="0"/>
            <a:ext cx="19494823" cy="11887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3108960" y="0"/>
            <a:ext cx="19494823" cy="118872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29828" y="1662828"/>
            <a:ext cx="3532344" cy="3532344"/>
          </a:xfrm>
          <a:prstGeom prst="rect">
            <a:avLst/>
          </a:prstGeom>
          <a:effectLst>
            <a:outerShdw blurRad="50800" dist="50800" dir="5400000" sx="14000" sy="14000" algn="ctr" rotWithShape="0">
              <a:srgbClr val="000000">
                <a:alpha val="52000"/>
              </a:srgbClr>
            </a:outerShdw>
            <a:reflection endPos="0" dist="63500" dir="5400000" sy="-100000" algn="bl" rotWithShape="0"/>
            <a:softEdge rad="190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" name="TextBox 13"/>
          <p:cNvSpPr txBox="1"/>
          <p:nvPr/>
        </p:nvSpPr>
        <p:spPr bwMode="auto">
          <a:xfrm flipH="0" flipV="0">
            <a:off x="523219" y="0"/>
            <a:ext cx="11149876" cy="914760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>
                <a:solidFill>
                  <a:schemeClr val="bg1"/>
                </a:solidFill>
                <a:latin typeface="Bahnschrift SemiBold SemiConden"/>
              </a:defRPr>
            </a:lvl1pPr>
          </a:lstStyle>
          <a:p>
            <a:pPr>
              <a:defRPr/>
            </a:pPr>
            <a:r>
              <a:rPr lang="en-US" sz="5400"/>
              <a:t>Project structure and Tech Stack</a:t>
            </a:r>
            <a:endParaRPr lang="en-IN" sz="5400"/>
          </a:p>
        </p:txBody>
      </p:sp>
      <p:pic>
        <p:nvPicPr>
          <p:cNvPr id="1111236158" name=""/>
          <p:cNvPicPr>
            <a:picLocks noChangeAspect="1"/>
          </p:cNvPicPr>
          <p:nvPr/>
        </p:nvPicPr>
        <p:blipFill>
          <a:blip r:embed="rId3"/>
          <a:srcRect l="32104" t="0" r="32139" b="0"/>
          <a:stretch/>
        </p:blipFill>
        <p:spPr bwMode="auto">
          <a:xfrm flipH="0" flipV="0">
            <a:off x="2158443" y="1000394"/>
            <a:ext cx="2641839" cy="5324474"/>
          </a:xfrm>
          <a:prstGeom prst="rect">
            <a:avLst/>
          </a:prstGeom>
        </p:spPr>
      </p:pic>
      <p:sp>
        <p:nvSpPr>
          <p:cNvPr id="1532609839" name=""/>
          <p:cNvSpPr txBox="1"/>
          <p:nvPr/>
        </p:nvSpPr>
        <p:spPr bwMode="auto">
          <a:xfrm flipH="0" flipV="0">
            <a:off x="5734811" y="1096273"/>
            <a:ext cx="59676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790385775" name=""/>
          <p:cNvSpPr txBox="1"/>
          <p:nvPr/>
        </p:nvSpPr>
        <p:spPr bwMode="auto">
          <a:xfrm flipH="0" flipV="0">
            <a:off x="5573065" y="1150188"/>
            <a:ext cx="6380037" cy="2834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05036" indent="-405036">
              <a:buAutoNum type="arabicPeriod"/>
              <a:defRPr/>
            </a:pP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Build Tool</a:t>
            </a:r>
            <a:r>
              <a:rPr sz="20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Gradle</a:t>
            </a:r>
            <a:endParaRPr sz="2000">
              <a:solidFill>
                <a:schemeClr val="bg1"/>
              </a:solidFill>
              <a:latin typeface="Aptos"/>
              <a:cs typeface="Aptos"/>
            </a:endParaRPr>
          </a:p>
          <a:p>
            <a:pPr marL="405036" indent="-405036">
              <a:buAutoNum type="arabicPeriod"/>
              <a:defRPr/>
            </a:pP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Programming Language</a:t>
            </a:r>
            <a:r>
              <a:rPr sz="20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Java</a:t>
            </a:r>
            <a:endParaRPr sz="2000">
              <a:solidFill>
                <a:schemeClr val="bg1"/>
              </a:solidFill>
              <a:latin typeface="Aptos"/>
              <a:cs typeface="Aptos"/>
            </a:endParaRPr>
          </a:p>
          <a:p>
            <a:pPr marL="405036" indent="-405036">
              <a:buAutoNum type="arabicPeriod"/>
              <a:defRPr/>
            </a:pP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Framework</a:t>
            </a:r>
            <a:r>
              <a:rPr sz="20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Spring Boot</a:t>
            </a:r>
            <a:endParaRPr sz="2000">
              <a:solidFill>
                <a:schemeClr val="bg1"/>
              </a:solidFill>
              <a:latin typeface="Aptos"/>
              <a:cs typeface="Aptos"/>
            </a:endParaRPr>
          </a:p>
          <a:p>
            <a:pPr marL="405036" indent="-405036">
              <a:buAutoNum type="arabicPeriod"/>
              <a:defRPr/>
            </a:pP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Testing Tools</a:t>
            </a:r>
            <a:r>
              <a:rPr sz="2000" b="0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JUnit</a:t>
            </a:r>
            <a:endParaRPr sz="20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405036" indent="-405036">
              <a:buAutoNum type="arabicPeriod"/>
              <a:defRPr/>
            </a:pP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UI Design: Figma</a:t>
            </a:r>
            <a:endParaRPr sz="20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405036" indent="-405036">
              <a:buAutoNum type="arabicPeriod"/>
              <a:defRPr/>
            </a:pP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UI/UX Development: Markup languages(HTML/CSS</a:t>
            </a: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sz="20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0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000" b="1" i="0" u="none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under MIT LICENCE</a:t>
            </a:r>
            <a:endParaRPr sz="2000" b="1" i="0" u="none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TextBox 1"/>
          <p:cNvSpPr txBox="1"/>
          <p:nvPr/>
        </p:nvSpPr>
        <p:spPr bwMode="auto">
          <a:xfrm>
            <a:off x="2189922" y="2921168"/>
            <a:ext cx="7812156" cy="101566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6000">
                <a:solidFill>
                  <a:schemeClr val="bg1"/>
                </a:solidFill>
                <a:latin typeface="Bahnschrift SemiBold SemiConden"/>
              </a:rPr>
              <a:t>HOW IT WORKS</a:t>
            </a:r>
            <a:endParaRPr lang="en-IN" sz="6000">
              <a:solidFill>
                <a:schemeClr val="bg1"/>
              </a:solidFill>
              <a:latin typeface="Bahnschrift SemiBold SemiCond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1440754" y="2040491"/>
            <a:ext cx="9418320" cy="2777016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" name="TextBox 4"/>
          <p:cNvSpPr txBox="1"/>
          <p:nvPr/>
        </p:nvSpPr>
        <p:spPr bwMode="auto">
          <a:xfrm flipH="0" flipV="0">
            <a:off x="1888867" y="2951946"/>
            <a:ext cx="8807571" cy="1250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ctr">
              <a:buFont typeface="Arial"/>
              <a:buChar char="•"/>
              <a:defRPr/>
            </a:pPr>
            <a:r>
              <a:rPr lang="en-US" sz="3800">
                <a:solidFill>
                  <a:schemeClr val="tx1">
                    <a:lumMod val="95000"/>
                    <a:lumOff val="5000"/>
                  </a:schemeClr>
                </a:solidFill>
                <a:latin typeface="Aptos"/>
              </a:rPr>
              <a:t>What’s the potential impact of our project?</a:t>
            </a:r>
            <a:r>
              <a:rPr lang="en-US" sz="3800">
                <a:solidFill>
                  <a:schemeClr val="tx1">
                    <a:lumMod val="95000"/>
                    <a:lumOff val="5000"/>
                  </a:schemeClr>
                </a:solidFill>
                <a:latin typeface="Aptos"/>
              </a:rPr>
              <a:t> </a:t>
            </a:r>
            <a:endParaRPr sz="3800">
              <a:solidFill>
                <a:schemeClr val="tx1">
                  <a:lumMod val="95000"/>
                  <a:lumOff val="5000"/>
                </a:schemeClr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670559" y="1"/>
            <a:ext cx="12862560" cy="68579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670559" y="-560893"/>
            <a:ext cx="15514320" cy="91440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5988" y="1149323"/>
            <a:ext cx="3532344" cy="3532344"/>
          </a:xfrm>
          <a:prstGeom prst="rect">
            <a:avLst/>
          </a:prstGeom>
          <a:effectLst>
            <a:outerShdw blurRad="50800" dist="50800" dir="5400000" sx="14000" sy="14000" algn="ctr" rotWithShape="0">
              <a:srgbClr val="000000">
                <a:alpha val="52000"/>
              </a:srgbClr>
            </a:outerShdw>
            <a:reflection endPos="0" dist="63500" dir="5400000" sy="-100000" algn="bl" rotWithShape="0"/>
            <a:softEdge rad="190500"/>
          </a:effectLst>
        </p:spPr>
      </p:pic>
      <p:sp>
        <p:nvSpPr>
          <p:cNvPr id="2" name="TextBox 1"/>
          <p:cNvSpPr txBox="1"/>
          <p:nvPr/>
        </p:nvSpPr>
        <p:spPr bwMode="auto">
          <a:xfrm flipH="0" flipV="0">
            <a:off x="3272688" y="7548111"/>
            <a:ext cx="11062630" cy="10607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PRODUCT OWNER 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LIKHITA L</a:t>
            </a:r>
            <a:r>
              <a:rPr sz="3500"/>
              <a:t>: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PRODUCT MANAGER</a:t>
            </a:r>
            <a:r>
              <a:rPr sz="3500"/>
              <a:t>: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PAVANI RAO V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DEVELOPER AND TESTER</a:t>
            </a:r>
            <a:r>
              <a:rPr sz="3500"/>
              <a:t>: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TEJAS SADASHIV JONDHALE 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UI/UX DESIGNER</a:t>
            </a:r>
            <a:r>
              <a:rPr sz="3500"/>
              <a:t>: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US" sz="3500" b="1">
                <a:solidFill>
                  <a:schemeClr val="bg1"/>
                </a:solidFill>
                <a:latin typeface="Aptos"/>
              </a:rPr>
              <a:t> M SANIA MEHEK  </a:t>
            </a:r>
            <a:endParaRPr sz="3500"/>
          </a:p>
          <a:p>
            <a:pPr algn="ctr">
              <a:lnSpc>
                <a:spcPct val="150000"/>
              </a:lnSpc>
              <a:defRPr/>
            </a:pPr>
            <a:r>
              <a:rPr lang="en-IN" sz="3500" b="1">
                <a:solidFill>
                  <a:schemeClr val="bg1"/>
                </a:solidFill>
                <a:latin typeface="Bahnschrift SemiBold SemiConden"/>
                <a:ea typeface="Bahnschrift SemiBold SemiConden"/>
                <a:cs typeface="Bahnschrift SemiBold SemiConden"/>
              </a:rPr>
              <a:t>THANK YOU</a:t>
            </a:r>
            <a:endParaRPr sz="3500"/>
          </a:p>
          <a:p>
            <a:pPr>
              <a:lnSpc>
                <a:spcPct val="150000"/>
              </a:lnSpc>
              <a:defRPr/>
            </a:pPr>
            <a:endParaRPr sz="3500"/>
          </a:p>
          <a:p>
            <a:pPr>
              <a:lnSpc>
                <a:spcPct val="150000"/>
              </a:lnSpc>
              <a:defRPr/>
            </a:pPr>
            <a:endParaRPr sz="3500"/>
          </a:p>
          <a:p>
            <a:pPr>
              <a:lnSpc>
                <a:spcPct val="150000"/>
              </a:lnSpc>
              <a:defRPr/>
            </a:pPr>
            <a:endParaRPr sz="3500"/>
          </a:p>
          <a:p>
            <a:pPr>
              <a:lnSpc>
                <a:spcPct val="150000"/>
              </a:lnSpc>
              <a:defRPr/>
            </a:pPr>
            <a:endParaRPr sz="3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66574 L 0.00013 -2.29791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2899966" y="-4422326"/>
            <a:ext cx="18719437" cy="11414398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 bwMode="auto">
          <a:xfrm>
            <a:off x="-3501113" y="-4683817"/>
            <a:ext cx="19494823" cy="118872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13500"/>
          </a:p>
        </p:txBody>
      </p:sp>
      <p:grpSp>
        <p:nvGrpSpPr>
          <p:cNvPr id="22" name="Group 21"/>
          <p:cNvGrpSpPr/>
          <p:nvPr/>
        </p:nvGrpSpPr>
        <p:grpSpPr bwMode="auto">
          <a:xfrm>
            <a:off x="1849228" y="847585"/>
            <a:ext cx="8493544" cy="4127364"/>
            <a:chOff x="1698929" y="1111402"/>
            <a:chExt cx="8493544" cy="4127364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189922" y="1111402"/>
              <a:ext cx="7812156" cy="1015663"/>
            </a:xfrm>
            <a:prstGeom prst="rect">
              <a:avLst/>
            </a:prstGeom>
            <a:noFill/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6000">
                  <a:solidFill>
                    <a:schemeClr val="bg1"/>
                  </a:solidFill>
                  <a:latin typeface="Bahnschrift SemiBold SemiConden"/>
                </a:rPr>
                <a:t>WHO’S WHO</a:t>
              </a:r>
              <a:endParaRPr lang="en-IN" sz="6000">
                <a:solidFill>
                  <a:schemeClr val="bg1"/>
                </a:solidFill>
                <a:latin typeface="Bahnschrift SemiBold SemiConden"/>
              </a:endParaRPr>
            </a:p>
          </p:txBody>
        </p:sp>
        <p:sp>
          <p:nvSpPr>
            <p:cNvPr id="24" name="Rectangle: Rounded Corners 23"/>
            <p:cNvSpPr/>
            <p:nvPr/>
          </p:nvSpPr>
          <p:spPr bwMode="auto">
            <a:xfrm>
              <a:off x="2511706" y="3045761"/>
              <a:ext cx="2916820" cy="671332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25" name="Rectangle: Rounded Corners 24"/>
            <p:cNvSpPr/>
            <p:nvPr/>
          </p:nvSpPr>
          <p:spPr bwMode="auto">
            <a:xfrm>
              <a:off x="2511706" y="4408369"/>
              <a:ext cx="2916820" cy="671332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/>
            </a:p>
          </p:txBody>
        </p:sp>
        <p:sp>
          <p:nvSpPr>
            <p:cNvPr id="26" name="Rectangle: Rounded Corners 25"/>
            <p:cNvSpPr/>
            <p:nvPr/>
          </p:nvSpPr>
          <p:spPr bwMode="auto">
            <a:xfrm>
              <a:off x="7275653" y="3041593"/>
              <a:ext cx="2916820" cy="671332"/>
            </a:xfrm>
            <a:prstGeom prst="roundRect">
              <a:avLst>
                <a:gd name="adj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IN"/>
            </a:p>
          </p:txBody>
        </p:sp>
        <p:grpSp>
          <p:nvGrpSpPr>
            <p:cNvPr id="27" name="Group 26"/>
            <p:cNvGrpSpPr/>
            <p:nvPr/>
          </p:nvGrpSpPr>
          <p:grpSpPr bwMode="auto">
            <a:xfrm>
              <a:off x="1698929" y="2847889"/>
              <a:ext cx="442386" cy="978235"/>
              <a:chOff x="1698929" y="2847889"/>
              <a:chExt cx="442386" cy="978235"/>
            </a:xfrm>
          </p:grpSpPr>
          <p:sp>
            <p:nvSpPr>
              <p:cNvPr id="37" name="Oval 36"/>
              <p:cNvSpPr/>
              <p:nvPr/>
            </p:nvSpPr>
            <p:spPr bwMode="auto">
              <a:xfrm>
                <a:off x="1717566" y="2847889"/>
                <a:ext cx="405113" cy="387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8" name="Flowchart: Delay 37"/>
              <p:cNvSpPr/>
              <p:nvPr/>
            </p:nvSpPr>
            <p:spPr bwMode="auto">
              <a:xfrm rot="16199998">
                <a:off x="1671266" y="3356075"/>
                <a:ext cx="497712" cy="442386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 bwMode="auto">
            <a:xfrm>
              <a:off x="6524973" y="4260531"/>
              <a:ext cx="442386" cy="978235"/>
              <a:chOff x="1698929" y="2847889"/>
              <a:chExt cx="442386" cy="978235"/>
            </a:xfrm>
          </p:grpSpPr>
          <p:sp>
            <p:nvSpPr>
              <p:cNvPr id="35" name="Oval 34"/>
              <p:cNvSpPr/>
              <p:nvPr/>
            </p:nvSpPr>
            <p:spPr bwMode="auto">
              <a:xfrm>
                <a:off x="1717566" y="2847889"/>
                <a:ext cx="405113" cy="387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6" name="Flowchart: Delay 35"/>
              <p:cNvSpPr/>
              <p:nvPr/>
            </p:nvSpPr>
            <p:spPr bwMode="auto">
              <a:xfrm rot="16199998">
                <a:off x="1671266" y="3356075"/>
                <a:ext cx="497712" cy="442386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  <p:grpSp>
          <p:nvGrpSpPr>
            <p:cNvPr id="29" name="Group 28"/>
            <p:cNvGrpSpPr/>
            <p:nvPr/>
          </p:nvGrpSpPr>
          <p:grpSpPr bwMode="auto">
            <a:xfrm>
              <a:off x="6463239" y="2847889"/>
              <a:ext cx="442386" cy="978235"/>
              <a:chOff x="1698929" y="2847889"/>
              <a:chExt cx="442386" cy="978235"/>
            </a:xfrm>
          </p:grpSpPr>
          <p:sp>
            <p:nvSpPr>
              <p:cNvPr id="33" name="Oval 32"/>
              <p:cNvSpPr/>
              <p:nvPr/>
            </p:nvSpPr>
            <p:spPr bwMode="auto">
              <a:xfrm>
                <a:off x="1717566" y="2847889"/>
                <a:ext cx="405113" cy="387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4" name="Flowchart: Delay 33"/>
              <p:cNvSpPr/>
              <p:nvPr/>
            </p:nvSpPr>
            <p:spPr bwMode="auto">
              <a:xfrm rot="16199998">
                <a:off x="1671266" y="3356075"/>
                <a:ext cx="497712" cy="442386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  <p:grpSp>
          <p:nvGrpSpPr>
            <p:cNvPr id="30" name="Group 29"/>
            <p:cNvGrpSpPr/>
            <p:nvPr/>
          </p:nvGrpSpPr>
          <p:grpSpPr bwMode="auto">
            <a:xfrm>
              <a:off x="1709228" y="4228514"/>
              <a:ext cx="442386" cy="978235"/>
              <a:chOff x="1698929" y="2847889"/>
              <a:chExt cx="442386" cy="978235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1717566" y="2847889"/>
                <a:ext cx="405113" cy="38740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  <p:sp>
            <p:nvSpPr>
              <p:cNvPr id="32" name="Flowchart: Delay 31"/>
              <p:cNvSpPr/>
              <p:nvPr/>
            </p:nvSpPr>
            <p:spPr bwMode="auto">
              <a:xfrm rot="16199998">
                <a:off x="1671266" y="3356075"/>
                <a:ext cx="497712" cy="442386"/>
              </a:xfrm>
              <a:prstGeom prst="flowChartDelay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IN"/>
              </a:p>
            </p:txBody>
          </p:sp>
        </p:grpSp>
      </p:grpSp>
      <p:sp>
        <p:nvSpPr>
          <p:cNvPr id="56" name="Rectangle: Rounded Corners 55"/>
          <p:cNvSpPr/>
          <p:nvPr/>
        </p:nvSpPr>
        <p:spPr bwMode="auto">
          <a:xfrm>
            <a:off x="7425952" y="4158400"/>
            <a:ext cx="2916820" cy="671332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7" name="TextBox 56"/>
          <p:cNvSpPr txBox="1"/>
          <p:nvPr/>
        </p:nvSpPr>
        <p:spPr bwMode="auto">
          <a:xfrm>
            <a:off x="2783314" y="2853310"/>
            <a:ext cx="26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Aptos Display"/>
              </a:rPr>
              <a:t>Product manager:PAVANI </a:t>
            </a:r>
            <a:endParaRPr lang="en-IN" b="1">
              <a:latin typeface="Aptos Display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7756312" y="4274399"/>
            <a:ext cx="26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Aptos Display"/>
              </a:rPr>
              <a:t>UI/UX designer:SANIA</a:t>
            </a:r>
            <a:endParaRPr lang="en-IN" b="1">
              <a:latin typeface="Aptos Display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7621234" y="2853310"/>
            <a:ext cx="26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Aptos Display"/>
              </a:rPr>
              <a:t>Developer &amp; Tester:TEJAS</a:t>
            </a:r>
            <a:endParaRPr lang="en-IN" b="1">
              <a:latin typeface="Aptos Display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2884423" y="4220483"/>
            <a:ext cx="267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>
                <a:latin typeface="Aptos Display"/>
              </a:rPr>
              <a:t>Product owner: LIKHITA </a:t>
            </a:r>
            <a:endParaRPr lang="en-IN" b="1">
              <a:latin typeface="Aptos Display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3078480" y="-2604372"/>
            <a:ext cx="19494823" cy="1188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447559" y="-4370544"/>
            <a:ext cx="3532344" cy="35323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914400" y="-2050614"/>
            <a:ext cx="19494823" cy="118872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135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29828" y="-5582958"/>
            <a:ext cx="3532344" cy="3532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-914400" y="1859338"/>
            <a:ext cx="14036278" cy="194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9600" b="1" cap="none" spc="0">
                <a:ln/>
                <a:solidFill>
                  <a:schemeClr val="bg1"/>
                </a:solidFill>
                <a:latin typeface="Bahnschrift SemiBold SemiConden"/>
                <a:ea typeface="Bahnschrift SemiBold SemiConden"/>
                <a:cs typeface="Bahnschrift SemiBold SemiConden"/>
              </a:rPr>
              <a:t>The BoreConnect</a:t>
            </a:r>
            <a:endParaRPr>
              <a:latin typeface="Bahnschrift SemiBold SemiConden"/>
              <a:cs typeface="Bahnschrift SemiBold SemiConden"/>
            </a:endParaRPr>
          </a:p>
          <a:p>
            <a:pPr algn="ctr">
              <a:defRPr/>
            </a:pPr>
            <a:r>
              <a:rPr lang="en-US" sz="2400">
                <a:ln/>
                <a:solidFill>
                  <a:schemeClr val="bg1"/>
                </a:solidFill>
                <a:latin typeface="Algerian"/>
              </a:rPr>
              <a:t>“</a:t>
            </a:r>
            <a:r>
              <a:rPr lang="en-US" sz="2400">
                <a:ln/>
                <a:solidFill>
                  <a:schemeClr val="bg1"/>
                </a:solidFill>
                <a:latin typeface="Bahnschrift SemiBold SemiConden"/>
                <a:ea typeface="Bahnschrift SemiBold SemiConden"/>
                <a:cs typeface="Bahnschrift SemiBold SemiConden"/>
              </a:rPr>
              <a:t>Tcp tunnel that exposes local port to a remote server</a:t>
            </a:r>
            <a:r>
              <a:rPr lang="en-US" sz="2400">
                <a:ln/>
                <a:solidFill>
                  <a:schemeClr val="bg1"/>
                </a:solidFill>
                <a:latin typeface="Algerian"/>
              </a:rPr>
              <a:t>”</a:t>
            </a:r>
            <a:endParaRPr lang="en-IN"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4799953" y="-5972471"/>
            <a:ext cx="23615992" cy="14400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0447559" y="-4370544"/>
            <a:ext cx="3532344" cy="35323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auto">
          <a:xfrm>
            <a:off x="-3048001" y="-3286782"/>
            <a:ext cx="19494823" cy="1188720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 sz="135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72279" y="-5582958"/>
            <a:ext cx="3532344" cy="353234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 bwMode="auto">
          <a:xfrm>
            <a:off x="-622161" y="881512"/>
            <a:ext cx="13504799" cy="1158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7000" b="1">
                <a:ln/>
                <a:solidFill>
                  <a:schemeClr val="bg1"/>
                </a:solidFill>
                <a:latin typeface="Bahnschrift SemiBold SemiConden"/>
                <a:ea typeface="Bahnschrift SemiBold SemiConden"/>
                <a:cs typeface="Bahnschrift SemiBold SemiConden"/>
              </a:rPr>
              <a:t>ABOUT</a:t>
            </a:r>
            <a:r>
              <a:rPr lang="en-US" sz="7000" b="1" cap="none" spc="0">
                <a:ln/>
                <a:solidFill>
                  <a:schemeClr val="bg1"/>
                </a:solidFill>
                <a:latin typeface="Bahnschrift SemiBold SemiConden"/>
                <a:ea typeface="Bahnschrift SemiBold SemiConden"/>
                <a:cs typeface="Bahnschrift SemiBold SemiConden"/>
              </a:rPr>
              <a:t> BORECONNECT</a:t>
            </a:r>
            <a:endParaRPr sz="7000">
              <a:latin typeface="Bahnschrift SemiBold SemiConden"/>
              <a:cs typeface="Bahnschrift SemiBold SemiConden"/>
            </a:endParaRPr>
          </a:p>
        </p:txBody>
      </p:sp>
      <p:sp>
        <p:nvSpPr>
          <p:cNvPr id="3" name="Rectangle: Rounded Corners 2"/>
          <p:cNvSpPr/>
          <p:nvPr/>
        </p:nvSpPr>
        <p:spPr bwMode="auto">
          <a:xfrm>
            <a:off x="1386840" y="2656818"/>
            <a:ext cx="9418320" cy="2777016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4" name="TextBox 3"/>
          <p:cNvSpPr txBox="1"/>
          <p:nvPr/>
        </p:nvSpPr>
        <p:spPr bwMode="auto">
          <a:xfrm>
            <a:off x="1981199" y="2814430"/>
            <a:ext cx="8261279" cy="2225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ptos"/>
              </a:rPr>
              <a:t>BoreConnect is a SaaS web tool which acts as a proxy between two devices, yet user-friendly solution for setting up and managing TCP and</a:t>
            </a:r>
            <a:endParaRPr/>
          </a:p>
          <a:p>
            <a:pPr>
              <a:defRPr/>
            </a:pP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ptos"/>
              </a:rPr>
              <a:t>HTTP proxies also a solution for creating secure tunnels to localhost, making it easier for developers to expose their local development servers to the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Aptos"/>
              </a:rPr>
              <a:t>internet, allowing them to bypass network restrictions, file sharing and establish communication channels.</a:t>
            </a:r>
            <a:endParaRPr/>
          </a:p>
          <a:p>
            <a:pPr>
              <a:defRPr/>
            </a:pPr>
            <a:endParaRPr lang="en-IN" sz="2000"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TextBox 1"/>
          <p:cNvSpPr txBox="1"/>
          <p:nvPr/>
        </p:nvSpPr>
        <p:spPr bwMode="auto">
          <a:xfrm>
            <a:off x="2315817" y="904461"/>
            <a:ext cx="7812156" cy="101566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6000">
                <a:solidFill>
                  <a:schemeClr val="bg1"/>
                </a:solidFill>
                <a:latin typeface="Bahnschrift SemiBold SemiConden"/>
              </a:rPr>
              <a:t>Constraints</a:t>
            </a:r>
            <a:endParaRPr/>
          </a:p>
        </p:txBody>
      </p:sp>
      <p:sp>
        <p:nvSpPr>
          <p:cNvPr id="6" name="Rectangle: Rounded Corners 5"/>
          <p:cNvSpPr/>
          <p:nvPr/>
        </p:nvSpPr>
        <p:spPr bwMode="auto">
          <a:xfrm>
            <a:off x="1386840" y="2566678"/>
            <a:ext cx="9418320" cy="2777016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" name="TextBox 6"/>
          <p:cNvSpPr txBox="1"/>
          <p:nvPr/>
        </p:nvSpPr>
        <p:spPr bwMode="auto">
          <a:xfrm>
            <a:off x="2086708" y="3429000"/>
            <a:ext cx="8276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>
              <a:buFont typeface="Arial"/>
              <a:buChar char="•"/>
              <a:defRPr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ptos"/>
              </a:rPr>
              <a:t>What problem are we solving?</a:t>
            </a:r>
            <a:endParaRPr/>
          </a:p>
          <a:p>
            <a:pPr indent="-457200">
              <a:buFont typeface="Arial"/>
              <a:buChar char="•"/>
              <a:defRPr/>
            </a:pPr>
            <a:r>
              <a:rPr lang="en-US" sz="2800">
                <a:solidFill>
                  <a:schemeClr val="tx1">
                    <a:lumMod val="95000"/>
                    <a:lumOff val="5000"/>
                  </a:schemeClr>
                </a:solidFill>
                <a:latin typeface="Aptos"/>
              </a:rPr>
              <a:t>What makes our project unique or innovative?</a:t>
            </a:r>
            <a:endParaRPr lang="en-IN" sz="2800">
              <a:solidFill>
                <a:schemeClr val="tx1">
                  <a:lumMod val="95000"/>
                  <a:lumOff val="5000"/>
                </a:schemeClr>
              </a:solidFill>
              <a:latin typeface="Apto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TextBox 1"/>
          <p:cNvSpPr txBox="1"/>
          <p:nvPr/>
        </p:nvSpPr>
        <p:spPr bwMode="auto">
          <a:xfrm>
            <a:off x="2315817" y="904461"/>
            <a:ext cx="7812156" cy="101566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6000">
                <a:solidFill>
                  <a:schemeClr val="bg1"/>
                </a:solidFill>
                <a:latin typeface="Bahnschrift SemiBold SemiConden"/>
              </a:rPr>
              <a:t>THE LOGO</a:t>
            </a:r>
            <a:endParaRPr lang="en-IN" sz="6000">
              <a:solidFill>
                <a:schemeClr val="bg1"/>
              </a:solidFill>
              <a:latin typeface="Bahnschrift SemiBold SemiConde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55723" y="2253136"/>
            <a:ext cx="3532344" cy="3532344"/>
          </a:xfrm>
          <a:prstGeom prst="rect">
            <a:avLst/>
          </a:prstGeom>
          <a:effectLst>
            <a:outerShdw blurRad="50800" dist="50800" dir="5400000" sx="14000" sy="14000" algn="ctr" rotWithShape="0">
              <a:srgbClr val="000000">
                <a:alpha val="52000"/>
              </a:srgbClr>
            </a:outerShdw>
            <a:reflection endPos="0" dist="63500" dir="5400000" sy="-100000" algn="bl" rotWithShape="0"/>
            <a:softEdge rad="190500"/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" name="TextBox 1"/>
          <p:cNvSpPr txBox="1"/>
          <p:nvPr/>
        </p:nvSpPr>
        <p:spPr bwMode="auto">
          <a:xfrm>
            <a:off x="2189922" y="2413337"/>
            <a:ext cx="7812156" cy="101566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6000">
                <a:solidFill>
                  <a:schemeClr val="bg1"/>
                </a:solidFill>
                <a:latin typeface="Bahnschrift SemiBold SemiConden"/>
              </a:rPr>
              <a:t>WIREFRAME</a:t>
            </a:r>
            <a:endParaRPr lang="en-IN" sz="6000">
              <a:solidFill>
                <a:schemeClr val="bg1"/>
              </a:solidFill>
              <a:latin typeface="Bahnschrift SemiBold SemiConde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88536" y="0"/>
            <a:ext cx="1249994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-685800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" y="-1"/>
            <a:ext cx="12192000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likhita.l.0004@gmail.com</dc:creator>
  <cp:lastModifiedBy/>
  <cp:revision>6</cp:revision>
  <dcterms:created xsi:type="dcterms:W3CDTF">2024-12-07T10:24:09Z</dcterms:created>
  <dcterms:modified xsi:type="dcterms:W3CDTF">2024-12-18T04:22:00Z</dcterms:modified>
</cp:coreProperties>
</file>