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6.xml" ContentType="application/vnd.openxmlformats-officedocument.presentationml.slide+xml"/>
  <Override PartName="/ppt/slideLayouts/slideLayout13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1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940675A-B579-460E-94D1-54222C63F5DA}">
  <a:tblStyle styleId="{5940675A-B579-460E-94D1-54222C63F5DA}" styleName="No Style, Table Grid">
    <a:wholeTbl>
      <a:tcTxStyle>
        <a:fontRef idx="minor">
          <a:srgbClr val="000000"/>
        </a:fontRef>
        <a:schemeClr val="tx1"/>
      </a:tcTxStyle>
      <a:tcStyle>
        <a:tcBdr>
          <a:left>
            <a:ln w="12700">
              <a:solidFill>
                <a:schemeClr val="tx1"/>
              </a:solidFill>
            </a:ln>
          </a:left>
          <a:right>
            <a:ln w="12700">
              <a:solidFill>
                <a:schemeClr val="tx1"/>
              </a:solidFill>
            </a:ln>
          </a:right>
          <a:top>
            <a:ln w="12700">
              <a:solidFill>
                <a:schemeClr val="tx1"/>
              </a:solidFill>
            </a:ln>
          </a:top>
          <a:bottom>
            <a:ln w="12700">
              <a:solidFill>
                <a:schemeClr val="tx1"/>
              </a:solidFill>
            </a:ln>
          </a:bottom>
          <a:insideH>
            <a:ln w="12700">
              <a:solidFill>
                <a:schemeClr val="tx1"/>
              </a:solidFill>
            </a:ln>
          </a:insideH>
          <a:insideV>
            <a:ln w="12700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/>
      </a:tcStyle>
    </a:lastCol>
    <a:firstCol>
      <a:tcStyle>
        <a:tcBdr/>
      </a:tcStyle>
    </a:firstCol>
    <a:lastRow>
      <a:tcStyle>
        <a:tcBdr/>
      </a:tcStyle>
    </a:lastRow>
    <a:seCell>
      <a:tcStyle>
        <a:tcBdr/>
      </a:tcStyle>
    </a:seCell>
    <a:swCell>
      <a:tcStyle>
        <a:tcBdr/>
      </a:tcStyle>
    </a:swCell>
    <a:firstRow>
      <a:tcStyle>
        <a:tcBdr/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95" d="100"/>
          <a:sy n="95" d="100"/>
        </p:scale>
        <p:origin x="206" y="72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 /><Relationship Id="rId14" Type="http://schemas.openxmlformats.org/officeDocument/2006/relationships/tableStyles" Target="tableStyles.xml" /><Relationship Id="rId15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2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3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EEC6564-2810-26FC-CF36-5E05E12B06C6}" type="slidenum">
              <a:rPr/>
              <a:t/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2AE01C7-BE40-0AC6-AA21-0A3C93D4B17C}" type="slidenum">
              <a:rPr/>
              <a:t/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9783841-537C-3C14-89CD-4B20F0B8F37A}" type="slidenum">
              <a:rPr/>
              <a:t/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C5F873D-5BE9-20F6-94C6-0B2DB733A2DA}" type="slidenum">
              <a:rPr/>
              <a:t/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D6567A8-6245-A8A2-01E6-E6A17FB6B7EA}" type="slidenum">
              <a:rPr/>
              <a:t/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AE49C39-09CF-9B53-CFAA-2D3AF28E79CD}" type="slidenum">
              <a:rPr/>
              <a:t/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C40429D-CEC1-654A-9A78-0BEFCC244A51}" type="slidenum">
              <a:rPr/>
              <a:t/>
            </a:fld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21B28FE-C87B-F267-5AC1-F512F68ED0C0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Titl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 bwMode="auto">
          <a:xfrm>
            <a:off x="735701" y="503497"/>
            <a:ext cx="4223000" cy="3845891"/>
          </a:xfrm>
        </p:spPr>
        <p:txBody>
          <a:bodyPr/>
          <a:lstStyle>
            <a:lvl1pPr>
              <a:defRPr sz="6000" b="1" spc="1500"/>
            </a:lvl1pPr>
          </a:lstStyle>
          <a:p>
            <a:pPr algn="l">
              <a:defRPr/>
            </a:pPr>
            <a:r>
              <a:rPr lang="en-US"/>
              <a:t>CLICK TO ADD TITLE</a:t>
            </a:r>
            <a:endParaRPr/>
          </a:p>
        </p:txBody>
      </p:sp>
      <p:sp>
        <p:nvSpPr>
          <p:cNvPr id="17" name="Subtitle 2"/>
          <p:cNvSpPr>
            <a:spLocks noGrp="1"/>
          </p:cNvSpPr>
          <p:nvPr>
            <p:ph type="subTitle" idx="1" hasCustomPrompt="1"/>
          </p:nvPr>
        </p:nvSpPr>
        <p:spPr bwMode="auto">
          <a:xfrm>
            <a:off x="735701" y="4441463"/>
            <a:ext cx="4223000" cy="1781123"/>
          </a:xfrm>
        </p:spPr>
        <p:txBody>
          <a:bodyPr/>
          <a:lstStyle>
            <a:lvl1pPr marL="0">
              <a:buNone/>
              <a:defRPr sz="2400" spc="400"/>
            </a:lvl1pPr>
          </a:lstStyle>
          <a:p>
            <a:pPr algn="l">
              <a:defRPr/>
            </a:pPr>
            <a:r>
              <a:rPr lang="en-US"/>
              <a:t>CLICK TO ADD SUBTITLE</a:t>
            </a:r>
            <a:endParaRPr/>
          </a:p>
        </p:txBody>
      </p:sp>
      <p:sp>
        <p:nvSpPr>
          <p:cNvPr id="19" name="Graphic 212"/>
          <p:cNvSpPr/>
          <p:nvPr/>
        </p:nvSpPr>
        <p:spPr bwMode="auto">
          <a:xfrm>
            <a:off x="10458925" y="819560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 fill="norm" stroke="1" extrusionOk="0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/>
            <a:noAutofit/>
          </a:bodyPr>
          <a:lstStyle/>
          <a:p>
            <a:pPr algn="ctr">
              <a:defRPr/>
            </a:pPr>
            <a:endParaRPr lang="en-US">
              <a:solidFill>
                <a:schemeClr val="lt1"/>
              </a:solidFill>
            </a:endParaRPr>
          </a:p>
        </p:txBody>
      </p:sp>
      <p:sp>
        <p:nvSpPr>
          <p:cNvPr id="20" name="Graphic 212"/>
          <p:cNvSpPr/>
          <p:nvPr/>
        </p:nvSpPr>
        <p:spPr bwMode="auto">
          <a:xfrm>
            <a:off x="10458925" y="819560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 fill="norm" stroke="1" extrusionOk="0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/>
            <a:noAutofit/>
          </a:bodyPr>
          <a:lstStyle/>
          <a:p>
            <a:pPr algn="ctr">
              <a:defRPr/>
            </a:pPr>
            <a:endParaRPr lang="en-US">
              <a:solidFill>
                <a:schemeClr val="lt1"/>
              </a:solidFill>
            </a:endParaRPr>
          </a:p>
        </p:txBody>
      </p:sp>
      <p:sp>
        <p:nvSpPr>
          <p:cNvPr id="198" name="Picture Placeholder 197"/>
          <p:cNvSpPr>
            <a:spLocks noGrp="1"/>
          </p:cNvSpPr>
          <p:nvPr>
            <p:ph type="pic" sz="quarter" idx="13" hasCustomPrompt="1"/>
          </p:nvPr>
        </p:nvSpPr>
        <p:spPr bwMode="auto">
          <a:xfrm>
            <a:off x="5467894" y="587120"/>
            <a:ext cx="5290998" cy="5290998"/>
          </a:xfrm>
          <a:custGeom>
            <a:avLst/>
            <a:gdLst>
              <a:gd name="connsiteX0" fmla="*/ 2645499 w 5290998"/>
              <a:gd name="connsiteY0" fmla="*/ 0 h 5290998"/>
              <a:gd name="connsiteX1" fmla="*/ 5290998 w 5290998"/>
              <a:gd name="connsiteY1" fmla="*/ 2645499 h 5290998"/>
              <a:gd name="connsiteX2" fmla="*/ 2645499 w 5290998"/>
              <a:gd name="connsiteY2" fmla="*/ 5290998 h 5290998"/>
              <a:gd name="connsiteX3" fmla="*/ 0 w 5290998"/>
              <a:gd name="connsiteY3" fmla="*/ 2645499 h 5290998"/>
              <a:gd name="connsiteX4" fmla="*/ 2645499 w 5290998"/>
              <a:gd name="connsiteY4" fmla="*/ 0 h 5290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0998" h="5290998" fill="norm" stroke="1" extrusionOk="0">
                <a:moveTo>
                  <a:pt x="2645499" y="0"/>
                </a:moveTo>
                <a:cubicBezTo>
                  <a:pt x="4106568" y="0"/>
                  <a:pt x="5290998" y="1184430"/>
                  <a:pt x="5290998" y="2645499"/>
                </a:cubicBezTo>
                <a:cubicBezTo>
                  <a:pt x="5290998" y="4106568"/>
                  <a:pt x="4106568" y="5290998"/>
                  <a:pt x="2645499" y="5290998"/>
                </a:cubicBezTo>
                <a:cubicBezTo>
                  <a:pt x="1184430" y="5290998"/>
                  <a:pt x="0" y="4106568"/>
                  <a:pt x="0" y="2645499"/>
                </a:cubicBezTo>
                <a:cubicBezTo>
                  <a:pt x="0" y="1184430"/>
                  <a:pt x="1184430" y="0"/>
                  <a:pt x="2645499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algn="ctr">
              <a:buNone/>
              <a:defRPr/>
            </a:lvl1pPr>
          </a:lstStyle>
          <a:p>
            <a:pPr>
              <a:defRPr/>
            </a:pPr>
            <a:r>
              <a:rPr lang="en-US"/>
              <a:t>Click to add photo</a:t>
            </a:r>
            <a:endParaRPr/>
          </a:p>
        </p:txBody>
      </p:sp>
      <p:grpSp>
        <p:nvGrpSpPr>
          <p:cNvPr id="7" name="Graphic 190"/>
          <p:cNvGrpSpPr/>
          <p:nvPr/>
        </p:nvGrpSpPr>
        <p:grpSpPr bwMode="auto">
          <a:xfrm>
            <a:off x="4958702" y="964250"/>
            <a:ext cx="1591731" cy="537747"/>
            <a:chOff x="2504802" y="1755501"/>
            <a:chExt cx="1591731" cy="537747"/>
          </a:xfrm>
          <a:solidFill>
            <a:schemeClr val="tx1"/>
          </a:solidFill>
        </p:grpSpPr>
        <p:sp>
          <p:nvSpPr>
            <p:cNvPr id="8" name="Freeform: Shape 7"/>
            <p:cNvSpPr/>
            <p:nvPr/>
          </p:nvSpPr>
          <p:spPr bwMode="auto"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 fill="norm" stroke="1" extrusionOk="0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Freeform: Shape 8"/>
            <p:cNvSpPr/>
            <p:nvPr/>
          </p:nvSpPr>
          <p:spPr bwMode="auto"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 fill="norm" stroke="1" extrusionOk="0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0" name="Graphic 4"/>
          <p:cNvGrpSpPr/>
          <p:nvPr/>
        </p:nvGrpSpPr>
        <p:grpSpPr bwMode="auto">
          <a:xfrm>
            <a:off x="9594816" y="4332008"/>
            <a:ext cx="1861480" cy="1861499"/>
            <a:chOff x="5734037" y="3067039"/>
            <a:chExt cx="724483" cy="724489"/>
          </a:xfrm>
          <a:solidFill>
            <a:schemeClr val="tx1"/>
          </a:solidFill>
        </p:grpSpPr>
        <p:sp>
          <p:nvSpPr>
            <p:cNvPr id="11" name="Freeform: Shape 10"/>
            <p:cNvSpPr/>
            <p:nvPr/>
          </p:nvSpPr>
          <p:spPr bwMode="auto">
            <a:xfrm>
              <a:off x="5734038" y="3067039"/>
              <a:ext cx="14191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 fill="norm" stroke="1" extrusionOk="0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" name="Freeform: Shape 11"/>
            <p:cNvSpPr/>
            <p:nvPr/>
          </p:nvSpPr>
          <p:spPr bwMode="auto"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 fill="norm" stroke="1" extrusionOk="0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" name="Freeform: Shape 12"/>
            <p:cNvSpPr/>
            <p:nvPr/>
          </p:nvSpPr>
          <p:spPr bwMode="auto"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 fill="norm" stroke="1" extrusionOk="0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" name="Freeform: Shape 13"/>
            <p:cNvSpPr/>
            <p:nvPr/>
          </p:nvSpPr>
          <p:spPr bwMode="auto"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 fill="norm" stroke="1" extrusionOk="0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" name="Freeform: Shape 14"/>
            <p:cNvSpPr/>
            <p:nvPr/>
          </p:nvSpPr>
          <p:spPr bwMode="auto"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 fill="norm" stroke="1" extrusionOk="0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" name="Freeform: Shape 17"/>
            <p:cNvSpPr/>
            <p:nvPr/>
          </p:nvSpPr>
          <p:spPr bwMode="auto"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 fill="norm" stroke="1" extrusionOk="0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" name="Freeform: Shape 20"/>
            <p:cNvSpPr/>
            <p:nvPr/>
          </p:nvSpPr>
          <p:spPr bwMode="auto"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 fill="norm" stroke="1" extrusionOk="0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2" name="Freeform: Shape 21"/>
            <p:cNvSpPr/>
            <p:nvPr/>
          </p:nvSpPr>
          <p:spPr bwMode="auto">
            <a:xfrm>
              <a:off x="5734038" y="3126284"/>
              <a:ext cx="14191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 fill="norm" stroke="1" extrusionOk="0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3" name="Freeform: Shape 22"/>
            <p:cNvSpPr/>
            <p:nvPr/>
          </p:nvSpPr>
          <p:spPr bwMode="auto"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 fill="norm" stroke="1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4" name="Freeform: Shape 23"/>
            <p:cNvSpPr/>
            <p:nvPr/>
          </p:nvSpPr>
          <p:spPr bwMode="auto"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 fill="norm" stroke="1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5" name="Freeform: Shape 24"/>
            <p:cNvSpPr/>
            <p:nvPr/>
          </p:nvSpPr>
          <p:spPr bwMode="auto"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 fill="norm" stroke="1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6" name="Freeform: Shape 25"/>
            <p:cNvSpPr/>
            <p:nvPr/>
          </p:nvSpPr>
          <p:spPr bwMode="auto"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 fill="norm" stroke="1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7" name="Freeform: Shape 26"/>
            <p:cNvSpPr/>
            <p:nvPr/>
          </p:nvSpPr>
          <p:spPr bwMode="auto"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 fill="norm" stroke="1" extrusionOk="0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8" name="Freeform: Shape 27"/>
            <p:cNvSpPr/>
            <p:nvPr/>
          </p:nvSpPr>
          <p:spPr bwMode="auto"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 fill="norm" stroke="1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9" name="Freeform: Shape 28"/>
            <p:cNvSpPr/>
            <p:nvPr/>
          </p:nvSpPr>
          <p:spPr bwMode="auto">
            <a:xfrm>
              <a:off x="5734038" y="3185434"/>
              <a:ext cx="14191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 fill="norm" stroke="1" extrusionOk="0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" name="Freeform: Shape 29"/>
            <p:cNvSpPr/>
            <p:nvPr/>
          </p:nvSpPr>
          <p:spPr bwMode="auto"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 fill="norm" stroke="1" extrusionOk="0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" name="Freeform: Shape 30"/>
            <p:cNvSpPr/>
            <p:nvPr/>
          </p:nvSpPr>
          <p:spPr bwMode="auto"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 fill="norm" stroke="1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2" name="Freeform: Shape 31"/>
            <p:cNvSpPr/>
            <p:nvPr/>
          </p:nvSpPr>
          <p:spPr bwMode="auto"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 fill="norm" stroke="1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" name="Freeform: Shape 32"/>
            <p:cNvSpPr/>
            <p:nvPr/>
          </p:nvSpPr>
          <p:spPr bwMode="auto"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 fill="norm" stroke="1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4" name="Freeform: Shape 33"/>
            <p:cNvSpPr/>
            <p:nvPr/>
          </p:nvSpPr>
          <p:spPr bwMode="auto"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 fill="norm" stroke="1" extrusionOk="0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5" name="Freeform: Shape 34"/>
            <p:cNvSpPr/>
            <p:nvPr/>
          </p:nvSpPr>
          <p:spPr bwMode="auto"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 fill="norm" stroke="1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6" name="Freeform: Shape 35"/>
            <p:cNvSpPr/>
            <p:nvPr/>
          </p:nvSpPr>
          <p:spPr bwMode="auto">
            <a:xfrm>
              <a:off x="5734038" y="3244679"/>
              <a:ext cx="14191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 fill="norm" stroke="1" extrusionOk="0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7" name="Freeform: Shape 36"/>
            <p:cNvSpPr/>
            <p:nvPr/>
          </p:nvSpPr>
          <p:spPr bwMode="auto"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 fill="norm" stroke="1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8" name="Freeform: Shape 37"/>
            <p:cNvSpPr/>
            <p:nvPr/>
          </p:nvSpPr>
          <p:spPr bwMode="auto"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 fill="norm" stroke="1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9" name="Freeform: Shape 38"/>
            <p:cNvSpPr/>
            <p:nvPr/>
          </p:nvSpPr>
          <p:spPr bwMode="auto"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 fill="norm" stroke="1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0" name="Freeform: Shape 39"/>
            <p:cNvSpPr/>
            <p:nvPr/>
          </p:nvSpPr>
          <p:spPr bwMode="auto"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 fill="norm" stroke="1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" name="Freeform: Shape 40"/>
            <p:cNvSpPr/>
            <p:nvPr/>
          </p:nvSpPr>
          <p:spPr bwMode="auto"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 fill="norm" stroke="1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" name="Freeform: Shape 41"/>
            <p:cNvSpPr/>
            <p:nvPr/>
          </p:nvSpPr>
          <p:spPr bwMode="auto"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 fill="norm" stroke="1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3" name="Freeform: Shape 42"/>
            <p:cNvSpPr/>
            <p:nvPr/>
          </p:nvSpPr>
          <p:spPr bwMode="auto">
            <a:xfrm>
              <a:off x="5734038" y="3303829"/>
              <a:ext cx="14191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 fill="norm" stroke="1" extrusionOk="0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4" name="Freeform: Shape 43"/>
            <p:cNvSpPr/>
            <p:nvPr/>
          </p:nvSpPr>
          <p:spPr bwMode="auto"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 fill="norm" stroke="1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5" name="Freeform: Shape 44"/>
            <p:cNvSpPr/>
            <p:nvPr/>
          </p:nvSpPr>
          <p:spPr bwMode="auto"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 fill="norm" stroke="1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6" name="Freeform: Shape 45"/>
            <p:cNvSpPr/>
            <p:nvPr/>
          </p:nvSpPr>
          <p:spPr bwMode="auto"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 fill="norm" stroke="1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7" name="Freeform: Shape 46"/>
            <p:cNvSpPr/>
            <p:nvPr/>
          </p:nvSpPr>
          <p:spPr bwMode="auto"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 fill="norm" stroke="1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8" name="Freeform: Shape 47"/>
            <p:cNvSpPr/>
            <p:nvPr/>
          </p:nvSpPr>
          <p:spPr bwMode="auto"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 fill="norm" stroke="1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9" name="Freeform: Shape 48"/>
            <p:cNvSpPr/>
            <p:nvPr/>
          </p:nvSpPr>
          <p:spPr bwMode="auto"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 fill="norm" stroke="1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0" name="Freeform: Shape 49"/>
            <p:cNvSpPr/>
            <p:nvPr/>
          </p:nvSpPr>
          <p:spPr bwMode="auto">
            <a:xfrm>
              <a:off x="5734038" y="3363074"/>
              <a:ext cx="14191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 fill="norm" stroke="1" extrusionOk="0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1" name="Freeform: Shape 50"/>
            <p:cNvSpPr/>
            <p:nvPr/>
          </p:nvSpPr>
          <p:spPr bwMode="auto"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 fill="norm" stroke="1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2" name="Freeform: Shape 51"/>
            <p:cNvSpPr/>
            <p:nvPr/>
          </p:nvSpPr>
          <p:spPr bwMode="auto"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 fill="norm" stroke="1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3" name="Freeform: Shape 52"/>
            <p:cNvSpPr/>
            <p:nvPr/>
          </p:nvSpPr>
          <p:spPr bwMode="auto"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 fill="norm" stroke="1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4" name="Freeform: Shape 53"/>
            <p:cNvSpPr/>
            <p:nvPr/>
          </p:nvSpPr>
          <p:spPr bwMode="auto"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 fill="norm" stroke="1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5" name="Freeform: Shape 54"/>
            <p:cNvSpPr/>
            <p:nvPr/>
          </p:nvSpPr>
          <p:spPr bwMode="auto"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 fill="norm" stroke="1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6" name="Freeform: Shape 55"/>
            <p:cNvSpPr/>
            <p:nvPr/>
          </p:nvSpPr>
          <p:spPr bwMode="auto"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 fill="norm" stroke="1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7" name="Freeform: Shape 56"/>
            <p:cNvSpPr/>
            <p:nvPr/>
          </p:nvSpPr>
          <p:spPr bwMode="auto">
            <a:xfrm>
              <a:off x="5734038" y="3422225"/>
              <a:ext cx="14191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 fill="norm" stroke="1" extrusionOk="0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8" name="Freeform: Shape 57"/>
            <p:cNvSpPr/>
            <p:nvPr/>
          </p:nvSpPr>
          <p:spPr bwMode="auto"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 fill="norm" stroke="1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9" name="Freeform: Shape 58"/>
            <p:cNvSpPr/>
            <p:nvPr/>
          </p:nvSpPr>
          <p:spPr bwMode="auto"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 fill="norm" stroke="1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0" name="Freeform: Shape 59"/>
            <p:cNvSpPr/>
            <p:nvPr/>
          </p:nvSpPr>
          <p:spPr bwMode="auto"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 fill="norm" stroke="1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1" name="Freeform: Shape 60"/>
            <p:cNvSpPr/>
            <p:nvPr/>
          </p:nvSpPr>
          <p:spPr bwMode="auto"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 fill="norm" stroke="1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2" name="Freeform: Shape 61"/>
            <p:cNvSpPr/>
            <p:nvPr/>
          </p:nvSpPr>
          <p:spPr bwMode="auto"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 fill="norm" stroke="1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3" name="Freeform: Shape 62"/>
            <p:cNvSpPr/>
            <p:nvPr/>
          </p:nvSpPr>
          <p:spPr bwMode="auto"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 fill="norm" stroke="1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4" name="Freeform: Shape 63"/>
            <p:cNvSpPr/>
            <p:nvPr/>
          </p:nvSpPr>
          <p:spPr bwMode="auto"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 fill="norm" stroke="1" extrusionOk="0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5" name="Freeform: Shape 64"/>
            <p:cNvSpPr/>
            <p:nvPr/>
          </p:nvSpPr>
          <p:spPr bwMode="auto"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 fill="norm" stroke="1" extrusionOk="0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6" name="Freeform: Shape 65"/>
            <p:cNvSpPr/>
            <p:nvPr/>
          </p:nvSpPr>
          <p:spPr bwMode="auto"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 fill="norm" stroke="1" extrusionOk="0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7" name="Freeform: Shape 66"/>
            <p:cNvSpPr/>
            <p:nvPr/>
          </p:nvSpPr>
          <p:spPr bwMode="auto"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 fill="norm" stroke="1" extrusionOk="0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8" name="Freeform: Shape 67"/>
            <p:cNvSpPr/>
            <p:nvPr/>
          </p:nvSpPr>
          <p:spPr bwMode="auto"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 fill="norm" stroke="1" extrusionOk="0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9" name="Freeform: Shape 68"/>
            <p:cNvSpPr/>
            <p:nvPr/>
          </p:nvSpPr>
          <p:spPr bwMode="auto"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 fill="norm" stroke="1" extrusionOk="0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0" name="Freeform: Shape 69"/>
            <p:cNvSpPr/>
            <p:nvPr/>
          </p:nvSpPr>
          <p:spPr bwMode="auto"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 fill="norm" stroke="1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1" name="Freeform: Shape 70"/>
            <p:cNvSpPr/>
            <p:nvPr/>
          </p:nvSpPr>
          <p:spPr bwMode="auto"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 fill="norm" stroke="1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2" name="Freeform: Shape 71"/>
            <p:cNvSpPr/>
            <p:nvPr/>
          </p:nvSpPr>
          <p:spPr bwMode="auto"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 fill="norm" stroke="1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3" name="Freeform: Shape 72"/>
            <p:cNvSpPr/>
            <p:nvPr/>
          </p:nvSpPr>
          <p:spPr bwMode="auto"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 fill="norm" stroke="1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4" name="Freeform: Shape 73"/>
            <p:cNvSpPr/>
            <p:nvPr/>
          </p:nvSpPr>
          <p:spPr bwMode="auto"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 fill="norm" stroke="1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5" name="Freeform: Shape 74"/>
            <p:cNvSpPr/>
            <p:nvPr/>
          </p:nvSpPr>
          <p:spPr bwMode="auto"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 fill="norm" stroke="1" extrusionOk="0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6" name="Freeform: Shape 75"/>
            <p:cNvSpPr/>
            <p:nvPr/>
          </p:nvSpPr>
          <p:spPr bwMode="auto"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 fill="norm" stroke="1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7" name="Freeform: Shape 76"/>
            <p:cNvSpPr/>
            <p:nvPr/>
          </p:nvSpPr>
          <p:spPr bwMode="auto"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 fill="norm" stroke="1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8" name="Freeform: Shape 77"/>
            <p:cNvSpPr/>
            <p:nvPr/>
          </p:nvSpPr>
          <p:spPr bwMode="auto"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 fill="norm" stroke="1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9" name="Freeform: Shape 78"/>
            <p:cNvSpPr/>
            <p:nvPr/>
          </p:nvSpPr>
          <p:spPr bwMode="auto"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 fill="norm" stroke="1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0" name="Freeform: Shape 79"/>
            <p:cNvSpPr/>
            <p:nvPr/>
          </p:nvSpPr>
          <p:spPr bwMode="auto"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 fill="norm" stroke="1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1" name="Freeform: Shape 80"/>
            <p:cNvSpPr/>
            <p:nvPr/>
          </p:nvSpPr>
          <p:spPr bwMode="auto"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 fill="norm" stroke="1" extrusionOk="0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2" name="Freeform: Shape 81"/>
            <p:cNvSpPr/>
            <p:nvPr/>
          </p:nvSpPr>
          <p:spPr bwMode="auto"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 fill="norm" stroke="1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3" name="Freeform: Shape 82"/>
            <p:cNvSpPr/>
            <p:nvPr/>
          </p:nvSpPr>
          <p:spPr bwMode="auto"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 fill="norm" stroke="1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4" name="Freeform: Shape 83"/>
            <p:cNvSpPr/>
            <p:nvPr/>
          </p:nvSpPr>
          <p:spPr bwMode="auto"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 fill="norm" stroke="1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5" name="Freeform: Shape 84"/>
            <p:cNvSpPr/>
            <p:nvPr/>
          </p:nvSpPr>
          <p:spPr bwMode="auto"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 fill="norm" stroke="1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6" name="Freeform: Shape 85"/>
            <p:cNvSpPr/>
            <p:nvPr/>
          </p:nvSpPr>
          <p:spPr bwMode="auto"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 fill="norm" stroke="1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7" name="Freeform: Shape 86"/>
            <p:cNvSpPr/>
            <p:nvPr/>
          </p:nvSpPr>
          <p:spPr bwMode="auto"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 fill="norm" stroke="1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8" name="Freeform: Shape 87"/>
            <p:cNvSpPr/>
            <p:nvPr/>
          </p:nvSpPr>
          <p:spPr bwMode="auto"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 fill="norm" stroke="1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9" name="Freeform: Shape 88"/>
            <p:cNvSpPr/>
            <p:nvPr/>
          </p:nvSpPr>
          <p:spPr bwMode="auto"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 fill="norm" stroke="1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0" name="Freeform: Shape 89"/>
            <p:cNvSpPr/>
            <p:nvPr/>
          </p:nvSpPr>
          <p:spPr bwMode="auto"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 fill="norm" stroke="1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1" name="Freeform: Shape 90"/>
            <p:cNvSpPr/>
            <p:nvPr/>
          </p:nvSpPr>
          <p:spPr bwMode="auto"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 fill="norm" stroke="1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2" name="Freeform: Shape 91"/>
            <p:cNvSpPr/>
            <p:nvPr/>
          </p:nvSpPr>
          <p:spPr bwMode="auto"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 fill="norm" stroke="1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3" name="Freeform: Shape 92"/>
            <p:cNvSpPr/>
            <p:nvPr/>
          </p:nvSpPr>
          <p:spPr bwMode="auto"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 fill="norm" stroke="1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4" name="Freeform: Shape 93"/>
            <p:cNvSpPr/>
            <p:nvPr/>
          </p:nvSpPr>
          <p:spPr bwMode="auto"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 fill="norm" stroke="1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5" name="Freeform: Shape 94"/>
            <p:cNvSpPr/>
            <p:nvPr/>
          </p:nvSpPr>
          <p:spPr bwMode="auto"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 fill="norm" stroke="1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6" name="Freeform: Shape 95"/>
            <p:cNvSpPr/>
            <p:nvPr/>
          </p:nvSpPr>
          <p:spPr bwMode="auto"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 fill="norm" stroke="1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7" name="Freeform: Shape 96"/>
            <p:cNvSpPr/>
            <p:nvPr/>
          </p:nvSpPr>
          <p:spPr bwMode="auto"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 fill="norm" stroke="1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8" name="Freeform: Shape 97"/>
            <p:cNvSpPr/>
            <p:nvPr/>
          </p:nvSpPr>
          <p:spPr bwMode="auto"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 fill="norm" stroke="1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9" name="Freeform: Shape 98"/>
            <p:cNvSpPr/>
            <p:nvPr/>
          </p:nvSpPr>
          <p:spPr bwMode="auto"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 fill="norm" stroke="1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0" name="Freeform: Shape 99"/>
            <p:cNvSpPr/>
            <p:nvPr/>
          </p:nvSpPr>
          <p:spPr bwMode="auto"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 fill="norm" stroke="1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1" name="Freeform: Shape 100"/>
            <p:cNvSpPr/>
            <p:nvPr/>
          </p:nvSpPr>
          <p:spPr bwMode="auto"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 fill="norm" stroke="1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2" name="Freeform: Shape 101"/>
            <p:cNvSpPr/>
            <p:nvPr/>
          </p:nvSpPr>
          <p:spPr bwMode="auto"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 fill="norm" stroke="1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3" name="Freeform: Shape 102"/>
            <p:cNvSpPr/>
            <p:nvPr/>
          </p:nvSpPr>
          <p:spPr bwMode="auto"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 fill="norm" stroke="1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4" name="Freeform: Shape 103"/>
            <p:cNvSpPr/>
            <p:nvPr/>
          </p:nvSpPr>
          <p:spPr bwMode="auto"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 fill="norm" stroke="1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5" name="Freeform: Shape 104"/>
            <p:cNvSpPr/>
            <p:nvPr/>
          </p:nvSpPr>
          <p:spPr bwMode="auto"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 fill="norm" stroke="1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6" name="Freeform: Shape 105"/>
            <p:cNvSpPr/>
            <p:nvPr/>
          </p:nvSpPr>
          <p:spPr bwMode="auto">
            <a:xfrm>
              <a:off x="5734038" y="3481374"/>
              <a:ext cx="14191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 fill="norm" stroke="1" extrusionOk="0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7" name="Freeform: Shape 106"/>
            <p:cNvSpPr/>
            <p:nvPr/>
          </p:nvSpPr>
          <p:spPr bwMode="auto"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 fill="norm" stroke="1" extrusionOk="0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8" name="Freeform: Shape 107"/>
            <p:cNvSpPr/>
            <p:nvPr/>
          </p:nvSpPr>
          <p:spPr bwMode="auto"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 fill="norm" stroke="1" extrusionOk="0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9" name="Freeform: Shape 108"/>
            <p:cNvSpPr/>
            <p:nvPr/>
          </p:nvSpPr>
          <p:spPr bwMode="auto"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 fill="norm" stroke="1" extrusionOk="0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0" name="Freeform: Shape 109"/>
            <p:cNvSpPr/>
            <p:nvPr/>
          </p:nvSpPr>
          <p:spPr bwMode="auto"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 fill="norm" stroke="1" extrusionOk="0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1" name="Freeform: Shape 110"/>
            <p:cNvSpPr/>
            <p:nvPr/>
          </p:nvSpPr>
          <p:spPr bwMode="auto"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 fill="norm" stroke="1" extrusionOk="0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2" name="Freeform: Shape 111"/>
            <p:cNvSpPr/>
            <p:nvPr/>
          </p:nvSpPr>
          <p:spPr bwMode="auto"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 fill="norm" stroke="1" extrusionOk="0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3" name="Freeform: Shape 112"/>
            <p:cNvSpPr/>
            <p:nvPr/>
          </p:nvSpPr>
          <p:spPr bwMode="auto">
            <a:xfrm>
              <a:off x="5734038" y="3540620"/>
              <a:ext cx="14191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 fill="norm" stroke="1" extrusionOk="0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4" name="Freeform: Shape 113"/>
            <p:cNvSpPr/>
            <p:nvPr/>
          </p:nvSpPr>
          <p:spPr bwMode="auto"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 fill="norm" stroke="1" extrusionOk="0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5" name="Freeform: Shape 114"/>
            <p:cNvSpPr/>
            <p:nvPr/>
          </p:nvSpPr>
          <p:spPr bwMode="auto"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 fill="norm" stroke="1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6" name="Freeform: Shape 115"/>
            <p:cNvSpPr/>
            <p:nvPr/>
          </p:nvSpPr>
          <p:spPr bwMode="auto"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 fill="norm" stroke="1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7" name="Freeform: Shape 116"/>
            <p:cNvSpPr/>
            <p:nvPr/>
          </p:nvSpPr>
          <p:spPr bwMode="auto"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 fill="norm" stroke="1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8" name="Freeform: Shape 117"/>
            <p:cNvSpPr/>
            <p:nvPr/>
          </p:nvSpPr>
          <p:spPr bwMode="auto"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 fill="norm" stroke="1" extrusionOk="0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9" name="Freeform: Shape 118"/>
            <p:cNvSpPr/>
            <p:nvPr/>
          </p:nvSpPr>
          <p:spPr bwMode="auto"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 fill="norm" stroke="1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0" name="Freeform: Shape 119"/>
            <p:cNvSpPr/>
            <p:nvPr/>
          </p:nvSpPr>
          <p:spPr bwMode="auto">
            <a:xfrm>
              <a:off x="5734038" y="3599770"/>
              <a:ext cx="14191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 fill="norm" stroke="1" extrusionOk="0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1" name="Freeform: Shape 120"/>
            <p:cNvSpPr/>
            <p:nvPr/>
          </p:nvSpPr>
          <p:spPr bwMode="auto"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 fill="norm" stroke="1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2" name="Freeform: Shape 121"/>
            <p:cNvSpPr/>
            <p:nvPr/>
          </p:nvSpPr>
          <p:spPr bwMode="auto"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 fill="norm" stroke="1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3" name="Freeform: Shape 122"/>
            <p:cNvSpPr/>
            <p:nvPr/>
          </p:nvSpPr>
          <p:spPr bwMode="auto"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 fill="norm" stroke="1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4" name="Freeform: Shape 123"/>
            <p:cNvSpPr/>
            <p:nvPr/>
          </p:nvSpPr>
          <p:spPr bwMode="auto"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 fill="norm" stroke="1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5" name="Freeform: Shape 124"/>
            <p:cNvSpPr/>
            <p:nvPr/>
          </p:nvSpPr>
          <p:spPr bwMode="auto"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 fill="norm" stroke="1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6" name="Freeform: Shape 125"/>
            <p:cNvSpPr/>
            <p:nvPr/>
          </p:nvSpPr>
          <p:spPr bwMode="auto"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 fill="norm" stroke="1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7" name="Freeform: Shape 126"/>
            <p:cNvSpPr/>
            <p:nvPr/>
          </p:nvSpPr>
          <p:spPr bwMode="auto">
            <a:xfrm>
              <a:off x="5734037" y="3659014"/>
              <a:ext cx="14191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 fill="norm" stroke="1" extrusionOk="0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8" name="Freeform: Shape 127"/>
            <p:cNvSpPr/>
            <p:nvPr/>
          </p:nvSpPr>
          <p:spPr bwMode="auto"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 fill="norm" stroke="1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9" name="Freeform: Shape 128"/>
            <p:cNvSpPr/>
            <p:nvPr/>
          </p:nvSpPr>
          <p:spPr bwMode="auto"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 fill="norm" stroke="1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0" name="Freeform: Shape 129"/>
            <p:cNvSpPr/>
            <p:nvPr/>
          </p:nvSpPr>
          <p:spPr bwMode="auto"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 fill="norm" stroke="1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1" name="Freeform: Shape 130"/>
            <p:cNvSpPr/>
            <p:nvPr/>
          </p:nvSpPr>
          <p:spPr bwMode="auto"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 fill="norm" stroke="1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2" name="Freeform: Shape 131"/>
            <p:cNvSpPr/>
            <p:nvPr/>
          </p:nvSpPr>
          <p:spPr bwMode="auto"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 fill="norm" stroke="1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3" name="Freeform: Shape 132"/>
            <p:cNvSpPr/>
            <p:nvPr/>
          </p:nvSpPr>
          <p:spPr bwMode="auto"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 fill="norm" stroke="1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4" name="Freeform: Shape 133"/>
            <p:cNvSpPr/>
            <p:nvPr/>
          </p:nvSpPr>
          <p:spPr bwMode="auto">
            <a:xfrm>
              <a:off x="5734038" y="3718165"/>
              <a:ext cx="14191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 fill="norm" stroke="1" extrusionOk="0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5" name="Freeform: Shape 134"/>
            <p:cNvSpPr/>
            <p:nvPr/>
          </p:nvSpPr>
          <p:spPr bwMode="auto"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 fill="norm" stroke="1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6" name="Freeform: Shape 135"/>
            <p:cNvSpPr/>
            <p:nvPr/>
          </p:nvSpPr>
          <p:spPr bwMode="auto"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 fill="norm" stroke="1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7" name="Freeform: Shape 136"/>
            <p:cNvSpPr/>
            <p:nvPr/>
          </p:nvSpPr>
          <p:spPr bwMode="auto"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 fill="norm" stroke="1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8" name="Freeform: Shape 137"/>
            <p:cNvSpPr/>
            <p:nvPr/>
          </p:nvSpPr>
          <p:spPr bwMode="auto"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 fill="norm" stroke="1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9" name="Freeform: Shape 138"/>
            <p:cNvSpPr/>
            <p:nvPr/>
          </p:nvSpPr>
          <p:spPr bwMode="auto"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 fill="norm" stroke="1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0" name="Freeform: Shape 139"/>
            <p:cNvSpPr/>
            <p:nvPr/>
          </p:nvSpPr>
          <p:spPr bwMode="auto"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 fill="norm" stroke="1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1" name="Freeform: Shape 140"/>
            <p:cNvSpPr/>
            <p:nvPr/>
          </p:nvSpPr>
          <p:spPr bwMode="auto">
            <a:xfrm>
              <a:off x="5734040" y="3777410"/>
              <a:ext cx="14191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 fill="norm" stroke="1" extrusionOk="0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2" name="Freeform: Shape 141"/>
            <p:cNvSpPr/>
            <p:nvPr/>
          </p:nvSpPr>
          <p:spPr bwMode="auto"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 fill="norm" stroke="1" extrusionOk="0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3" name="Freeform: Shape 142"/>
            <p:cNvSpPr/>
            <p:nvPr/>
          </p:nvSpPr>
          <p:spPr bwMode="auto"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 fill="norm" stroke="1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4" name="Freeform: Shape 143"/>
            <p:cNvSpPr/>
            <p:nvPr/>
          </p:nvSpPr>
          <p:spPr bwMode="auto"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 fill="norm" stroke="1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5" name="Freeform: Shape 144"/>
            <p:cNvSpPr/>
            <p:nvPr/>
          </p:nvSpPr>
          <p:spPr bwMode="auto"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 fill="norm" stroke="1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6" name="Freeform: Shape 145"/>
            <p:cNvSpPr/>
            <p:nvPr/>
          </p:nvSpPr>
          <p:spPr bwMode="auto"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 fill="norm" stroke="1" extrusionOk="0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7" name="Freeform: Shape 146"/>
            <p:cNvSpPr/>
            <p:nvPr/>
          </p:nvSpPr>
          <p:spPr bwMode="auto"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 fill="norm" stroke="1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8" name="Freeform: Shape 147"/>
            <p:cNvSpPr/>
            <p:nvPr/>
          </p:nvSpPr>
          <p:spPr bwMode="auto"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 fill="norm" stroke="1" extrusionOk="0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9" name="Freeform: Shape 148"/>
            <p:cNvSpPr/>
            <p:nvPr/>
          </p:nvSpPr>
          <p:spPr bwMode="auto">
            <a:xfrm>
              <a:off x="6207626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 fill="norm" stroke="1" extrusionOk="0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0" name="Freeform: Shape 149"/>
            <p:cNvSpPr/>
            <p:nvPr/>
          </p:nvSpPr>
          <p:spPr bwMode="auto">
            <a:xfrm>
              <a:off x="6266871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 fill="norm" stroke="1" extrusionOk="0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1" name="Freeform: Shape 150"/>
            <p:cNvSpPr/>
            <p:nvPr/>
          </p:nvSpPr>
          <p:spPr bwMode="auto"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 fill="norm" stroke="1" extrusionOk="0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2" name="Freeform: Shape 151"/>
            <p:cNvSpPr/>
            <p:nvPr/>
          </p:nvSpPr>
          <p:spPr bwMode="auto"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 fill="norm" stroke="1" extrusionOk="0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3" name="Freeform: Shape 152"/>
            <p:cNvSpPr/>
            <p:nvPr/>
          </p:nvSpPr>
          <p:spPr bwMode="auto"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 fill="norm" stroke="1" extrusionOk="0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" name="Freeform: Shape 153"/>
            <p:cNvSpPr/>
            <p:nvPr/>
          </p:nvSpPr>
          <p:spPr bwMode="auto"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 fill="norm" stroke="1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5" name="Freeform: Shape 154"/>
            <p:cNvSpPr/>
            <p:nvPr/>
          </p:nvSpPr>
          <p:spPr bwMode="auto">
            <a:xfrm>
              <a:off x="6207626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 fill="norm" stroke="1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6" name="Freeform: Shape 155"/>
            <p:cNvSpPr/>
            <p:nvPr/>
          </p:nvSpPr>
          <p:spPr bwMode="auto">
            <a:xfrm>
              <a:off x="6266871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 fill="norm" stroke="1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7" name="Freeform: Shape 156"/>
            <p:cNvSpPr/>
            <p:nvPr/>
          </p:nvSpPr>
          <p:spPr bwMode="auto"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 fill="norm" stroke="1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8" name="Freeform: Shape 157"/>
            <p:cNvSpPr/>
            <p:nvPr/>
          </p:nvSpPr>
          <p:spPr bwMode="auto"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 fill="norm" stroke="1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9" name="Freeform: Shape 158"/>
            <p:cNvSpPr/>
            <p:nvPr/>
          </p:nvSpPr>
          <p:spPr bwMode="auto"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 fill="norm" stroke="1" extrusionOk="0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0" name="Freeform: Shape 159"/>
            <p:cNvSpPr/>
            <p:nvPr/>
          </p:nvSpPr>
          <p:spPr bwMode="auto"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 fill="norm" stroke="1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1" name="Freeform: Shape 160"/>
            <p:cNvSpPr/>
            <p:nvPr/>
          </p:nvSpPr>
          <p:spPr bwMode="auto">
            <a:xfrm>
              <a:off x="6207626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 fill="norm" stroke="1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2" name="Freeform: Shape 161"/>
            <p:cNvSpPr/>
            <p:nvPr/>
          </p:nvSpPr>
          <p:spPr bwMode="auto">
            <a:xfrm>
              <a:off x="6266871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 fill="norm" stroke="1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3" name="Freeform: Shape 162"/>
            <p:cNvSpPr/>
            <p:nvPr/>
          </p:nvSpPr>
          <p:spPr bwMode="auto"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 fill="norm" stroke="1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4" name="Freeform: Shape 163"/>
            <p:cNvSpPr/>
            <p:nvPr/>
          </p:nvSpPr>
          <p:spPr bwMode="auto"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 fill="norm" stroke="1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5" name="Freeform: Shape 164"/>
            <p:cNvSpPr/>
            <p:nvPr/>
          </p:nvSpPr>
          <p:spPr bwMode="auto">
            <a:xfrm>
              <a:off x="644441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 fill="norm" stroke="1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6" name="Freeform: Shape 165"/>
            <p:cNvSpPr/>
            <p:nvPr/>
          </p:nvSpPr>
          <p:spPr bwMode="auto"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 fill="norm" stroke="1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7" name="Freeform: Shape 166"/>
            <p:cNvSpPr/>
            <p:nvPr/>
          </p:nvSpPr>
          <p:spPr bwMode="auto">
            <a:xfrm>
              <a:off x="6207626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 fill="norm" stroke="1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8" name="Freeform: Shape 167"/>
            <p:cNvSpPr/>
            <p:nvPr/>
          </p:nvSpPr>
          <p:spPr bwMode="auto">
            <a:xfrm>
              <a:off x="6266871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 fill="norm" stroke="1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9" name="Freeform: Shape 168"/>
            <p:cNvSpPr/>
            <p:nvPr/>
          </p:nvSpPr>
          <p:spPr bwMode="auto"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 fill="norm" stroke="1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0" name="Freeform: Shape 169"/>
            <p:cNvSpPr/>
            <p:nvPr/>
          </p:nvSpPr>
          <p:spPr bwMode="auto"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 fill="norm" stroke="1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1" name="Freeform: Shape 170"/>
            <p:cNvSpPr/>
            <p:nvPr/>
          </p:nvSpPr>
          <p:spPr bwMode="auto"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 fill="norm" stroke="1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2" name="Freeform: Shape 171"/>
            <p:cNvSpPr/>
            <p:nvPr/>
          </p:nvSpPr>
          <p:spPr bwMode="auto"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 fill="norm" stroke="1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3" name="Freeform: Shape 172"/>
            <p:cNvSpPr/>
            <p:nvPr/>
          </p:nvSpPr>
          <p:spPr bwMode="auto">
            <a:xfrm>
              <a:off x="6207626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 fill="norm" stroke="1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4" name="Freeform: Shape 173"/>
            <p:cNvSpPr/>
            <p:nvPr/>
          </p:nvSpPr>
          <p:spPr bwMode="auto">
            <a:xfrm>
              <a:off x="6266871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 fill="norm" stroke="1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5" name="Freeform: Shape 174"/>
            <p:cNvSpPr/>
            <p:nvPr/>
          </p:nvSpPr>
          <p:spPr bwMode="auto"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 fill="norm" stroke="1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6" name="Freeform: Shape 175"/>
            <p:cNvSpPr/>
            <p:nvPr/>
          </p:nvSpPr>
          <p:spPr bwMode="auto"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 fill="norm" stroke="1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7" name="Freeform: Shape 176"/>
            <p:cNvSpPr/>
            <p:nvPr/>
          </p:nvSpPr>
          <p:spPr bwMode="auto"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 fill="norm" stroke="1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8" name="Freeform: Shape 177"/>
            <p:cNvSpPr/>
            <p:nvPr/>
          </p:nvSpPr>
          <p:spPr bwMode="auto"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 fill="norm" stroke="1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9" name="Freeform: Shape 178"/>
            <p:cNvSpPr/>
            <p:nvPr/>
          </p:nvSpPr>
          <p:spPr bwMode="auto"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 fill="norm" stroke="1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0" name="Freeform: Shape 179"/>
            <p:cNvSpPr/>
            <p:nvPr/>
          </p:nvSpPr>
          <p:spPr bwMode="auto"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 fill="norm" stroke="1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1" name="Freeform: Shape 180"/>
            <p:cNvSpPr/>
            <p:nvPr/>
          </p:nvSpPr>
          <p:spPr bwMode="auto">
            <a:xfrm>
              <a:off x="6326024" y="37773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 fill="norm" stroke="1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2" name="Freeform: Shape 181"/>
            <p:cNvSpPr/>
            <p:nvPr/>
          </p:nvSpPr>
          <p:spPr bwMode="auto"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 fill="norm" stroke="1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3" name="Freeform: Shape 182"/>
            <p:cNvSpPr/>
            <p:nvPr/>
          </p:nvSpPr>
          <p:spPr bwMode="auto">
            <a:xfrm>
              <a:off x="6444424" y="37774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 fill="norm" stroke="1" extrusionOk="0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Content 2 Colum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 bwMode="auto">
          <a:xfrm>
            <a:off x="9847291" y="292656"/>
            <a:ext cx="1861854" cy="717514"/>
            <a:chOff x="0" y="292656"/>
            <a:chExt cx="1861854" cy="717514"/>
          </a:xfrm>
        </p:grpSpPr>
        <p:sp>
          <p:nvSpPr>
            <p:cNvPr id="18" name="Freeform: Shape 17"/>
            <p:cNvSpPr/>
            <p:nvPr userDrawn="1"/>
          </p:nvSpPr>
          <p:spPr bwMode="auto">
            <a:xfrm>
              <a:off x="0" y="292656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 fill="norm" stroke="1" extrusionOk="0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" name="Freeform: Shape 18"/>
            <p:cNvSpPr/>
            <p:nvPr userDrawn="1"/>
          </p:nvSpPr>
          <p:spPr bwMode="auto">
            <a:xfrm>
              <a:off x="0" y="732391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 fill="norm" stroke="1" extrusionOk="0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34" name="Group 33"/>
          <p:cNvGrpSpPr/>
          <p:nvPr/>
        </p:nvGrpSpPr>
        <p:grpSpPr bwMode="auto">
          <a:xfrm>
            <a:off x="-8878" y="-8878"/>
            <a:ext cx="1242819" cy="1314996"/>
            <a:chOff x="79900" y="122321"/>
            <a:chExt cx="2232251" cy="2361890"/>
          </a:xfrm>
        </p:grpSpPr>
        <p:sp>
          <p:nvSpPr>
            <p:cNvPr id="16" name="Freeform: Shape 15"/>
            <p:cNvSpPr/>
            <p:nvPr userDrawn="1"/>
          </p:nvSpPr>
          <p:spPr bwMode="auto">
            <a:xfrm>
              <a:off x="79900" y="122321"/>
              <a:ext cx="2232251" cy="2361890"/>
            </a:xfrm>
            <a:custGeom>
              <a:avLst/>
              <a:gdLst>
                <a:gd name="connsiteX0" fmla="*/ 2292284 w 3871489"/>
                <a:gd name="connsiteY0" fmla="*/ 0 h 4096327"/>
                <a:gd name="connsiteX1" fmla="*/ 3500914 w 3871489"/>
                <a:gd name="connsiteY1" fmla="*/ 0 h 4096327"/>
                <a:gd name="connsiteX2" fmla="*/ 3542229 w 3871489"/>
                <a:gd name="connsiteY2" fmla="*/ 68006 h 4096327"/>
                <a:gd name="connsiteX3" fmla="*/ 3871489 w 3871489"/>
                <a:gd name="connsiteY3" fmla="*/ 1368323 h 4096327"/>
                <a:gd name="connsiteX4" fmla="*/ 1143485 w 3871489"/>
                <a:gd name="connsiteY4" fmla="*/ 4096327 h 4096327"/>
                <a:gd name="connsiteX5" fmla="*/ 81633 w 3871489"/>
                <a:gd name="connsiteY5" fmla="*/ 3881944 h 4096327"/>
                <a:gd name="connsiteX6" fmla="*/ 0 w 3871489"/>
                <a:gd name="connsiteY6" fmla="*/ 3842618 h 4096327"/>
                <a:gd name="connsiteX7" fmla="*/ 0 w 3871489"/>
                <a:gd name="connsiteY7" fmla="*/ 2741475 h 4096327"/>
                <a:gd name="connsiteX8" fmla="*/ 6615 w 3871489"/>
                <a:gd name="connsiteY8" fmla="*/ 2747487 h 4096327"/>
                <a:gd name="connsiteX9" fmla="*/ 1143485 w 3871489"/>
                <a:gd name="connsiteY9" fmla="*/ 3155655 h 4096327"/>
                <a:gd name="connsiteX10" fmla="*/ 2930817 w 3871489"/>
                <a:gd name="connsiteY10" fmla="*/ 1368323 h 4096327"/>
                <a:gd name="connsiteX11" fmla="*/ 2407287 w 3871489"/>
                <a:gd name="connsiteY11" fmla="*/ 104524 h 4096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71489" h="4096327" fill="norm" stroke="1" extrusionOk="0">
                  <a:moveTo>
                    <a:pt x="2292284" y="0"/>
                  </a:moveTo>
                  <a:lnTo>
                    <a:pt x="3500914" y="0"/>
                  </a:lnTo>
                  <a:lnTo>
                    <a:pt x="3542229" y="68006"/>
                  </a:lnTo>
                  <a:cubicBezTo>
                    <a:pt x="3752213" y="454545"/>
                    <a:pt x="3871489" y="897507"/>
                    <a:pt x="3871489" y="1368323"/>
                  </a:cubicBezTo>
                  <a:cubicBezTo>
                    <a:pt x="3871489" y="2874936"/>
                    <a:pt x="2650098" y="4096327"/>
                    <a:pt x="1143485" y="4096327"/>
                  </a:cubicBezTo>
                  <a:cubicBezTo>
                    <a:pt x="766832" y="4096327"/>
                    <a:pt x="408006" y="4019990"/>
                    <a:pt x="81633" y="3881944"/>
                  </a:cubicBezTo>
                  <a:lnTo>
                    <a:pt x="0" y="3842618"/>
                  </a:lnTo>
                  <a:lnTo>
                    <a:pt x="0" y="2741475"/>
                  </a:lnTo>
                  <a:lnTo>
                    <a:pt x="6615" y="2747487"/>
                  </a:lnTo>
                  <a:cubicBezTo>
                    <a:pt x="315579" y="3002472"/>
                    <a:pt x="711663" y="3155655"/>
                    <a:pt x="1143485" y="3155655"/>
                  </a:cubicBezTo>
                  <a:cubicBezTo>
                    <a:pt x="2130515" y="3155655"/>
                    <a:pt x="2930817" y="2355353"/>
                    <a:pt x="2930817" y="1368323"/>
                  </a:cubicBezTo>
                  <a:cubicBezTo>
                    <a:pt x="2930817" y="874812"/>
                    <a:pt x="2730741" y="427979"/>
                    <a:pt x="2407287" y="104524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/>
              <a:noAutofit/>
            </a:bodyPr>
            <a:lstStyle/>
            <a:p>
              <a:pPr algn="ctr">
                <a:defRPr/>
              </a:pPr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21" name="Freeform: Shape 20"/>
            <p:cNvSpPr/>
            <p:nvPr userDrawn="1"/>
          </p:nvSpPr>
          <p:spPr bwMode="auto">
            <a:xfrm>
              <a:off x="79900" y="122321"/>
              <a:ext cx="2232251" cy="2361890"/>
            </a:xfrm>
            <a:custGeom>
              <a:avLst/>
              <a:gdLst>
                <a:gd name="connsiteX0" fmla="*/ 2292284 w 3871489"/>
                <a:gd name="connsiteY0" fmla="*/ 0 h 4096327"/>
                <a:gd name="connsiteX1" fmla="*/ 3500914 w 3871489"/>
                <a:gd name="connsiteY1" fmla="*/ 0 h 4096327"/>
                <a:gd name="connsiteX2" fmla="*/ 3542229 w 3871489"/>
                <a:gd name="connsiteY2" fmla="*/ 68006 h 4096327"/>
                <a:gd name="connsiteX3" fmla="*/ 3871489 w 3871489"/>
                <a:gd name="connsiteY3" fmla="*/ 1368323 h 4096327"/>
                <a:gd name="connsiteX4" fmla="*/ 1143485 w 3871489"/>
                <a:gd name="connsiteY4" fmla="*/ 4096327 h 4096327"/>
                <a:gd name="connsiteX5" fmla="*/ 81633 w 3871489"/>
                <a:gd name="connsiteY5" fmla="*/ 3881944 h 4096327"/>
                <a:gd name="connsiteX6" fmla="*/ 0 w 3871489"/>
                <a:gd name="connsiteY6" fmla="*/ 3842618 h 4096327"/>
                <a:gd name="connsiteX7" fmla="*/ 0 w 3871489"/>
                <a:gd name="connsiteY7" fmla="*/ 2741475 h 4096327"/>
                <a:gd name="connsiteX8" fmla="*/ 6615 w 3871489"/>
                <a:gd name="connsiteY8" fmla="*/ 2747487 h 4096327"/>
                <a:gd name="connsiteX9" fmla="*/ 1143485 w 3871489"/>
                <a:gd name="connsiteY9" fmla="*/ 3155655 h 4096327"/>
                <a:gd name="connsiteX10" fmla="*/ 2930817 w 3871489"/>
                <a:gd name="connsiteY10" fmla="*/ 1368323 h 4096327"/>
                <a:gd name="connsiteX11" fmla="*/ 2407287 w 3871489"/>
                <a:gd name="connsiteY11" fmla="*/ 104524 h 4096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71489" h="4096327" fill="norm" stroke="1" extrusionOk="0">
                  <a:moveTo>
                    <a:pt x="2292284" y="0"/>
                  </a:moveTo>
                  <a:lnTo>
                    <a:pt x="3500914" y="0"/>
                  </a:lnTo>
                  <a:lnTo>
                    <a:pt x="3542229" y="68006"/>
                  </a:lnTo>
                  <a:cubicBezTo>
                    <a:pt x="3752213" y="454545"/>
                    <a:pt x="3871489" y="897507"/>
                    <a:pt x="3871489" y="1368323"/>
                  </a:cubicBezTo>
                  <a:cubicBezTo>
                    <a:pt x="3871489" y="2874936"/>
                    <a:pt x="2650098" y="4096327"/>
                    <a:pt x="1143485" y="4096327"/>
                  </a:cubicBezTo>
                  <a:cubicBezTo>
                    <a:pt x="766832" y="4096327"/>
                    <a:pt x="408006" y="4019990"/>
                    <a:pt x="81633" y="3881944"/>
                  </a:cubicBezTo>
                  <a:lnTo>
                    <a:pt x="0" y="3842618"/>
                  </a:lnTo>
                  <a:lnTo>
                    <a:pt x="0" y="2741475"/>
                  </a:lnTo>
                  <a:lnTo>
                    <a:pt x="6615" y="2747487"/>
                  </a:lnTo>
                  <a:cubicBezTo>
                    <a:pt x="315579" y="3002472"/>
                    <a:pt x="711663" y="3155655"/>
                    <a:pt x="1143485" y="3155655"/>
                  </a:cubicBezTo>
                  <a:cubicBezTo>
                    <a:pt x="2130515" y="3155655"/>
                    <a:pt x="2930817" y="2355353"/>
                    <a:pt x="2930817" y="1368323"/>
                  </a:cubicBezTo>
                  <a:cubicBezTo>
                    <a:pt x="2930817" y="874812"/>
                    <a:pt x="2730741" y="427979"/>
                    <a:pt x="2407287" y="104524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/>
              <a:noAutofit/>
            </a:bodyPr>
            <a:lstStyle/>
            <a:p>
              <a:pPr algn="ctr">
                <a:defRPr/>
              </a:pPr>
              <a:endParaRPr lang="en-US">
                <a:solidFill>
                  <a:schemeClr val="accent1"/>
                </a:solidFill>
              </a:endParaRPr>
            </a:p>
          </p:txBody>
        </p:sp>
      </p:grpSp>
      <p:sp>
        <p:nvSpPr>
          <p:cNvPr id="40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1691324" y="358613"/>
            <a:ext cx="7710127" cy="1044058"/>
          </a:xfrm>
        </p:spPr>
        <p:txBody>
          <a:bodyPr anchor="t"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Click to add title</a:t>
            </a:r>
            <a:endParaRPr/>
          </a:p>
        </p:txBody>
      </p:sp>
      <p:sp>
        <p:nvSpPr>
          <p:cNvPr id="35" name="Text Placeholder 2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1691325" y="1765954"/>
            <a:ext cx="4307160" cy="518874"/>
          </a:xfrm>
        </p:spPr>
        <p:txBody>
          <a:bodyPr/>
          <a:lstStyle>
            <a:lvl1pPr>
              <a:buNone/>
              <a:defRPr b="1"/>
            </a:lvl1pPr>
          </a:lstStyle>
          <a:p>
            <a:pPr lvl="0">
              <a:defRPr/>
            </a:pPr>
            <a:r>
              <a:rPr lang="en-US"/>
              <a:t>Click to add title</a:t>
            </a:r>
            <a:endParaRPr/>
          </a:p>
        </p:txBody>
      </p:sp>
      <p:sp>
        <p:nvSpPr>
          <p:cNvPr id="36" name="Text Placeholder 25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1691325" y="2417734"/>
            <a:ext cx="4307160" cy="3295650"/>
          </a:xfrm>
        </p:spPr>
        <p:txBody>
          <a:bodyPr>
            <a:normAutofit/>
          </a:bodyPr>
          <a:lstStyle>
            <a:lvl1pPr>
              <a:buFont typeface="Arial"/>
              <a:buChar char="•"/>
              <a:defRPr sz="18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>
              <a:defRPr/>
            </a:pPr>
            <a:r>
              <a:rPr lang="en-US"/>
              <a:t>Click to add text</a:t>
            </a:r>
            <a:endParaRPr/>
          </a:p>
        </p:txBody>
      </p:sp>
      <p:sp>
        <p:nvSpPr>
          <p:cNvPr id="37" name="Text Placeholder 23"/>
          <p:cNvSpPr>
            <a:spLocks noGrp="1"/>
          </p:cNvSpPr>
          <p:nvPr>
            <p:ph type="body" sz="quarter" idx="15" hasCustomPrompt="1"/>
          </p:nvPr>
        </p:nvSpPr>
        <p:spPr bwMode="auto">
          <a:xfrm>
            <a:off x="6317484" y="1765954"/>
            <a:ext cx="4307160" cy="518874"/>
          </a:xfrm>
        </p:spPr>
        <p:txBody>
          <a:bodyPr/>
          <a:lstStyle>
            <a:lvl1pPr>
              <a:buNone/>
              <a:defRPr b="1"/>
            </a:lvl1pPr>
          </a:lstStyle>
          <a:p>
            <a:pPr lvl="0">
              <a:defRPr/>
            </a:pPr>
            <a:r>
              <a:rPr lang="en-US"/>
              <a:t>Click to add title</a:t>
            </a:r>
            <a:endParaRPr/>
          </a:p>
        </p:txBody>
      </p:sp>
      <p:sp>
        <p:nvSpPr>
          <p:cNvPr id="38" name="Text Placeholder 25"/>
          <p:cNvSpPr>
            <a:spLocks noGrp="1"/>
          </p:cNvSpPr>
          <p:nvPr>
            <p:ph type="body" sz="quarter" idx="16" hasCustomPrompt="1"/>
          </p:nvPr>
        </p:nvSpPr>
        <p:spPr bwMode="auto">
          <a:xfrm>
            <a:off x="6317484" y="2417734"/>
            <a:ext cx="4307160" cy="3295650"/>
          </a:xfrm>
        </p:spPr>
        <p:txBody>
          <a:bodyPr>
            <a:normAutofit/>
          </a:bodyPr>
          <a:lstStyle>
            <a:lvl1pPr>
              <a:buFont typeface="Arial"/>
              <a:buChar char="•"/>
              <a:defRPr sz="18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>
              <a:defRPr/>
            </a:pPr>
            <a:r>
              <a:rPr lang="en-US"/>
              <a:t>Click to add text</a:t>
            </a:r>
            <a:endParaRPr/>
          </a:p>
        </p:txBody>
      </p:sp>
      <p:sp>
        <p:nvSpPr>
          <p:cNvPr id="25" name="Date Placeholder 178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</p:spPr>
        <p:txBody>
          <a:bodyPr/>
          <a:lstStyle/>
          <a:p>
            <a:pPr>
              <a:defRPr/>
            </a:pPr>
            <a:fld id="{46B4FC54-4770-4D2B-88AB-159312EBEA3E}" type="datetimeFigureOut">
              <a:rPr lang="en-IN"/>
              <a:t>21-04-2025</a:t>
            </a:fld>
            <a:endParaRPr lang="en-IN"/>
          </a:p>
        </p:txBody>
      </p:sp>
      <p:sp>
        <p:nvSpPr>
          <p:cNvPr id="26" name="Footer Placeholder 179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</p:spPr>
        <p:txBody>
          <a:bodyPr/>
          <a:lstStyle/>
          <a:p>
            <a:pPr>
              <a:defRPr/>
            </a:pPr>
            <a:endParaRPr lang="en-IN"/>
          </a:p>
        </p:txBody>
      </p:sp>
      <p:sp>
        <p:nvSpPr>
          <p:cNvPr id="33" name="Slide Number Placeholder 180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53D8B3E6-7634-481F-B2C9-75A435C1D3E9}" type="slidenum">
              <a:rPr lang="en-IN"/>
              <a:t>‹#›</a:t>
            </a:fld>
            <a:endParaRPr lang="en-IN"/>
          </a:p>
        </p:txBody>
      </p:sp>
      <p:grpSp>
        <p:nvGrpSpPr>
          <p:cNvPr id="56" name="Group 55"/>
          <p:cNvGrpSpPr/>
          <p:nvPr/>
        </p:nvGrpSpPr>
        <p:grpSpPr bwMode="auto">
          <a:xfrm>
            <a:off x="10056904" y="5782880"/>
            <a:ext cx="1054467" cy="469689"/>
            <a:chOff x="10056904" y="5720734"/>
            <a:chExt cx="1054467" cy="469689"/>
          </a:xfrm>
        </p:grpSpPr>
        <p:grpSp>
          <p:nvGrpSpPr>
            <p:cNvPr id="44" name="Graphic 185"/>
            <p:cNvGrpSpPr/>
            <p:nvPr userDrawn="1"/>
          </p:nvGrpSpPr>
          <p:grpSpPr bwMode="auto">
            <a:xfrm>
              <a:off x="10056904" y="5720734"/>
              <a:ext cx="1054467" cy="469689"/>
              <a:chOff x="9841624" y="4115729"/>
              <a:chExt cx="602170" cy="268223"/>
            </a:xfrm>
            <a:solidFill>
              <a:schemeClr val="tx1"/>
            </a:solidFill>
          </p:grpSpPr>
          <p:sp>
            <p:nvSpPr>
              <p:cNvPr id="45" name="Freeform: Shape 44"/>
              <p:cNvSpPr/>
              <p:nvPr/>
            </p:nvSpPr>
            <p:spPr bwMode="auto">
              <a:xfrm>
                <a:off x="9841624" y="4115729"/>
                <a:ext cx="202882" cy="268223"/>
              </a:xfrm>
              <a:custGeom>
                <a:avLst/>
                <a:gdLst>
                  <a:gd name="connsiteX0" fmla="*/ 20765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 fill="norm" stroke="1" extrusionOk="0">
                    <a:moveTo>
                      <a:pt x="20765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6" name="Freeform: Shape 45"/>
              <p:cNvSpPr/>
              <p:nvPr/>
            </p:nvSpPr>
            <p:spPr bwMode="auto">
              <a:xfrm>
                <a:off x="9941445" y="4115729"/>
                <a:ext cx="202882" cy="268223"/>
              </a:xfrm>
              <a:custGeom>
                <a:avLst/>
                <a:gdLst>
                  <a:gd name="connsiteX0" fmla="*/ 20765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 fill="norm" stroke="1" extrusionOk="0">
                    <a:moveTo>
                      <a:pt x="20765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7" name="Freeform: Shape 46"/>
              <p:cNvSpPr/>
              <p:nvPr/>
            </p:nvSpPr>
            <p:spPr bwMode="auto">
              <a:xfrm>
                <a:off x="10041267" y="4115729"/>
                <a:ext cx="202882" cy="268223"/>
              </a:xfrm>
              <a:custGeom>
                <a:avLst/>
                <a:gdLst>
                  <a:gd name="connsiteX0" fmla="*/ 20669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 fill="norm" stroke="1" extrusionOk="0">
                    <a:moveTo>
                      <a:pt x="20669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8" name="Freeform: Shape 47"/>
              <p:cNvSpPr/>
              <p:nvPr/>
            </p:nvSpPr>
            <p:spPr bwMode="auto">
              <a:xfrm>
                <a:off x="10141090" y="4115729"/>
                <a:ext cx="202882" cy="268223"/>
              </a:xfrm>
              <a:custGeom>
                <a:avLst/>
                <a:gdLst>
                  <a:gd name="connsiteX0" fmla="*/ 20669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 fill="norm" stroke="1" extrusionOk="0">
                    <a:moveTo>
                      <a:pt x="20669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9" name="Freeform: Shape 48"/>
              <p:cNvSpPr/>
              <p:nvPr/>
            </p:nvSpPr>
            <p:spPr bwMode="auto">
              <a:xfrm>
                <a:off x="10240911" y="4115729"/>
                <a:ext cx="202882" cy="268223"/>
              </a:xfrm>
              <a:custGeom>
                <a:avLst/>
                <a:gdLst>
                  <a:gd name="connsiteX0" fmla="*/ 20669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 fill="norm" stroke="1" extrusionOk="0">
                    <a:moveTo>
                      <a:pt x="20669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50" name="Graphic 185"/>
            <p:cNvGrpSpPr/>
            <p:nvPr userDrawn="1"/>
          </p:nvGrpSpPr>
          <p:grpSpPr bwMode="auto">
            <a:xfrm>
              <a:off x="10056904" y="5720734"/>
              <a:ext cx="1054467" cy="469689"/>
              <a:chOff x="9841624" y="4115729"/>
              <a:chExt cx="602170" cy="268223"/>
            </a:xfrm>
            <a:solidFill>
              <a:schemeClr val="accent3">
                <a:alpha val="20000"/>
              </a:schemeClr>
            </a:solidFill>
          </p:grpSpPr>
          <p:sp>
            <p:nvSpPr>
              <p:cNvPr id="51" name="Freeform: Shape 50"/>
              <p:cNvSpPr/>
              <p:nvPr/>
            </p:nvSpPr>
            <p:spPr bwMode="auto">
              <a:xfrm>
                <a:off x="9841624" y="4115729"/>
                <a:ext cx="202882" cy="268223"/>
              </a:xfrm>
              <a:custGeom>
                <a:avLst/>
                <a:gdLst>
                  <a:gd name="connsiteX0" fmla="*/ 20765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 fill="norm" stroke="1" extrusionOk="0">
                    <a:moveTo>
                      <a:pt x="20765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2" name="Freeform: Shape 51"/>
              <p:cNvSpPr/>
              <p:nvPr/>
            </p:nvSpPr>
            <p:spPr bwMode="auto">
              <a:xfrm>
                <a:off x="9941445" y="4115729"/>
                <a:ext cx="202882" cy="268223"/>
              </a:xfrm>
              <a:custGeom>
                <a:avLst/>
                <a:gdLst>
                  <a:gd name="connsiteX0" fmla="*/ 20765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 fill="norm" stroke="1" extrusionOk="0">
                    <a:moveTo>
                      <a:pt x="20765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3" name="Freeform: Shape 52"/>
              <p:cNvSpPr/>
              <p:nvPr/>
            </p:nvSpPr>
            <p:spPr bwMode="auto">
              <a:xfrm>
                <a:off x="10041267" y="4115729"/>
                <a:ext cx="202882" cy="268223"/>
              </a:xfrm>
              <a:custGeom>
                <a:avLst/>
                <a:gdLst>
                  <a:gd name="connsiteX0" fmla="*/ 20669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 fill="norm" stroke="1" extrusionOk="0">
                    <a:moveTo>
                      <a:pt x="20669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4" name="Freeform: Shape 53"/>
              <p:cNvSpPr/>
              <p:nvPr/>
            </p:nvSpPr>
            <p:spPr bwMode="auto">
              <a:xfrm>
                <a:off x="10141090" y="4115729"/>
                <a:ext cx="202882" cy="268223"/>
              </a:xfrm>
              <a:custGeom>
                <a:avLst/>
                <a:gdLst>
                  <a:gd name="connsiteX0" fmla="*/ 20669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 fill="norm" stroke="1" extrusionOk="0">
                    <a:moveTo>
                      <a:pt x="20669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5" name="Freeform: Shape 54"/>
              <p:cNvSpPr/>
              <p:nvPr/>
            </p:nvSpPr>
            <p:spPr bwMode="auto">
              <a:xfrm>
                <a:off x="10240911" y="4115729"/>
                <a:ext cx="202882" cy="268223"/>
              </a:xfrm>
              <a:custGeom>
                <a:avLst/>
                <a:gdLst>
                  <a:gd name="connsiteX0" fmla="*/ 20669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 fill="norm" stroke="1" extrusionOk="0">
                    <a:moveTo>
                      <a:pt x="20669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Content 3 Colum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 bwMode="auto">
          <a:xfrm>
            <a:off x="9847291" y="292656"/>
            <a:ext cx="1861854" cy="717514"/>
            <a:chOff x="0" y="292656"/>
            <a:chExt cx="1861854" cy="717514"/>
          </a:xfrm>
        </p:grpSpPr>
        <p:sp>
          <p:nvSpPr>
            <p:cNvPr id="16" name="Freeform: Shape 15"/>
            <p:cNvSpPr/>
            <p:nvPr userDrawn="1"/>
          </p:nvSpPr>
          <p:spPr bwMode="auto">
            <a:xfrm>
              <a:off x="0" y="292656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 fill="norm" stroke="1" extrusionOk="0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" name="Freeform: Shape 16"/>
            <p:cNvSpPr/>
            <p:nvPr userDrawn="1"/>
          </p:nvSpPr>
          <p:spPr bwMode="auto">
            <a:xfrm>
              <a:off x="0" y="732391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 fill="norm" stroke="1" extrusionOk="0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 bwMode="auto">
          <a:xfrm>
            <a:off x="-8878" y="-8878"/>
            <a:ext cx="1242819" cy="1314996"/>
            <a:chOff x="79900" y="122321"/>
            <a:chExt cx="2232251" cy="2361890"/>
          </a:xfrm>
        </p:grpSpPr>
        <p:sp>
          <p:nvSpPr>
            <p:cNvPr id="19" name="Freeform: Shape 18"/>
            <p:cNvSpPr/>
            <p:nvPr userDrawn="1"/>
          </p:nvSpPr>
          <p:spPr bwMode="auto">
            <a:xfrm>
              <a:off x="79900" y="122321"/>
              <a:ext cx="2232251" cy="2361890"/>
            </a:xfrm>
            <a:custGeom>
              <a:avLst/>
              <a:gdLst>
                <a:gd name="connsiteX0" fmla="*/ 2292284 w 3871489"/>
                <a:gd name="connsiteY0" fmla="*/ 0 h 4096327"/>
                <a:gd name="connsiteX1" fmla="*/ 3500914 w 3871489"/>
                <a:gd name="connsiteY1" fmla="*/ 0 h 4096327"/>
                <a:gd name="connsiteX2" fmla="*/ 3542229 w 3871489"/>
                <a:gd name="connsiteY2" fmla="*/ 68006 h 4096327"/>
                <a:gd name="connsiteX3" fmla="*/ 3871489 w 3871489"/>
                <a:gd name="connsiteY3" fmla="*/ 1368323 h 4096327"/>
                <a:gd name="connsiteX4" fmla="*/ 1143485 w 3871489"/>
                <a:gd name="connsiteY4" fmla="*/ 4096327 h 4096327"/>
                <a:gd name="connsiteX5" fmla="*/ 81633 w 3871489"/>
                <a:gd name="connsiteY5" fmla="*/ 3881944 h 4096327"/>
                <a:gd name="connsiteX6" fmla="*/ 0 w 3871489"/>
                <a:gd name="connsiteY6" fmla="*/ 3842618 h 4096327"/>
                <a:gd name="connsiteX7" fmla="*/ 0 w 3871489"/>
                <a:gd name="connsiteY7" fmla="*/ 2741475 h 4096327"/>
                <a:gd name="connsiteX8" fmla="*/ 6615 w 3871489"/>
                <a:gd name="connsiteY8" fmla="*/ 2747487 h 4096327"/>
                <a:gd name="connsiteX9" fmla="*/ 1143485 w 3871489"/>
                <a:gd name="connsiteY9" fmla="*/ 3155655 h 4096327"/>
                <a:gd name="connsiteX10" fmla="*/ 2930817 w 3871489"/>
                <a:gd name="connsiteY10" fmla="*/ 1368323 h 4096327"/>
                <a:gd name="connsiteX11" fmla="*/ 2407287 w 3871489"/>
                <a:gd name="connsiteY11" fmla="*/ 104524 h 4096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71489" h="4096327" fill="norm" stroke="1" extrusionOk="0">
                  <a:moveTo>
                    <a:pt x="2292284" y="0"/>
                  </a:moveTo>
                  <a:lnTo>
                    <a:pt x="3500914" y="0"/>
                  </a:lnTo>
                  <a:lnTo>
                    <a:pt x="3542229" y="68006"/>
                  </a:lnTo>
                  <a:cubicBezTo>
                    <a:pt x="3752213" y="454545"/>
                    <a:pt x="3871489" y="897507"/>
                    <a:pt x="3871489" y="1368323"/>
                  </a:cubicBezTo>
                  <a:cubicBezTo>
                    <a:pt x="3871489" y="2874936"/>
                    <a:pt x="2650098" y="4096327"/>
                    <a:pt x="1143485" y="4096327"/>
                  </a:cubicBezTo>
                  <a:cubicBezTo>
                    <a:pt x="766832" y="4096327"/>
                    <a:pt x="408006" y="4019990"/>
                    <a:pt x="81633" y="3881944"/>
                  </a:cubicBezTo>
                  <a:lnTo>
                    <a:pt x="0" y="3842618"/>
                  </a:lnTo>
                  <a:lnTo>
                    <a:pt x="0" y="2741475"/>
                  </a:lnTo>
                  <a:lnTo>
                    <a:pt x="6615" y="2747487"/>
                  </a:lnTo>
                  <a:cubicBezTo>
                    <a:pt x="315579" y="3002472"/>
                    <a:pt x="711663" y="3155655"/>
                    <a:pt x="1143485" y="3155655"/>
                  </a:cubicBezTo>
                  <a:cubicBezTo>
                    <a:pt x="2130515" y="3155655"/>
                    <a:pt x="2930817" y="2355353"/>
                    <a:pt x="2930817" y="1368323"/>
                  </a:cubicBezTo>
                  <a:cubicBezTo>
                    <a:pt x="2930817" y="874812"/>
                    <a:pt x="2730741" y="427979"/>
                    <a:pt x="2407287" y="104524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/>
              <a:noAutofit/>
            </a:bodyPr>
            <a:lstStyle/>
            <a:p>
              <a:pPr algn="ctr">
                <a:defRPr/>
              </a:pPr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20" name="Freeform: Shape 19"/>
            <p:cNvSpPr/>
            <p:nvPr userDrawn="1"/>
          </p:nvSpPr>
          <p:spPr bwMode="auto">
            <a:xfrm>
              <a:off x="79900" y="122321"/>
              <a:ext cx="2232251" cy="2361890"/>
            </a:xfrm>
            <a:custGeom>
              <a:avLst/>
              <a:gdLst>
                <a:gd name="connsiteX0" fmla="*/ 2292284 w 3871489"/>
                <a:gd name="connsiteY0" fmla="*/ 0 h 4096327"/>
                <a:gd name="connsiteX1" fmla="*/ 3500914 w 3871489"/>
                <a:gd name="connsiteY1" fmla="*/ 0 h 4096327"/>
                <a:gd name="connsiteX2" fmla="*/ 3542229 w 3871489"/>
                <a:gd name="connsiteY2" fmla="*/ 68006 h 4096327"/>
                <a:gd name="connsiteX3" fmla="*/ 3871489 w 3871489"/>
                <a:gd name="connsiteY3" fmla="*/ 1368323 h 4096327"/>
                <a:gd name="connsiteX4" fmla="*/ 1143485 w 3871489"/>
                <a:gd name="connsiteY4" fmla="*/ 4096327 h 4096327"/>
                <a:gd name="connsiteX5" fmla="*/ 81633 w 3871489"/>
                <a:gd name="connsiteY5" fmla="*/ 3881944 h 4096327"/>
                <a:gd name="connsiteX6" fmla="*/ 0 w 3871489"/>
                <a:gd name="connsiteY6" fmla="*/ 3842618 h 4096327"/>
                <a:gd name="connsiteX7" fmla="*/ 0 w 3871489"/>
                <a:gd name="connsiteY7" fmla="*/ 2741475 h 4096327"/>
                <a:gd name="connsiteX8" fmla="*/ 6615 w 3871489"/>
                <a:gd name="connsiteY8" fmla="*/ 2747487 h 4096327"/>
                <a:gd name="connsiteX9" fmla="*/ 1143485 w 3871489"/>
                <a:gd name="connsiteY9" fmla="*/ 3155655 h 4096327"/>
                <a:gd name="connsiteX10" fmla="*/ 2930817 w 3871489"/>
                <a:gd name="connsiteY10" fmla="*/ 1368323 h 4096327"/>
                <a:gd name="connsiteX11" fmla="*/ 2407287 w 3871489"/>
                <a:gd name="connsiteY11" fmla="*/ 104524 h 4096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71489" h="4096327" fill="norm" stroke="1" extrusionOk="0">
                  <a:moveTo>
                    <a:pt x="2292284" y="0"/>
                  </a:moveTo>
                  <a:lnTo>
                    <a:pt x="3500914" y="0"/>
                  </a:lnTo>
                  <a:lnTo>
                    <a:pt x="3542229" y="68006"/>
                  </a:lnTo>
                  <a:cubicBezTo>
                    <a:pt x="3752213" y="454545"/>
                    <a:pt x="3871489" y="897507"/>
                    <a:pt x="3871489" y="1368323"/>
                  </a:cubicBezTo>
                  <a:cubicBezTo>
                    <a:pt x="3871489" y="2874936"/>
                    <a:pt x="2650098" y="4096327"/>
                    <a:pt x="1143485" y="4096327"/>
                  </a:cubicBezTo>
                  <a:cubicBezTo>
                    <a:pt x="766832" y="4096327"/>
                    <a:pt x="408006" y="4019990"/>
                    <a:pt x="81633" y="3881944"/>
                  </a:cubicBezTo>
                  <a:lnTo>
                    <a:pt x="0" y="3842618"/>
                  </a:lnTo>
                  <a:lnTo>
                    <a:pt x="0" y="2741475"/>
                  </a:lnTo>
                  <a:lnTo>
                    <a:pt x="6615" y="2747487"/>
                  </a:lnTo>
                  <a:cubicBezTo>
                    <a:pt x="315579" y="3002472"/>
                    <a:pt x="711663" y="3155655"/>
                    <a:pt x="1143485" y="3155655"/>
                  </a:cubicBezTo>
                  <a:cubicBezTo>
                    <a:pt x="2130515" y="3155655"/>
                    <a:pt x="2930817" y="2355353"/>
                    <a:pt x="2930817" y="1368323"/>
                  </a:cubicBezTo>
                  <a:cubicBezTo>
                    <a:pt x="2930817" y="874812"/>
                    <a:pt x="2730741" y="427979"/>
                    <a:pt x="2407287" y="104524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/>
              <a:noAutofit/>
            </a:bodyPr>
            <a:lstStyle/>
            <a:p>
              <a:pPr algn="ctr">
                <a:defRPr/>
              </a:pPr>
              <a:endParaRPr lang="en-US">
                <a:solidFill>
                  <a:schemeClr val="accent1"/>
                </a:solidFill>
              </a:endParaRPr>
            </a:p>
          </p:txBody>
        </p:sp>
      </p:grpSp>
      <p:sp>
        <p:nvSpPr>
          <p:cNvPr id="37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1691324" y="358613"/>
            <a:ext cx="7710127" cy="1044058"/>
          </a:xfrm>
        </p:spPr>
        <p:txBody>
          <a:bodyPr anchor="t"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Click to add title</a:t>
            </a:r>
            <a:endParaRPr/>
          </a:p>
        </p:txBody>
      </p:sp>
      <p:sp>
        <p:nvSpPr>
          <p:cNvPr id="38" name="Text Placeholder 2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470103" y="1758956"/>
            <a:ext cx="3534208" cy="518874"/>
          </a:xfrm>
        </p:spPr>
        <p:txBody>
          <a:bodyPr/>
          <a:lstStyle>
            <a:lvl1pPr>
              <a:buNone/>
              <a:defRPr b="1"/>
            </a:lvl1pPr>
          </a:lstStyle>
          <a:p>
            <a:pPr lvl="0">
              <a:defRPr/>
            </a:pPr>
            <a:r>
              <a:rPr lang="en-US"/>
              <a:t>Click to add title</a:t>
            </a:r>
            <a:endParaRPr/>
          </a:p>
        </p:txBody>
      </p:sp>
      <p:sp>
        <p:nvSpPr>
          <p:cNvPr id="39" name="Text Placeholder 25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470103" y="2410736"/>
            <a:ext cx="3534208" cy="3295650"/>
          </a:xfrm>
        </p:spPr>
        <p:txBody>
          <a:bodyPr>
            <a:normAutofit/>
          </a:bodyPr>
          <a:lstStyle>
            <a:lvl1pPr>
              <a:buFont typeface="Arial"/>
              <a:buChar char="•"/>
              <a:defRPr sz="18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>
              <a:defRPr/>
            </a:pPr>
            <a:r>
              <a:rPr lang="en-US"/>
              <a:t>Click to add text</a:t>
            </a:r>
            <a:endParaRPr/>
          </a:p>
        </p:txBody>
      </p:sp>
      <p:sp>
        <p:nvSpPr>
          <p:cNvPr id="40" name="Text Placeholder 23"/>
          <p:cNvSpPr>
            <a:spLocks noGrp="1"/>
          </p:cNvSpPr>
          <p:nvPr>
            <p:ph type="body" sz="quarter" idx="15" hasCustomPrompt="1"/>
          </p:nvPr>
        </p:nvSpPr>
        <p:spPr bwMode="auto">
          <a:xfrm>
            <a:off x="4322520" y="1758956"/>
            <a:ext cx="3534208" cy="518874"/>
          </a:xfrm>
        </p:spPr>
        <p:txBody>
          <a:bodyPr/>
          <a:lstStyle>
            <a:lvl1pPr>
              <a:buNone/>
              <a:defRPr b="1"/>
            </a:lvl1pPr>
          </a:lstStyle>
          <a:p>
            <a:pPr lvl="0">
              <a:defRPr/>
            </a:pPr>
            <a:r>
              <a:rPr lang="en-US"/>
              <a:t>Click to add title</a:t>
            </a:r>
            <a:endParaRPr/>
          </a:p>
        </p:txBody>
      </p:sp>
      <p:sp>
        <p:nvSpPr>
          <p:cNvPr id="41" name="Text Placeholder 25"/>
          <p:cNvSpPr>
            <a:spLocks noGrp="1"/>
          </p:cNvSpPr>
          <p:nvPr>
            <p:ph type="body" sz="quarter" idx="16" hasCustomPrompt="1"/>
          </p:nvPr>
        </p:nvSpPr>
        <p:spPr bwMode="auto">
          <a:xfrm>
            <a:off x="4322520" y="2410736"/>
            <a:ext cx="3534208" cy="3295650"/>
          </a:xfrm>
        </p:spPr>
        <p:txBody>
          <a:bodyPr>
            <a:normAutofit/>
          </a:bodyPr>
          <a:lstStyle>
            <a:lvl1pPr>
              <a:buFont typeface="Arial"/>
              <a:buChar char="•"/>
              <a:defRPr sz="18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>
              <a:defRPr/>
            </a:pPr>
            <a:r>
              <a:rPr lang="en-US"/>
              <a:t>Click to add text</a:t>
            </a:r>
            <a:endParaRPr/>
          </a:p>
        </p:txBody>
      </p:sp>
      <p:sp>
        <p:nvSpPr>
          <p:cNvPr id="42" name="Text Placeholder 2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174937" y="1758956"/>
            <a:ext cx="3534208" cy="518874"/>
          </a:xfrm>
        </p:spPr>
        <p:txBody>
          <a:bodyPr/>
          <a:lstStyle>
            <a:lvl1pPr>
              <a:buNone/>
              <a:defRPr b="1"/>
            </a:lvl1pPr>
          </a:lstStyle>
          <a:p>
            <a:pPr lvl="0">
              <a:defRPr/>
            </a:pPr>
            <a:r>
              <a:rPr lang="en-US"/>
              <a:t>Click to add title</a:t>
            </a:r>
            <a:endParaRPr/>
          </a:p>
        </p:txBody>
      </p:sp>
      <p:sp>
        <p:nvSpPr>
          <p:cNvPr id="43" name="Text Placeholder 25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174937" y="2410736"/>
            <a:ext cx="3534208" cy="3295650"/>
          </a:xfrm>
        </p:spPr>
        <p:txBody>
          <a:bodyPr>
            <a:normAutofit/>
          </a:bodyPr>
          <a:lstStyle>
            <a:lvl1pPr>
              <a:buFont typeface="Arial"/>
              <a:buChar char="•"/>
              <a:defRPr sz="18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>
              <a:defRPr/>
            </a:pPr>
            <a:r>
              <a:rPr lang="en-US"/>
              <a:t>Click to add text</a:t>
            </a:r>
            <a:endParaRPr/>
          </a:p>
        </p:txBody>
      </p:sp>
      <p:sp>
        <p:nvSpPr>
          <p:cNvPr id="24" name="Date Placeholder 178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</p:spPr>
        <p:txBody>
          <a:bodyPr/>
          <a:lstStyle/>
          <a:p>
            <a:pPr>
              <a:defRPr/>
            </a:pPr>
            <a:fld id="{46B4FC54-4770-4D2B-88AB-159312EBEA3E}" type="datetimeFigureOut">
              <a:rPr lang="en-IN"/>
              <a:t>21-04-2025</a:t>
            </a:fld>
            <a:endParaRPr lang="en-IN"/>
          </a:p>
        </p:txBody>
      </p:sp>
      <p:sp>
        <p:nvSpPr>
          <p:cNvPr id="25" name="Footer Placeholder 179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</p:spPr>
        <p:txBody>
          <a:bodyPr/>
          <a:lstStyle/>
          <a:p>
            <a:pPr>
              <a:defRPr/>
            </a:pPr>
            <a:endParaRPr lang="en-IN"/>
          </a:p>
        </p:txBody>
      </p:sp>
      <p:sp>
        <p:nvSpPr>
          <p:cNvPr id="32" name="Slide Number Placeholder 180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53D8B3E6-7634-481F-B2C9-75A435C1D3E9}" type="slidenum">
              <a:rPr lang="en-IN"/>
              <a:t>‹#›</a:t>
            </a:fld>
            <a:endParaRPr lang="en-IN"/>
          </a:p>
        </p:txBody>
      </p:sp>
      <p:grpSp>
        <p:nvGrpSpPr>
          <p:cNvPr id="44" name="Group 43"/>
          <p:cNvGrpSpPr/>
          <p:nvPr/>
        </p:nvGrpSpPr>
        <p:grpSpPr bwMode="auto">
          <a:xfrm>
            <a:off x="10056904" y="5782880"/>
            <a:ext cx="1054467" cy="469689"/>
            <a:chOff x="10056904" y="5720734"/>
            <a:chExt cx="1054467" cy="469689"/>
          </a:xfrm>
        </p:grpSpPr>
        <p:grpSp>
          <p:nvGrpSpPr>
            <p:cNvPr id="45" name="Graphic 185"/>
            <p:cNvGrpSpPr/>
            <p:nvPr userDrawn="1"/>
          </p:nvGrpSpPr>
          <p:grpSpPr bwMode="auto">
            <a:xfrm>
              <a:off x="10056904" y="5720734"/>
              <a:ext cx="1054467" cy="469689"/>
              <a:chOff x="9841624" y="4115729"/>
              <a:chExt cx="602170" cy="268223"/>
            </a:xfrm>
            <a:solidFill>
              <a:schemeClr val="tx1"/>
            </a:solidFill>
          </p:grpSpPr>
          <p:sp>
            <p:nvSpPr>
              <p:cNvPr id="52" name="Freeform: Shape 51"/>
              <p:cNvSpPr/>
              <p:nvPr/>
            </p:nvSpPr>
            <p:spPr bwMode="auto">
              <a:xfrm>
                <a:off x="9841624" y="4115729"/>
                <a:ext cx="202882" cy="268223"/>
              </a:xfrm>
              <a:custGeom>
                <a:avLst/>
                <a:gdLst>
                  <a:gd name="connsiteX0" fmla="*/ 20765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 fill="norm" stroke="1" extrusionOk="0">
                    <a:moveTo>
                      <a:pt x="20765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3" name="Freeform: Shape 52"/>
              <p:cNvSpPr/>
              <p:nvPr/>
            </p:nvSpPr>
            <p:spPr bwMode="auto">
              <a:xfrm>
                <a:off x="9941445" y="4115729"/>
                <a:ext cx="202882" cy="268223"/>
              </a:xfrm>
              <a:custGeom>
                <a:avLst/>
                <a:gdLst>
                  <a:gd name="connsiteX0" fmla="*/ 20765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 fill="norm" stroke="1" extrusionOk="0">
                    <a:moveTo>
                      <a:pt x="20765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4" name="Freeform: Shape 53"/>
              <p:cNvSpPr/>
              <p:nvPr/>
            </p:nvSpPr>
            <p:spPr bwMode="auto">
              <a:xfrm>
                <a:off x="10041267" y="4115729"/>
                <a:ext cx="202882" cy="268223"/>
              </a:xfrm>
              <a:custGeom>
                <a:avLst/>
                <a:gdLst>
                  <a:gd name="connsiteX0" fmla="*/ 20669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 fill="norm" stroke="1" extrusionOk="0">
                    <a:moveTo>
                      <a:pt x="20669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5" name="Freeform: Shape 54"/>
              <p:cNvSpPr/>
              <p:nvPr/>
            </p:nvSpPr>
            <p:spPr bwMode="auto">
              <a:xfrm>
                <a:off x="10141090" y="4115729"/>
                <a:ext cx="202882" cy="268223"/>
              </a:xfrm>
              <a:custGeom>
                <a:avLst/>
                <a:gdLst>
                  <a:gd name="connsiteX0" fmla="*/ 20669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 fill="norm" stroke="1" extrusionOk="0">
                    <a:moveTo>
                      <a:pt x="20669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6" name="Freeform: Shape 55"/>
              <p:cNvSpPr/>
              <p:nvPr/>
            </p:nvSpPr>
            <p:spPr bwMode="auto">
              <a:xfrm>
                <a:off x="10240911" y="4115729"/>
                <a:ext cx="202882" cy="268223"/>
              </a:xfrm>
              <a:custGeom>
                <a:avLst/>
                <a:gdLst>
                  <a:gd name="connsiteX0" fmla="*/ 20669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 fill="norm" stroke="1" extrusionOk="0">
                    <a:moveTo>
                      <a:pt x="20669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46" name="Graphic 185"/>
            <p:cNvGrpSpPr/>
            <p:nvPr userDrawn="1"/>
          </p:nvGrpSpPr>
          <p:grpSpPr bwMode="auto">
            <a:xfrm>
              <a:off x="10056904" y="5720734"/>
              <a:ext cx="1054467" cy="469689"/>
              <a:chOff x="9841624" y="4115729"/>
              <a:chExt cx="602170" cy="268223"/>
            </a:xfrm>
            <a:solidFill>
              <a:schemeClr val="accent3">
                <a:alpha val="20000"/>
              </a:schemeClr>
            </a:solidFill>
          </p:grpSpPr>
          <p:sp>
            <p:nvSpPr>
              <p:cNvPr id="47" name="Freeform: Shape 46"/>
              <p:cNvSpPr/>
              <p:nvPr/>
            </p:nvSpPr>
            <p:spPr bwMode="auto">
              <a:xfrm>
                <a:off x="9841624" y="4115729"/>
                <a:ext cx="202882" cy="268223"/>
              </a:xfrm>
              <a:custGeom>
                <a:avLst/>
                <a:gdLst>
                  <a:gd name="connsiteX0" fmla="*/ 20765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 fill="norm" stroke="1" extrusionOk="0">
                    <a:moveTo>
                      <a:pt x="20765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8" name="Freeform: Shape 47"/>
              <p:cNvSpPr/>
              <p:nvPr/>
            </p:nvSpPr>
            <p:spPr bwMode="auto">
              <a:xfrm>
                <a:off x="9941445" y="4115729"/>
                <a:ext cx="202882" cy="268223"/>
              </a:xfrm>
              <a:custGeom>
                <a:avLst/>
                <a:gdLst>
                  <a:gd name="connsiteX0" fmla="*/ 20765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 fill="norm" stroke="1" extrusionOk="0">
                    <a:moveTo>
                      <a:pt x="20765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9" name="Freeform: Shape 48"/>
              <p:cNvSpPr/>
              <p:nvPr/>
            </p:nvSpPr>
            <p:spPr bwMode="auto">
              <a:xfrm>
                <a:off x="10041267" y="4115729"/>
                <a:ext cx="202882" cy="268223"/>
              </a:xfrm>
              <a:custGeom>
                <a:avLst/>
                <a:gdLst>
                  <a:gd name="connsiteX0" fmla="*/ 20669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 fill="norm" stroke="1" extrusionOk="0">
                    <a:moveTo>
                      <a:pt x="20669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0" name="Freeform: Shape 49"/>
              <p:cNvSpPr/>
              <p:nvPr/>
            </p:nvSpPr>
            <p:spPr bwMode="auto">
              <a:xfrm>
                <a:off x="10141090" y="4115729"/>
                <a:ext cx="202882" cy="268223"/>
              </a:xfrm>
              <a:custGeom>
                <a:avLst/>
                <a:gdLst>
                  <a:gd name="connsiteX0" fmla="*/ 20669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 fill="norm" stroke="1" extrusionOk="0">
                    <a:moveTo>
                      <a:pt x="20669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51" name="Freeform: Shape 50"/>
              <p:cNvSpPr/>
              <p:nvPr/>
            </p:nvSpPr>
            <p:spPr bwMode="auto">
              <a:xfrm>
                <a:off x="10240911" y="4115729"/>
                <a:ext cx="202882" cy="268223"/>
              </a:xfrm>
              <a:custGeom>
                <a:avLst/>
                <a:gdLst>
                  <a:gd name="connsiteX0" fmla="*/ 20669 w 202882"/>
                  <a:gd name="connsiteY0" fmla="*/ 268224 h 268223"/>
                  <a:gd name="connsiteX1" fmla="*/ 0 w 202882"/>
                  <a:gd name="connsiteY1" fmla="*/ 268224 h 268223"/>
                  <a:gd name="connsiteX2" fmla="*/ 182118 w 202882"/>
                  <a:gd name="connsiteY2" fmla="*/ 0 h 268223"/>
                  <a:gd name="connsiteX3" fmla="*/ 202883 w 202882"/>
                  <a:gd name="connsiteY3" fmla="*/ 0 h 268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2882" h="268223" fill="norm" stroke="1" extrusionOk="0">
                    <a:moveTo>
                      <a:pt x="20669" y="268224"/>
                    </a:moveTo>
                    <a:lnTo>
                      <a:pt x="0" y="268224"/>
                    </a:lnTo>
                    <a:lnTo>
                      <a:pt x="182118" y="0"/>
                    </a:lnTo>
                    <a:lnTo>
                      <a:pt x="202883" y="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</p:grp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Summar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23" name="Graphic 185"/>
          <p:cNvGrpSpPr/>
          <p:nvPr/>
        </p:nvGrpSpPr>
        <p:grpSpPr bwMode="auto">
          <a:xfrm>
            <a:off x="5150984" y="5322067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24" name="Freeform: Shape 23"/>
            <p:cNvSpPr/>
            <p:nvPr/>
          </p:nvSpPr>
          <p:spPr bwMode="auto"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 fill="norm" stroke="1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5" name="Freeform: Shape 24"/>
            <p:cNvSpPr/>
            <p:nvPr/>
          </p:nvSpPr>
          <p:spPr bwMode="auto"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 fill="norm" stroke="1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6" name="Freeform: Shape 25"/>
            <p:cNvSpPr/>
            <p:nvPr/>
          </p:nvSpPr>
          <p:spPr bwMode="auto"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 fill="norm" stroke="1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7" name="Freeform: Shape 26"/>
            <p:cNvSpPr/>
            <p:nvPr/>
          </p:nvSpPr>
          <p:spPr bwMode="auto"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 fill="norm" stroke="1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8" name="Freeform: Shape 27"/>
            <p:cNvSpPr/>
            <p:nvPr/>
          </p:nvSpPr>
          <p:spPr bwMode="auto"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 fill="norm" stroke="1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6562063" y="401247"/>
            <a:ext cx="4617803" cy="1154400"/>
          </a:xfrm>
        </p:spPr>
        <p:txBody>
          <a:bodyPr anchor="b"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Click to add title</a:t>
            </a:r>
            <a:endParaRPr/>
          </a:p>
        </p:txBody>
      </p:sp>
      <p:sp>
        <p:nvSpPr>
          <p:cNvPr id="32" name="Picture Placeholder 31"/>
          <p:cNvSpPr>
            <a:spLocks noGrp="1"/>
          </p:cNvSpPr>
          <p:nvPr>
            <p:ph type="pic" sz="quarter" idx="13" hasCustomPrompt="1"/>
          </p:nvPr>
        </p:nvSpPr>
        <p:spPr bwMode="auto">
          <a:xfrm>
            <a:off x="477542" y="269355"/>
            <a:ext cx="3296556" cy="3296556"/>
          </a:xfrm>
          <a:custGeom>
            <a:avLst/>
            <a:gdLst>
              <a:gd name="connsiteX0" fmla="*/ 1648278 w 3296556"/>
              <a:gd name="connsiteY0" fmla="*/ 0 h 3296556"/>
              <a:gd name="connsiteX1" fmla="*/ 3296556 w 3296556"/>
              <a:gd name="connsiteY1" fmla="*/ 1648278 h 3296556"/>
              <a:gd name="connsiteX2" fmla="*/ 1648278 w 3296556"/>
              <a:gd name="connsiteY2" fmla="*/ 3296556 h 3296556"/>
              <a:gd name="connsiteX3" fmla="*/ 0 w 3296556"/>
              <a:gd name="connsiteY3" fmla="*/ 1648278 h 3296556"/>
              <a:gd name="connsiteX4" fmla="*/ 1648278 w 3296556"/>
              <a:gd name="connsiteY4" fmla="*/ 0 h 3296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96556" h="3296556" fill="norm" stroke="1" extrusionOk="0">
                <a:moveTo>
                  <a:pt x="1648278" y="0"/>
                </a:moveTo>
                <a:cubicBezTo>
                  <a:pt x="2558596" y="0"/>
                  <a:pt x="3296556" y="737960"/>
                  <a:pt x="3296556" y="1648278"/>
                </a:cubicBezTo>
                <a:cubicBezTo>
                  <a:pt x="3296556" y="2558596"/>
                  <a:pt x="2558596" y="3296556"/>
                  <a:pt x="1648278" y="3296556"/>
                </a:cubicBezTo>
                <a:cubicBezTo>
                  <a:pt x="737960" y="3296556"/>
                  <a:pt x="0" y="2558596"/>
                  <a:pt x="0" y="1648278"/>
                </a:cubicBezTo>
                <a:cubicBezTo>
                  <a:pt x="0" y="737960"/>
                  <a:pt x="737960" y="0"/>
                  <a:pt x="1648278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pPr>
              <a:defRPr/>
            </a:pPr>
            <a:r>
              <a:rPr lang="en-US"/>
              <a:t>Click to add photo</a:t>
            </a:r>
            <a:endParaRPr/>
          </a:p>
        </p:txBody>
      </p:sp>
      <p:sp>
        <p:nvSpPr>
          <p:cNvPr id="35" name="Picture Placeholder 34"/>
          <p:cNvSpPr>
            <a:spLocks noGrp="1"/>
          </p:cNvSpPr>
          <p:nvPr>
            <p:ph type="pic" sz="quarter" idx="14" hasCustomPrompt="1"/>
          </p:nvPr>
        </p:nvSpPr>
        <p:spPr bwMode="auto">
          <a:xfrm>
            <a:off x="3820701" y="1675969"/>
            <a:ext cx="2167719" cy="2167719"/>
          </a:xfrm>
          <a:custGeom>
            <a:avLst/>
            <a:gdLst>
              <a:gd name="connsiteX0" fmla="*/ 1083860 w 2167719"/>
              <a:gd name="connsiteY0" fmla="*/ 0 h 2167719"/>
              <a:gd name="connsiteX1" fmla="*/ 2167719 w 2167719"/>
              <a:gd name="connsiteY1" fmla="*/ 1083860 h 2167719"/>
              <a:gd name="connsiteX2" fmla="*/ 1083860 w 2167719"/>
              <a:gd name="connsiteY2" fmla="*/ 2167719 h 2167719"/>
              <a:gd name="connsiteX3" fmla="*/ 0 w 2167719"/>
              <a:gd name="connsiteY3" fmla="*/ 1083860 h 2167719"/>
              <a:gd name="connsiteX4" fmla="*/ 1083860 w 2167719"/>
              <a:gd name="connsiteY4" fmla="*/ 0 h 2167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7719" h="2167719" fill="norm" stroke="1" extrusionOk="0">
                <a:moveTo>
                  <a:pt x="1083860" y="0"/>
                </a:moveTo>
                <a:cubicBezTo>
                  <a:pt x="1682458" y="0"/>
                  <a:pt x="2167719" y="485261"/>
                  <a:pt x="2167719" y="1083860"/>
                </a:cubicBezTo>
                <a:cubicBezTo>
                  <a:pt x="2167719" y="1682458"/>
                  <a:pt x="1682458" y="2167719"/>
                  <a:pt x="1083860" y="2167719"/>
                </a:cubicBezTo>
                <a:cubicBezTo>
                  <a:pt x="485261" y="2167719"/>
                  <a:pt x="0" y="1682458"/>
                  <a:pt x="0" y="1083860"/>
                </a:cubicBezTo>
                <a:cubicBezTo>
                  <a:pt x="0" y="485261"/>
                  <a:pt x="485261" y="0"/>
                  <a:pt x="1083860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algn="ctr">
              <a:buNone/>
              <a:defRPr/>
            </a:lvl1pPr>
          </a:lstStyle>
          <a:p>
            <a:pPr>
              <a:defRPr/>
            </a:pPr>
            <a:r>
              <a:rPr lang="en-US"/>
              <a:t>Click to add photo</a:t>
            </a:r>
            <a:endParaRPr/>
          </a:p>
        </p:txBody>
      </p:sp>
      <p:sp>
        <p:nvSpPr>
          <p:cNvPr id="38" name="Picture Placeholder 37"/>
          <p:cNvSpPr>
            <a:spLocks noGrp="1"/>
          </p:cNvSpPr>
          <p:nvPr>
            <p:ph type="pic" sz="quarter" idx="15" hasCustomPrompt="1"/>
          </p:nvPr>
        </p:nvSpPr>
        <p:spPr bwMode="auto">
          <a:xfrm>
            <a:off x="1828492" y="3481328"/>
            <a:ext cx="2965877" cy="2965877"/>
          </a:xfrm>
          <a:custGeom>
            <a:avLst/>
            <a:gdLst>
              <a:gd name="connsiteX0" fmla="*/ 1482939 w 2965878"/>
              <a:gd name="connsiteY0" fmla="*/ 0 h 2965878"/>
              <a:gd name="connsiteX1" fmla="*/ 2965878 w 2965878"/>
              <a:gd name="connsiteY1" fmla="*/ 1482939 h 2965878"/>
              <a:gd name="connsiteX2" fmla="*/ 1482939 w 2965878"/>
              <a:gd name="connsiteY2" fmla="*/ 2965878 h 2965878"/>
              <a:gd name="connsiteX3" fmla="*/ 0 w 2965878"/>
              <a:gd name="connsiteY3" fmla="*/ 1482939 h 2965878"/>
              <a:gd name="connsiteX4" fmla="*/ 1482939 w 2965878"/>
              <a:gd name="connsiteY4" fmla="*/ 0 h 2965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65878" h="2965878" fill="norm" stroke="1" extrusionOk="0">
                <a:moveTo>
                  <a:pt x="1482939" y="0"/>
                </a:moveTo>
                <a:cubicBezTo>
                  <a:pt x="2301943" y="0"/>
                  <a:pt x="2965878" y="663935"/>
                  <a:pt x="2965878" y="1482939"/>
                </a:cubicBezTo>
                <a:cubicBezTo>
                  <a:pt x="2965878" y="2301943"/>
                  <a:pt x="2301943" y="2965878"/>
                  <a:pt x="1482939" y="2965878"/>
                </a:cubicBezTo>
                <a:cubicBezTo>
                  <a:pt x="663935" y="2965878"/>
                  <a:pt x="0" y="2301943"/>
                  <a:pt x="0" y="1482939"/>
                </a:cubicBezTo>
                <a:cubicBezTo>
                  <a:pt x="0" y="663935"/>
                  <a:pt x="663935" y="0"/>
                  <a:pt x="1482939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pPr>
              <a:defRPr/>
            </a:pPr>
            <a:r>
              <a:rPr lang="en-US"/>
              <a:t>Click to add photo</a:t>
            </a:r>
            <a:endParaRPr/>
          </a:p>
        </p:txBody>
      </p:sp>
      <p:grpSp>
        <p:nvGrpSpPr>
          <p:cNvPr id="8" name="Group 7"/>
          <p:cNvGrpSpPr/>
          <p:nvPr/>
        </p:nvGrpSpPr>
        <p:grpSpPr bwMode="auto">
          <a:xfrm>
            <a:off x="0" y="377893"/>
            <a:ext cx="1861854" cy="717514"/>
            <a:chOff x="0" y="377893"/>
            <a:chExt cx="1861854" cy="717514"/>
          </a:xfrm>
          <a:solidFill>
            <a:schemeClr val="tx1"/>
          </a:solidFill>
        </p:grpSpPr>
        <p:sp>
          <p:nvSpPr>
            <p:cNvPr id="9" name="Freeform: Shape 8" descr="Tag=AccentColor&#10;Flavor=Light&#10;Target=Fill"/>
            <p:cNvSpPr/>
            <p:nvPr/>
          </p:nvSpPr>
          <p:spPr bwMode="auto"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 fill="norm" stroke="1" extrusionOk="0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" name="Freeform: Shape 9" descr="Tag=AccentColor&#10;Flavor=Light&#10;Target=Fill"/>
            <p:cNvSpPr/>
            <p:nvPr/>
          </p:nvSpPr>
          <p:spPr bwMode="auto"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 fill="norm" stroke="1" extrusionOk="0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20" name="Content Placeholder 2"/>
          <p:cNvSpPr>
            <a:spLocks noGrp="1"/>
          </p:cNvSpPr>
          <p:nvPr>
            <p:ph idx="1" hasCustomPrompt="1"/>
          </p:nvPr>
        </p:nvSpPr>
        <p:spPr bwMode="auto">
          <a:xfrm>
            <a:off x="6562065" y="1820369"/>
            <a:ext cx="4590487" cy="397138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800"/>
            </a:lvl1pPr>
          </a:lstStyle>
          <a:p>
            <a:pPr>
              <a:lnSpc>
                <a:spcPct val="130000"/>
              </a:lnSpc>
              <a:defRPr/>
            </a:pPr>
            <a:r>
              <a:rPr lang="en-US"/>
              <a:t>Click to add text</a:t>
            </a:r>
            <a:endParaRPr/>
          </a:p>
        </p:txBody>
      </p:sp>
      <p:sp>
        <p:nvSpPr>
          <p:cNvPr id="21" name="Date Placeholder 178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1549400" cy="365125"/>
          </a:xfrm>
        </p:spPr>
        <p:txBody>
          <a:bodyPr/>
          <a:lstStyle/>
          <a:p>
            <a:pPr>
              <a:defRPr/>
            </a:pPr>
            <a:fld id="{46B4FC54-4770-4D2B-88AB-159312EBEA3E}" type="datetimeFigureOut">
              <a:rPr lang="en-IN"/>
              <a:t>21-04-2025</a:t>
            </a:fld>
            <a:endParaRPr lang="en-IN"/>
          </a:p>
        </p:txBody>
      </p:sp>
      <p:sp>
        <p:nvSpPr>
          <p:cNvPr id="22" name="Footer Placeholder 179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</p:spPr>
        <p:txBody>
          <a:bodyPr/>
          <a:lstStyle/>
          <a:p>
            <a:pPr>
              <a:defRPr/>
            </a:pPr>
            <a:endParaRPr lang="en-IN"/>
          </a:p>
        </p:txBody>
      </p:sp>
      <p:sp>
        <p:nvSpPr>
          <p:cNvPr id="29" name="Slide Number Placeholder 180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</p:spPr>
        <p:txBody>
          <a:bodyPr/>
          <a:lstStyle/>
          <a:p>
            <a:pPr>
              <a:defRPr/>
            </a:pPr>
            <a:fld id="{53D8B3E6-7634-481F-B2C9-75A435C1D3E9}" type="slidenum">
              <a:rPr lang="en-IN"/>
              <a:t>‹#›</a:t>
            </a:fld>
            <a:endParaRPr lang="en-IN"/>
          </a:p>
        </p:txBody>
      </p:sp>
      <p:grpSp>
        <p:nvGrpSpPr>
          <p:cNvPr id="19" name="Group 18"/>
          <p:cNvGrpSpPr/>
          <p:nvPr/>
        </p:nvGrpSpPr>
        <p:grpSpPr bwMode="auto">
          <a:xfrm>
            <a:off x="750064" y="3797696"/>
            <a:ext cx="805908" cy="805908"/>
            <a:chOff x="750064" y="2828266"/>
            <a:chExt cx="805908" cy="805908"/>
          </a:xfrm>
        </p:grpSpPr>
        <p:grpSp>
          <p:nvGrpSpPr>
            <p:cNvPr id="30" name="Group 29"/>
            <p:cNvGrpSpPr/>
            <p:nvPr userDrawn="1"/>
          </p:nvGrpSpPr>
          <p:grpSpPr bwMode="auto">
            <a:xfrm>
              <a:off x="750064" y="2828266"/>
              <a:ext cx="805908" cy="805908"/>
              <a:chOff x="817371" y="4276255"/>
              <a:chExt cx="413564" cy="413564"/>
            </a:xfrm>
            <a:solidFill>
              <a:srgbClr val="FFFFFF"/>
            </a:solidFill>
          </p:grpSpPr>
          <p:sp>
            <p:nvSpPr>
              <p:cNvPr id="36" name="Graphic 212" descr="Tag=AccentColor&#10;Flavor=Light&#10;Target=Fill"/>
              <p:cNvSpPr/>
              <p:nvPr/>
            </p:nvSpPr>
            <p:spPr bwMode="auto">
              <a:xfrm>
                <a:off x="817371" y="4276255"/>
                <a:ext cx="413564" cy="413564"/>
              </a:xfrm>
              <a:custGeom>
                <a:avLst/>
                <a:gdLst>
                  <a:gd name="connsiteX0" fmla="*/ 403574 w 807148"/>
                  <a:gd name="connsiteY0" fmla="*/ 0 h 807148"/>
                  <a:gd name="connsiteX1" fmla="*/ 0 w 807148"/>
                  <a:gd name="connsiteY1" fmla="*/ 403574 h 807148"/>
                  <a:gd name="connsiteX2" fmla="*/ 403574 w 807148"/>
                  <a:gd name="connsiteY2" fmla="*/ 807149 h 807148"/>
                  <a:gd name="connsiteX3" fmla="*/ 807149 w 807148"/>
                  <a:gd name="connsiteY3" fmla="*/ 403574 h 807148"/>
                  <a:gd name="connsiteX4" fmla="*/ 403574 w 807148"/>
                  <a:gd name="connsiteY4" fmla="*/ 0 h 807148"/>
                  <a:gd name="connsiteX5" fmla="*/ 403574 w 807148"/>
                  <a:gd name="connsiteY5" fmla="*/ 667988 h 807148"/>
                  <a:gd name="connsiteX6" fmla="*/ 139160 w 807148"/>
                  <a:gd name="connsiteY6" fmla="*/ 403574 h 807148"/>
                  <a:gd name="connsiteX7" fmla="*/ 403574 w 807148"/>
                  <a:gd name="connsiteY7" fmla="*/ 139160 h 807148"/>
                  <a:gd name="connsiteX8" fmla="*/ 667988 w 807148"/>
                  <a:gd name="connsiteY8" fmla="*/ 403574 h 807148"/>
                  <a:gd name="connsiteX9" fmla="*/ 403574 w 807148"/>
                  <a:gd name="connsiteY9" fmla="*/ 667988 h 807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07148" h="807148" fill="norm" stroke="1" extrusionOk="0">
                    <a:moveTo>
                      <a:pt x="403574" y="0"/>
                    </a:moveTo>
                    <a:cubicBezTo>
                      <a:pt x="180689" y="0"/>
                      <a:pt x="0" y="180689"/>
                      <a:pt x="0" y="403574"/>
                    </a:cubicBezTo>
                    <a:cubicBezTo>
                      <a:pt x="0" y="626459"/>
                      <a:pt x="180689" y="807149"/>
                      <a:pt x="403574" y="807149"/>
                    </a:cubicBezTo>
                    <a:cubicBezTo>
                      <a:pt x="626459" y="807149"/>
                      <a:pt x="807149" y="626459"/>
                      <a:pt x="807149" y="403574"/>
                    </a:cubicBezTo>
                    <a:cubicBezTo>
                      <a:pt x="807149" y="180689"/>
                      <a:pt x="626459" y="0"/>
                      <a:pt x="403574" y="0"/>
                    </a:cubicBezTo>
                    <a:close/>
                    <a:moveTo>
                      <a:pt x="403574" y="667988"/>
                    </a:moveTo>
                    <a:cubicBezTo>
                      <a:pt x="257556" y="667988"/>
                      <a:pt x="139160" y="549593"/>
                      <a:pt x="139160" y="403574"/>
                    </a:cubicBezTo>
                    <a:cubicBezTo>
                      <a:pt x="139160" y="257556"/>
                      <a:pt x="257556" y="139160"/>
                      <a:pt x="403574" y="139160"/>
                    </a:cubicBezTo>
                    <a:cubicBezTo>
                      <a:pt x="549593" y="139160"/>
                      <a:pt x="667988" y="257556"/>
                      <a:pt x="667988" y="403574"/>
                    </a:cubicBezTo>
                    <a:cubicBezTo>
                      <a:pt x="667988" y="549593"/>
                      <a:pt x="549593" y="667988"/>
                      <a:pt x="403574" y="667988"/>
                    </a:cubicBezTo>
                    <a:close/>
                  </a:path>
                </a:pathLst>
              </a:cu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/>
                <a:noAutofit/>
              </a:bodyPr>
              <a:lstStyle/>
              <a:p>
                <a:pPr algn="ctr">
                  <a:defRPr/>
                </a:pPr>
                <a:endParaRPr 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37" name="Graphic 212" descr="Tag=AccentColor&#10;Flavor=Light&#10;Target=Fill"/>
              <p:cNvSpPr/>
              <p:nvPr/>
            </p:nvSpPr>
            <p:spPr bwMode="auto">
              <a:xfrm>
                <a:off x="817371" y="4276255"/>
                <a:ext cx="413564" cy="413564"/>
              </a:xfrm>
              <a:custGeom>
                <a:avLst/>
                <a:gdLst>
                  <a:gd name="connsiteX0" fmla="*/ 403574 w 807148"/>
                  <a:gd name="connsiteY0" fmla="*/ 0 h 807148"/>
                  <a:gd name="connsiteX1" fmla="*/ 0 w 807148"/>
                  <a:gd name="connsiteY1" fmla="*/ 403574 h 807148"/>
                  <a:gd name="connsiteX2" fmla="*/ 403574 w 807148"/>
                  <a:gd name="connsiteY2" fmla="*/ 807149 h 807148"/>
                  <a:gd name="connsiteX3" fmla="*/ 807149 w 807148"/>
                  <a:gd name="connsiteY3" fmla="*/ 403574 h 807148"/>
                  <a:gd name="connsiteX4" fmla="*/ 403574 w 807148"/>
                  <a:gd name="connsiteY4" fmla="*/ 0 h 807148"/>
                  <a:gd name="connsiteX5" fmla="*/ 403574 w 807148"/>
                  <a:gd name="connsiteY5" fmla="*/ 667988 h 807148"/>
                  <a:gd name="connsiteX6" fmla="*/ 139160 w 807148"/>
                  <a:gd name="connsiteY6" fmla="*/ 403574 h 807148"/>
                  <a:gd name="connsiteX7" fmla="*/ 403574 w 807148"/>
                  <a:gd name="connsiteY7" fmla="*/ 139160 h 807148"/>
                  <a:gd name="connsiteX8" fmla="*/ 667988 w 807148"/>
                  <a:gd name="connsiteY8" fmla="*/ 403574 h 807148"/>
                  <a:gd name="connsiteX9" fmla="*/ 403574 w 807148"/>
                  <a:gd name="connsiteY9" fmla="*/ 667988 h 807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07148" h="807148" fill="norm" stroke="1" extrusionOk="0">
                    <a:moveTo>
                      <a:pt x="403574" y="0"/>
                    </a:moveTo>
                    <a:cubicBezTo>
                      <a:pt x="180689" y="0"/>
                      <a:pt x="0" y="180689"/>
                      <a:pt x="0" y="403574"/>
                    </a:cubicBezTo>
                    <a:cubicBezTo>
                      <a:pt x="0" y="626459"/>
                      <a:pt x="180689" y="807149"/>
                      <a:pt x="403574" y="807149"/>
                    </a:cubicBezTo>
                    <a:cubicBezTo>
                      <a:pt x="626459" y="807149"/>
                      <a:pt x="807149" y="626459"/>
                      <a:pt x="807149" y="403574"/>
                    </a:cubicBezTo>
                    <a:cubicBezTo>
                      <a:pt x="807149" y="180689"/>
                      <a:pt x="626459" y="0"/>
                      <a:pt x="403574" y="0"/>
                    </a:cubicBezTo>
                    <a:close/>
                    <a:moveTo>
                      <a:pt x="403574" y="667988"/>
                    </a:moveTo>
                    <a:cubicBezTo>
                      <a:pt x="257556" y="667988"/>
                      <a:pt x="139160" y="549593"/>
                      <a:pt x="139160" y="403574"/>
                    </a:cubicBezTo>
                    <a:cubicBezTo>
                      <a:pt x="139160" y="257556"/>
                      <a:pt x="257556" y="139160"/>
                      <a:pt x="403574" y="139160"/>
                    </a:cubicBezTo>
                    <a:cubicBezTo>
                      <a:pt x="549593" y="139160"/>
                      <a:pt x="667988" y="257556"/>
                      <a:pt x="667988" y="403574"/>
                    </a:cubicBezTo>
                    <a:cubicBezTo>
                      <a:pt x="667988" y="549593"/>
                      <a:pt x="549593" y="667988"/>
                      <a:pt x="403574" y="667988"/>
                    </a:cubicBezTo>
                    <a:close/>
                  </a:path>
                </a:pathLst>
              </a:cu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/>
                <a:noAutofit/>
              </a:bodyPr>
              <a:lstStyle/>
              <a:p>
                <a:pPr algn="ctr">
                  <a:defRPr/>
                </a:pPr>
                <a:endParaRPr lang="en-US">
                  <a:solidFill>
                    <a:schemeClr val="lt1"/>
                  </a:solidFill>
                </a:endParaRPr>
              </a:p>
            </p:txBody>
          </p:sp>
        </p:grpSp>
        <p:grpSp>
          <p:nvGrpSpPr>
            <p:cNvPr id="31" name="Group 30"/>
            <p:cNvGrpSpPr/>
            <p:nvPr userDrawn="1"/>
          </p:nvGrpSpPr>
          <p:grpSpPr bwMode="auto">
            <a:xfrm>
              <a:off x="750064" y="2828266"/>
              <a:ext cx="805908" cy="805908"/>
              <a:chOff x="817371" y="4276255"/>
              <a:chExt cx="413564" cy="413564"/>
            </a:xfrm>
            <a:solidFill>
              <a:schemeClr val="accent1">
                <a:alpha val="20000"/>
              </a:schemeClr>
            </a:solidFill>
          </p:grpSpPr>
          <p:sp>
            <p:nvSpPr>
              <p:cNvPr id="33" name="Graphic 212" descr="Tag=AccentColor&#10;Flavor=Light&#10;Target=Fill"/>
              <p:cNvSpPr/>
              <p:nvPr/>
            </p:nvSpPr>
            <p:spPr bwMode="auto">
              <a:xfrm>
                <a:off x="817371" y="4276255"/>
                <a:ext cx="413564" cy="413564"/>
              </a:xfrm>
              <a:custGeom>
                <a:avLst/>
                <a:gdLst>
                  <a:gd name="connsiteX0" fmla="*/ 403574 w 807148"/>
                  <a:gd name="connsiteY0" fmla="*/ 0 h 807148"/>
                  <a:gd name="connsiteX1" fmla="*/ 0 w 807148"/>
                  <a:gd name="connsiteY1" fmla="*/ 403574 h 807148"/>
                  <a:gd name="connsiteX2" fmla="*/ 403574 w 807148"/>
                  <a:gd name="connsiteY2" fmla="*/ 807149 h 807148"/>
                  <a:gd name="connsiteX3" fmla="*/ 807149 w 807148"/>
                  <a:gd name="connsiteY3" fmla="*/ 403574 h 807148"/>
                  <a:gd name="connsiteX4" fmla="*/ 403574 w 807148"/>
                  <a:gd name="connsiteY4" fmla="*/ 0 h 807148"/>
                  <a:gd name="connsiteX5" fmla="*/ 403574 w 807148"/>
                  <a:gd name="connsiteY5" fmla="*/ 667988 h 807148"/>
                  <a:gd name="connsiteX6" fmla="*/ 139160 w 807148"/>
                  <a:gd name="connsiteY6" fmla="*/ 403574 h 807148"/>
                  <a:gd name="connsiteX7" fmla="*/ 403574 w 807148"/>
                  <a:gd name="connsiteY7" fmla="*/ 139160 h 807148"/>
                  <a:gd name="connsiteX8" fmla="*/ 667988 w 807148"/>
                  <a:gd name="connsiteY8" fmla="*/ 403574 h 807148"/>
                  <a:gd name="connsiteX9" fmla="*/ 403574 w 807148"/>
                  <a:gd name="connsiteY9" fmla="*/ 667988 h 807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07148" h="807148" fill="norm" stroke="1" extrusionOk="0">
                    <a:moveTo>
                      <a:pt x="403574" y="0"/>
                    </a:moveTo>
                    <a:cubicBezTo>
                      <a:pt x="180689" y="0"/>
                      <a:pt x="0" y="180689"/>
                      <a:pt x="0" y="403574"/>
                    </a:cubicBezTo>
                    <a:cubicBezTo>
                      <a:pt x="0" y="626459"/>
                      <a:pt x="180689" y="807149"/>
                      <a:pt x="403574" y="807149"/>
                    </a:cubicBezTo>
                    <a:cubicBezTo>
                      <a:pt x="626459" y="807149"/>
                      <a:pt x="807149" y="626459"/>
                      <a:pt x="807149" y="403574"/>
                    </a:cubicBezTo>
                    <a:cubicBezTo>
                      <a:pt x="807149" y="180689"/>
                      <a:pt x="626459" y="0"/>
                      <a:pt x="403574" y="0"/>
                    </a:cubicBezTo>
                    <a:close/>
                    <a:moveTo>
                      <a:pt x="403574" y="667988"/>
                    </a:moveTo>
                    <a:cubicBezTo>
                      <a:pt x="257556" y="667988"/>
                      <a:pt x="139160" y="549593"/>
                      <a:pt x="139160" y="403574"/>
                    </a:cubicBezTo>
                    <a:cubicBezTo>
                      <a:pt x="139160" y="257556"/>
                      <a:pt x="257556" y="139160"/>
                      <a:pt x="403574" y="139160"/>
                    </a:cubicBezTo>
                    <a:cubicBezTo>
                      <a:pt x="549593" y="139160"/>
                      <a:pt x="667988" y="257556"/>
                      <a:pt x="667988" y="403574"/>
                    </a:cubicBezTo>
                    <a:cubicBezTo>
                      <a:pt x="667988" y="549593"/>
                      <a:pt x="549593" y="667988"/>
                      <a:pt x="403574" y="667988"/>
                    </a:cubicBezTo>
                    <a:close/>
                  </a:path>
                </a:pathLst>
              </a:cu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/>
                <a:noAutofit/>
              </a:bodyPr>
              <a:lstStyle/>
              <a:p>
                <a:pPr algn="ctr">
                  <a:defRPr/>
                </a:pPr>
                <a:endParaRPr 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34" name="Graphic 212" descr="Tag=AccentColor&#10;Flavor=Light&#10;Target=Fill"/>
              <p:cNvSpPr/>
              <p:nvPr/>
            </p:nvSpPr>
            <p:spPr bwMode="auto">
              <a:xfrm>
                <a:off x="817371" y="4276255"/>
                <a:ext cx="413564" cy="413564"/>
              </a:xfrm>
              <a:custGeom>
                <a:avLst/>
                <a:gdLst>
                  <a:gd name="connsiteX0" fmla="*/ 403574 w 807148"/>
                  <a:gd name="connsiteY0" fmla="*/ 0 h 807148"/>
                  <a:gd name="connsiteX1" fmla="*/ 0 w 807148"/>
                  <a:gd name="connsiteY1" fmla="*/ 403574 h 807148"/>
                  <a:gd name="connsiteX2" fmla="*/ 403574 w 807148"/>
                  <a:gd name="connsiteY2" fmla="*/ 807149 h 807148"/>
                  <a:gd name="connsiteX3" fmla="*/ 807149 w 807148"/>
                  <a:gd name="connsiteY3" fmla="*/ 403574 h 807148"/>
                  <a:gd name="connsiteX4" fmla="*/ 403574 w 807148"/>
                  <a:gd name="connsiteY4" fmla="*/ 0 h 807148"/>
                  <a:gd name="connsiteX5" fmla="*/ 403574 w 807148"/>
                  <a:gd name="connsiteY5" fmla="*/ 667988 h 807148"/>
                  <a:gd name="connsiteX6" fmla="*/ 139160 w 807148"/>
                  <a:gd name="connsiteY6" fmla="*/ 403574 h 807148"/>
                  <a:gd name="connsiteX7" fmla="*/ 403574 w 807148"/>
                  <a:gd name="connsiteY7" fmla="*/ 139160 h 807148"/>
                  <a:gd name="connsiteX8" fmla="*/ 667988 w 807148"/>
                  <a:gd name="connsiteY8" fmla="*/ 403574 h 807148"/>
                  <a:gd name="connsiteX9" fmla="*/ 403574 w 807148"/>
                  <a:gd name="connsiteY9" fmla="*/ 667988 h 807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07148" h="807148" fill="norm" stroke="1" extrusionOk="0">
                    <a:moveTo>
                      <a:pt x="403574" y="0"/>
                    </a:moveTo>
                    <a:cubicBezTo>
                      <a:pt x="180689" y="0"/>
                      <a:pt x="0" y="180689"/>
                      <a:pt x="0" y="403574"/>
                    </a:cubicBezTo>
                    <a:cubicBezTo>
                      <a:pt x="0" y="626459"/>
                      <a:pt x="180689" y="807149"/>
                      <a:pt x="403574" y="807149"/>
                    </a:cubicBezTo>
                    <a:cubicBezTo>
                      <a:pt x="626459" y="807149"/>
                      <a:pt x="807149" y="626459"/>
                      <a:pt x="807149" y="403574"/>
                    </a:cubicBezTo>
                    <a:cubicBezTo>
                      <a:pt x="807149" y="180689"/>
                      <a:pt x="626459" y="0"/>
                      <a:pt x="403574" y="0"/>
                    </a:cubicBezTo>
                    <a:close/>
                    <a:moveTo>
                      <a:pt x="403574" y="667988"/>
                    </a:moveTo>
                    <a:cubicBezTo>
                      <a:pt x="257556" y="667988"/>
                      <a:pt x="139160" y="549593"/>
                      <a:pt x="139160" y="403574"/>
                    </a:cubicBezTo>
                    <a:cubicBezTo>
                      <a:pt x="139160" y="257556"/>
                      <a:pt x="257556" y="139160"/>
                      <a:pt x="403574" y="139160"/>
                    </a:cubicBezTo>
                    <a:cubicBezTo>
                      <a:pt x="549593" y="139160"/>
                      <a:pt x="667988" y="257556"/>
                      <a:pt x="667988" y="403574"/>
                    </a:cubicBezTo>
                    <a:cubicBezTo>
                      <a:pt x="667988" y="549593"/>
                      <a:pt x="549593" y="667988"/>
                      <a:pt x="403574" y="667988"/>
                    </a:cubicBezTo>
                    <a:close/>
                  </a:path>
                </a:pathLst>
              </a:cu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/>
                <a:noAutofit/>
              </a:bodyPr>
              <a:lstStyle/>
              <a:p>
                <a:pPr algn="ctr">
                  <a:defRPr/>
                </a:pPr>
                <a:endParaRPr lang="en-US">
                  <a:solidFill>
                    <a:schemeClr val="lt1"/>
                  </a:solidFill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Closing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 bwMode="auto">
          <a:xfrm>
            <a:off x="566550" y="555675"/>
            <a:ext cx="4860256" cy="5696168"/>
            <a:chOff x="1481312" y="743744"/>
            <a:chExt cx="4860256" cy="4589316"/>
          </a:xfrm>
        </p:grpSpPr>
        <p:sp>
          <p:nvSpPr>
            <p:cNvPr id="8" name="Rectangle 7" descr="Tag=AccentColor&#10;Flavor=Light&#10;Target=Fill"/>
            <p:cNvSpPr/>
            <p:nvPr/>
          </p:nvSpPr>
          <p:spPr bwMode="auto">
            <a:xfrm>
              <a:off x="1481312" y="743744"/>
              <a:ext cx="4860256" cy="4589316"/>
            </a:xfrm>
            <a:prstGeom prst="rect">
              <a:avLst/>
            </a:prstGeom>
            <a:solidFill>
              <a:srgbClr val="FFFF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/>
              <a:noAutofit/>
            </a:bodyPr>
            <a:lstStyle/>
            <a:p>
              <a:pPr algn="ctr">
                <a:defRPr/>
              </a:pPr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9" name="Rectangle 8" descr="Tag=AccentColor&#10;Flavor=Light&#10;Target=Fill"/>
            <p:cNvSpPr/>
            <p:nvPr/>
          </p:nvSpPr>
          <p:spPr bwMode="auto">
            <a:xfrm>
              <a:off x="1481312" y="743744"/>
              <a:ext cx="4860256" cy="4589316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</p:grpSp>
      <p:sp useBgFill="1">
        <p:nvSpPr>
          <p:cNvPr id="10" name="Rectangle 9"/>
          <p:cNvSpPr/>
          <p:nvPr/>
        </p:nvSpPr>
        <p:spPr bwMode="auto">
          <a:xfrm>
            <a:off x="464966" y="460296"/>
            <a:ext cx="4860256" cy="5696168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 bwMode="auto">
          <a:xfrm>
            <a:off x="677119" y="810623"/>
            <a:ext cx="4429556" cy="3210961"/>
          </a:xfrm>
        </p:spPr>
        <p:txBody>
          <a:bodyPr anchor="b">
            <a:normAutofit/>
          </a:bodyPr>
          <a:lstStyle>
            <a:lvl1pPr>
              <a:defRPr sz="6000" b="1" spc="1500"/>
            </a:lvl1pPr>
          </a:lstStyle>
          <a:p>
            <a:pPr>
              <a:defRPr/>
            </a:pPr>
            <a:r>
              <a:rPr lang="en-US"/>
              <a:t>CLICK TO ADD TITLE</a:t>
            </a:r>
            <a:endParaRPr/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 bwMode="auto">
          <a:xfrm>
            <a:off x="677119" y="4276532"/>
            <a:ext cx="4429556" cy="1559117"/>
          </a:xfrm>
        </p:spPr>
        <p:txBody>
          <a:bodyPr/>
          <a:lstStyle>
            <a:lvl1pPr marL="0">
              <a:lnSpc>
                <a:spcPct val="100000"/>
              </a:lnSpc>
              <a:spcBef>
                <a:spcPts val="0"/>
              </a:spcBef>
              <a:buNone/>
              <a:defRPr sz="2400" spc="400"/>
            </a:lvl1pPr>
          </a:lstStyle>
          <a:p>
            <a:pPr>
              <a:defRPr/>
            </a:pPr>
            <a:r>
              <a:rPr lang="en-US"/>
              <a:t>CLICK TO ADD SUBTITLE</a:t>
            </a:r>
            <a:endParaRPr/>
          </a:p>
        </p:txBody>
      </p:sp>
      <p:sp>
        <p:nvSpPr>
          <p:cNvPr id="24" name="Date Placeholder 8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</p:spPr>
        <p:txBody>
          <a:bodyPr/>
          <a:lstStyle/>
          <a:p>
            <a:pPr>
              <a:defRPr/>
            </a:pPr>
            <a:fld id="{46B4FC54-4770-4D2B-88AB-159312EBEA3E}" type="datetimeFigureOut">
              <a:rPr lang="en-IN"/>
              <a:t>21-04-2025</a:t>
            </a:fld>
            <a:endParaRPr lang="en-IN"/>
          </a:p>
        </p:txBody>
      </p:sp>
      <p:sp>
        <p:nvSpPr>
          <p:cNvPr id="25" name="Footer Placeholder 9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</p:spPr>
        <p:txBody>
          <a:bodyPr/>
          <a:lstStyle/>
          <a:p>
            <a:pPr>
              <a:defRPr/>
            </a:pPr>
            <a:endParaRPr lang="en-IN"/>
          </a:p>
        </p:txBody>
      </p:sp>
      <p:sp>
        <p:nvSpPr>
          <p:cNvPr id="26" name="Slide Number Placeholder 10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</p:spPr>
        <p:txBody>
          <a:bodyPr/>
          <a:lstStyle/>
          <a:p>
            <a:pPr>
              <a:defRPr/>
            </a:pPr>
            <a:fld id="{53D8B3E6-7634-481F-B2C9-75A435C1D3E9}" type="slidenum">
              <a:rPr lang="en-IN"/>
              <a:t>‹#›</a:t>
            </a:fld>
            <a:endParaRPr lang="en-IN"/>
          </a:p>
        </p:txBody>
      </p:sp>
      <p:sp>
        <p:nvSpPr>
          <p:cNvPr id="29" name="Picture Placeholder 27"/>
          <p:cNvSpPr>
            <a:spLocks noGrp="1"/>
          </p:cNvSpPr>
          <p:nvPr>
            <p:ph type="pic" sz="quarter" idx="13" hasCustomPrompt="1"/>
          </p:nvPr>
        </p:nvSpPr>
        <p:spPr bwMode="auto">
          <a:xfrm>
            <a:off x="6359307" y="470930"/>
            <a:ext cx="4833901" cy="5696168"/>
          </a:xfrm>
        </p:spPr>
        <p:txBody>
          <a:bodyPr/>
          <a:lstStyle>
            <a:lvl1pPr>
              <a:buNone/>
              <a:defRPr/>
            </a:lvl1pPr>
          </a:lstStyle>
          <a:p>
            <a:pPr>
              <a:defRPr/>
            </a:pPr>
            <a:r>
              <a:rPr lang="en-US"/>
              <a:t>Click to add photo</a:t>
            </a:r>
            <a:endParaRPr/>
          </a:p>
        </p:txBody>
      </p:sp>
      <p:grpSp>
        <p:nvGrpSpPr>
          <p:cNvPr id="13" name="Group 12"/>
          <p:cNvGrpSpPr/>
          <p:nvPr/>
        </p:nvGrpSpPr>
        <p:grpSpPr bwMode="auto">
          <a:xfrm>
            <a:off x="10762917" y="937735"/>
            <a:ext cx="891066" cy="891066"/>
            <a:chOff x="10762917" y="937735"/>
            <a:chExt cx="891066" cy="891066"/>
          </a:xfrm>
        </p:grpSpPr>
        <p:sp>
          <p:nvSpPr>
            <p:cNvPr id="14" name="Graphic 212"/>
            <p:cNvSpPr/>
            <p:nvPr userDrawn="1"/>
          </p:nvSpPr>
          <p:spPr bwMode="auto">
            <a:xfrm>
              <a:off x="10762917" y="937735"/>
              <a:ext cx="891066" cy="891066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 fill="norm" stroke="1" extrusionOk="0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/>
              <a:noAutofit/>
            </a:bodyPr>
            <a:lstStyle/>
            <a:p>
              <a:pPr algn="ctr">
                <a:defRPr/>
              </a:pPr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5" name="Graphic 212"/>
            <p:cNvSpPr/>
            <p:nvPr userDrawn="1"/>
          </p:nvSpPr>
          <p:spPr bwMode="auto">
            <a:xfrm>
              <a:off x="10762917" y="937735"/>
              <a:ext cx="891066" cy="891066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 fill="norm" stroke="1" extrusionOk="0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/>
              <a:noAutofit/>
            </a:bodyPr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16" name="Graphic 185"/>
          <p:cNvGrpSpPr/>
          <p:nvPr/>
        </p:nvGrpSpPr>
        <p:grpSpPr bwMode="auto">
          <a:xfrm>
            <a:off x="5858293" y="2360858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17" name="Freeform: Shape 16"/>
            <p:cNvSpPr/>
            <p:nvPr/>
          </p:nvSpPr>
          <p:spPr bwMode="auto"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 fill="norm" stroke="1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" name="Freeform: Shape 17"/>
            <p:cNvSpPr/>
            <p:nvPr/>
          </p:nvSpPr>
          <p:spPr bwMode="auto"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 fill="norm" stroke="1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" name="Freeform: Shape 18"/>
            <p:cNvSpPr/>
            <p:nvPr/>
          </p:nvSpPr>
          <p:spPr bwMode="auto"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 fill="norm" stroke="1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" name="Freeform: Shape 19"/>
            <p:cNvSpPr/>
            <p:nvPr/>
          </p:nvSpPr>
          <p:spPr bwMode="auto"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 fill="norm" stroke="1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" name="Freeform: Shape 20"/>
            <p:cNvSpPr/>
            <p:nvPr/>
          </p:nvSpPr>
          <p:spPr bwMode="auto"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 fill="norm" stroke="1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 bwMode="auto">
          <a:xfrm>
            <a:off x="6162610" y="5308473"/>
            <a:ext cx="445835" cy="445835"/>
            <a:chOff x="6162610" y="5308473"/>
            <a:chExt cx="445835" cy="445835"/>
          </a:xfrm>
        </p:grpSpPr>
        <p:sp>
          <p:nvSpPr>
            <p:cNvPr id="23" name="Oval 22"/>
            <p:cNvSpPr/>
            <p:nvPr userDrawn="1"/>
          </p:nvSpPr>
          <p:spPr bwMode="auto">
            <a:xfrm>
              <a:off x="6162610" y="5308473"/>
              <a:ext cx="445835" cy="445835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/>
              <a:noAutofit/>
            </a:bodyPr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7" name="Oval 26"/>
            <p:cNvSpPr/>
            <p:nvPr userDrawn="1"/>
          </p:nvSpPr>
          <p:spPr bwMode="auto">
            <a:xfrm>
              <a:off x="6162610" y="5308473"/>
              <a:ext cx="445835" cy="445835"/>
            </a:xfrm>
            <a:prstGeom prst="ellipse">
              <a:avLst/>
            </a:pr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/>
              <a:noAutofit/>
            </a:bodyPr>
            <a:lstStyle/>
            <a:p>
              <a:pPr algn="ctr">
                <a:defRPr/>
              </a:pPr>
              <a:endParaRPr lang="en-US"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46B4FC54-4770-4D2B-88AB-159312EBEA3E}" type="datetimeFigureOut">
              <a:rPr lang="en-IN"/>
              <a:t>21-04-2025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53D8B3E6-7634-481F-B2C9-75A435C1D3E9}" type="slidenum">
              <a:rPr lang="en-IN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Agenda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3" name="Title 1"/>
          <p:cNvSpPr>
            <a:spLocks noGrp="1"/>
          </p:cNvSpPr>
          <p:nvPr>
            <p:ph type="title"/>
          </p:nvPr>
        </p:nvSpPr>
        <p:spPr bwMode="auto">
          <a:xfrm>
            <a:off x="946521" y="396117"/>
            <a:ext cx="5217172" cy="1158857"/>
          </a:xfrm>
        </p:spPr>
        <p:txBody>
          <a:bodyPr anchor="b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67" name="Content Placeholder 2"/>
          <p:cNvSpPr>
            <a:spLocks noGrp="1"/>
          </p:cNvSpPr>
          <p:nvPr>
            <p:ph idx="1" hasCustomPrompt="1"/>
          </p:nvPr>
        </p:nvSpPr>
        <p:spPr bwMode="auto">
          <a:xfrm>
            <a:off x="946520" y="1747592"/>
            <a:ext cx="5217173" cy="4351338"/>
          </a:xfrm>
        </p:spPr>
        <p:txBody>
          <a:bodyPr>
            <a:normAutofit/>
          </a:bodyPr>
          <a:lstStyle>
            <a:lvl1pPr>
              <a:buNone/>
              <a:defRPr sz="2400"/>
            </a:lvl1pPr>
          </a:lstStyle>
          <a:p>
            <a:pPr>
              <a:lnSpc>
                <a:spcPct val="130000"/>
              </a:lnSpc>
              <a:defRPr/>
            </a:pPr>
            <a:r>
              <a:rPr lang="en-US"/>
              <a:t>Click to add text</a:t>
            </a:r>
            <a:endParaRPr/>
          </a:p>
        </p:txBody>
      </p:sp>
      <p:grpSp>
        <p:nvGrpSpPr>
          <p:cNvPr id="64" name="Group 63"/>
          <p:cNvGrpSpPr/>
          <p:nvPr/>
        </p:nvGrpSpPr>
        <p:grpSpPr bwMode="auto">
          <a:xfrm>
            <a:off x="10791258" y="619275"/>
            <a:ext cx="932200" cy="932200"/>
            <a:chOff x="10791258" y="619275"/>
            <a:chExt cx="932200" cy="932200"/>
          </a:xfrm>
        </p:grpSpPr>
        <p:sp>
          <p:nvSpPr>
            <p:cNvPr id="65" name="Graphic 212"/>
            <p:cNvSpPr/>
            <p:nvPr/>
          </p:nvSpPr>
          <p:spPr bwMode="auto">
            <a:xfrm>
              <a:off x="10791258" y="619275"/>
              <a:ext cx="932200" cy="932200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 fill="norm" stroke="1" extrusionOk="0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/>
              <a:noAutofit/>
            </a:bodyPr>
            <a:lstStyle/>
            <a:p>
              <a:pPr algn="ctr">
                <a:defRPr/>
              </a:pPr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66" name="Graphic 212"/>
            <p:cNvSpPr/>
            <p:nvPr/>
          </p:nvSpPr>
          <p:spPr bwMode="auto">
            <a:xfrm>
              <a:off x="10791258" y="619275"/>
              <a:ext cx="932200" cy="932200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 fill="norm" stroke="1" extrusionOk="0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/>
              <a:noAutofit/>
            </a:bodyPr>
            <a:lstStyle/>
            <a:p>
              <a:pPr algn="ctr">
                <a:defRPr/>
              </a:pPr>
              <a:endParaRPr lang="en-US">
                <a:solidFill>
                  <a:schemeClr val="lt1"/>
                </a:solidFill>
              </a:endParaRPr>
            </a:p>
          </p:txBody>
        </p:sp>
      </p:grpSp>
      <p:grpSp>
        <p:nvGrpSpPr>
          <p:cNvPr id="68" name="Group 67"/>
          <p:cNvGrpSpPr/>
          <p:nvPr/>
        </p:nvGrpSpPr>
        <p:grpSpPr bwMode="auto">
          <a:xfrm>
            <a:off x="8340966" y="406893"/>
            <a:ext cx="1598829" cy="531293"/>
            <a:chOff x="6491531" y="1420258"/>
            <a:chExt cx="1598829" cy="531293"/>
          </a:xfrm>
          <a:solidFill>
            <a:schemeClr val="tx1"/>
          </a:solidFill>
        </p:grpSpPr>
        <p:grpSp>
          <p:nvGrpSpPr>
            <p:cNvPr id="69" name="Graphic 190"/>
            <p:cNvGrpSpPr/>
            <p:nvPr/>
          </p:nvGrpSpPr>
          <p:grpSpPr bwMode="auto">
            <a:xfrm>
              <a:off x="6491531" y="1420258"/>
              <a:ext cx="1598829" cy="531293"/>
              <a:chOff x="2504802" y="1755501"/>
              <a:chExt cx="1598829" cy="531293"/>
            </a:xfrm>
            <a:grpFill/>
          </p:grpSpPr>
          <p:sp>
            <p:nvSpPr>
              <p:cNvPr id="73" name="Freeform: Shape 72"/>
              <p:cNvSpPr/>
              <p:nvPr/>
            </p:nvSpPr>
            <p:spPr bwMode="auto">
              <a:xfrm>
                <a:off x="2504802" y="2113855"/>
                <a:ext cx="1598614" cy="172939"/>
              </a:xfrm>
              <a:custGeom>
                <a:avLst/>
                <a:gdLst>
                  <a:gd name="connsiteX0" fmla="*/ 1248648 w 1598614"/>
                  <a:gd name="connsiteY0" fmla="*/ 172939 h 172939"/>
                  <a:gd name="connsiteX1" fmla="*/ 1123031 w 1598614"/>
                  <a:gd name="connsiteY1" fmla="*/ 92708 h 172939"/>
                  <a:gd name="connsiteX2" fmla="*/ 1024085 w 1598614"/>
                  <a:gd name="connsiteY2" fmla="*/ 29469 h 172939"/>
                  <a:gd name="connsiteX3" fmla="*/ 925140 w 1598614"/>
                  <a:gd name="connsiteY3" fmla="*/ 92708 h 172939"/>
                  <a:gd name="connsiteX4" fmla="*/ 799522 w 1598614"/>
                  <a:gd name="connsiteY4" fmla="*/ 172939 h 172939"/>
                  <a:gd name="connsiteX5" fmla="*/ 799522 w 1598614"/>
                  <a:gd name="connsiteY5" fmla="*/ 172939 h 172939"/>
                  <a:gd name="connsiteX6" fmla="*/ 673905 w 1598614"/>
                  <a:gd name="connsiteY6" fmla="*/ 92708 h 172939"/>
                  <a:gd name="connsiteX7" fmla="*/ 574959 w 1598614"/>
                  <a:gd name="connsiteY7" fmla="*/ 29469 h 172939"/>
                  <a:gd name="connsiteX8" fmla="*/ 476014 w 1598614"/>
                  <a:gd name="connsiteY8" fmla="*/ 92708 h 172939"/>
                  <a:gd name="connsiteX9" fmla="*/ 350396 w 1598614"/>
                  <a:gd name="connsiteY9" fmla="*/ 172939 h 172939"/>
                  <a:gd name="connsiteX10" fmla="*/ 224778 w 1598614"/>
                  <a:gd name="connsiteY10" fmla="*/ 92708 h 172939"/>
                  <a:gd name="connsiteX11" fmla="*/ 125833 w 1598614"/>
                  <a:gd name="connsiteY11" fmla="*/ 29469 h 172939"/>
                  <a:gd name="connsiteX12" fmla="*/ 26887 w 1598614"/>
                  <a:gd name="connsiteY12" fmla="*/ 92708 h 172939"/>
                  <a:gd name="connsiteX13" fmla="*/ 0 w 1598614"/>
                  <a:gd name="connsiteY13" fmla="*/ 80232 h 172939"/>
                  <a:gd name="connsiteX14" fmla="*/ 125618 w 1598614"/>
                  <a:gd name="connsiteY14" fmla="*/ 0 h 172939"/>
                  <a:gd name="connsiteX15" fmla="*/ 251235 w 1598614"/>
                  <a:gd name="connsiteY15" fmla="*/ 80232 h 172939"/>
                  <a:gd name="connsiteX16" fmla="*/ 350181 w 1598614"/>
                  <a:gd name="connsiteY16" fmla="*/ 143471 h 172939"/>
                  <a:gd name="connsiteX17" fmla="*/ 449126 w 1598614"/>
                  <a:gd name="connsiteY17" fmla="*/ 80232 h 172939"/>
                  <a:gd name="connsiteX18" fmla="*/ 574744 w 1598614"/>
                  <a:gd name="connsiteY18" fmla="*/ 0 h 172939"/>
                  <a:gd name="connsiteX19" fmla="*/ 700362 w 1598614"/>
                  <a:gd name="connsiteY19" fmla="*/ 80232 h 172939"/>
                  <a:gd name="connsiteX20" fmla="*/ 799307 w 1598614"/>
                  <a:gd name="connsiteY20" fmla="*/ 143471 h 172939"/>
                  <a:gd name="connsiteX21" fmla="*/ 799307 w 1598614"/>
                  <a:gd name="connsiteY21" fmla="*/ 143471 h 172939"/>
                  <a:gd name="connsiteX22" fmla="*/ 898253 w 1598614"/>
                  <a:gd name="connsiteY22" fmla="*/ 80232 h 172939"/>
                  <a:gd name="connsiteX23" fmla="*/ 1023870 w 1598614"/>
                  <a:gd name="connsiteY23" fmla="*/ 0 h 172939"/>
                  <a:gd name="connsiteX24" fmla="*/ 1149488 w 1598614"/>
                  <a:gd name="connsiteY24" fmla="*/ 80232 h 172939"/>
                  <a:gd name="connsiteX25" fmla="*/ 1248433 w 1598614"/>
                  <a:gd name="connsiteY25" fmla="*/ 143471 h 172939"/>
                  <a:gd name="connsiteX26" fmla="*/ 1347379 w 1598614"/>
                  <a:gd name="connsiteY26" fmla="*/ 80232 h 172939"/>
                  <a:gd name="connsiteX27" fmla="*/ 1472997 w 1598614"/>
                  <a:gd name="connsiteY27" fmla="*/ 0 h 172939"/>
                  <a:gd name="connsiteX28" fmla="*/ 1598614 w 1598614"/>
                  <a:gd name="connsiteY28" fmla="*/ 80232 h 172939"/>
                  <a:gd name="connsiteX29" fmla="*/ 1571942 w 1598614"/>
                  <a:gd name="connsiteY29" fmla="*/ 92708 h 172939"/>
                  <a:gd name="connsiteX30" fmla="*/ 1472997 w 1598614"/>
                  <a:gd name="connsiteY30" fmla="*/ 29469 h 172939"/>
                  <a:gd name="connsiteX31" fmla="*/ 1374051 w 1598614"/>
                  <a:gd name="connsiteY31" fmla="*/ 92708 h 172939"/>
                  <a:gd name="connsiteX32" fmla="*/ 1248648 w 1598614"/>
                  <a:gd name="connsiteY32" fmla="*/ 172939 h 172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98614" h="172939" fill="norm" stroke="1" extrusionOk="0">
                    <a:moveTo>
                      <a:pt x="1248648" y="172939"/>
                    </a:moveTo>
                    <a:cubicBezTo>
                      <a:pt x="1194229" y="172939"/>
                      <a:pt x="1146046" y="142180"/>
                      <a:pt x="1123031" y="92708"/>
                    </a:cubicBezTo>
                    <a:cubicBezTo>
                      <a:pt x="1104962" y="53775"/>
                      <a:pt x="1067105" y="29469"/>
                      <a:pt x="1024085" y="29469"/>
                    </a:cubicBezTo>
                    <a:cubicBezTo>
                      <a:pt x="981066" y="29469"/>
                      <a:pt x="943208" y="53775"/>
                      <a:pt x="925140" y="92708"/>
                    </a:cubicBezTo>
                    <a:cubicBezTo>
                      <a:pt x="902124" y="142180"/>
                      <a:pt x="853942" y="172939"/>
                      <a:pt x="799522" y="172939"/>
                    </a:cubicBezTo>
                    <a:cubicBezTo>
                      <a:pt x="799522" y="172939"/>
                      <a:pt x="799522" y="172939"/>
                      <a:pt x="799522" y="172939"/>
                    </a:cubicBezTo>
                    <a:cubicBezTo>
                      <a:pt x="744887" y="172939"/>
                      <a:pt x="696920" y="142180"/>
                      <a:pt x="673905" y="92708"/>
                    </a:cubicBezTo>
                    <a:cubicBezTo>
                      <a:pt x="655836" y="53775"/>
                      <a:pt x="617979" y="29469"/>
                      <a:pt x="574959" y="29469"/>
                    </a:cubicBezTo>
                    <a:cubicBezTo>
                      <a:pt x="531939" y="29469"/>
                      <a:pt x="494082" y="53775"/>
                      <a:pt x="476014" y="92708"/>
                    </a:cubicBezTo>
                    <a:cubicBezTo>
                      <a:pt x="452998" y="142180"/>
                      <a:pt x="405031" y="172939"/>
                      <a:pt x="350396" y="172939"/>
                    </a:cubicBezTo>
                    <a:cubicBezTo>
                      <a:pt x="295976" y="172939"/>
                      <a:pt x="247794" y="142180"/>
                      <a:pt x="224778" y="92708"/>
                    </a:cubicBezTo>
                    <a:cubicBezTo>
                      <a:pt x="206710" y="53775"/>
                      <a:pt x="168853" y="29469"/>
                      <a:pt x="125833" y="29469"/>
                    </a:cubicBezTo>
                    <a:cubicBezTo>
                      <a:pt x="82813" y="29469"/>
                      <a:pt x="44956" y="53775"/>
                      <a:pt x="26887" y="92708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268" y="30759"/>
                      <a:pt x="969235" y="0"/>
                      <a:pt x="1023870" y="0"/>
                    </a:cubicBezTo>
                    <a:cubicBezTo>
                      <a:pt x="1078505" y="0"/>
                      <a:pt x="1126472" y="30759"/>
                      <a:pt x="1149488" y="80232"/>
                    </a:cubicBezTo>
                    <a:cubicBezTo>
                      <a:pt x="1167556" y="119165"/>
                      <a:pt x="1205414" y="143471"/>
                      <a:pt x="1248433" y="143471"/>
                    </a:cubicBezTo>
                    <a:cubicBezTo>
                      <a:pt x="1291453" y="143471"/>
                      <a:pt x="1329311" y="119165"/>
                      <a:pt x="1347379" y="80232"/>
                    </a:cubicBezTo>
                    <a:cubicBezTo>
                      <a:pt x="1370394" y="30759"/>
                      <a:pt x="1418361" y="0"/>
                      <a:pt x="1472997" y="0"/>
                    </a:cubicBezTo>
                    <a:cubicBezTo>
                      <a:pt x="1527632" y="0"/>
                      <a:pt x="1575814" y="30759"/>
                      <a:pt x="1598614" y="80232"/>
                    </a:cubicBezTo>
                    <a:lnTo>
                      <a:pt x="1571942" y="92708"/>
                    </a:lnTo>
                    <a:cubicBezTo>
                      <a:pt x="1553874" y="53775"/>
                      <a:pt x="1515801" y="29469"/>
                      <a:pt x="1472997" y="29469"/>
                    </a:cubicBezTo>
                    <a:cubicBezTo>
                      <a:pt x="1429977" y="29469"/>
                      <a:pt x="1392119" y="53775"/>
                      <a:pt x="1374051" y="92708"/>
                    </a:cubicBezTo>
                    <a:cubicBezTo>
                      <a:pt x="1351251" y="142180"/>
                      <a:pt x="1303069" y="172939"/>
                      <a:pt x="1248648" y="172939"/>
                    </a:cubicBezTo>
                    <a:close/>
                  </a:path>
                </a:pathLst>
              </a:custGeom>
              <a:grpFill/>
              <a:ln w="214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4" name="Freeform: Shape 73"/>
              <p:cNvSpPr/>
              <p:nvPr/>
            </p:nvSpPr>
            <p:spPr bwMode="auto">
              <a:xfrm>
                <a:off x="2504802" y="1755501"/>
                <a:ext cx="1598829" cy="172724"/>
              </a:xfrm>
              <a:custGeom>
                <a:avLst/>
                <a:gdLst>
                  <a:gd name="connsiteX0" fmla="*/ 1248648 w 1598829"/>
                  <a:gd name="connsiteY0" fmla="*/ 172724 h 172724"/>
                  <a:gd name="connsiteX1" fmla="*/ 1123031 w 1598829"/>
                  <a:gd name="connsiteY1" fmla="*/ 92492 h 172724"/>
                  <a:gd name="connsiteX2" fmla="*/ 1024085 w 1598829"/>
                  <a:gd name="connsiteY2" fmla="*/ 29253 h 172724"/>
                  <a:gd name="connsiteX3" fmla="*/ 925140 w 1598829"/>
                  <a:gd name="connsiteY3" fmla="*/ 92492 h 172724"/>
                  <a:gd name="connsiteX4" fmla="*/ 799522 w 1598829"/>
                  <a:gd name="connsiteY4" fmla="*/ 172724 h 172724"/>
                  <a:gd name="connsiteX5" fmla="*/ 799522 w 1598829"/>
                  <a:gd name="connsiteY5" fmla="*/ 172724 h 172724"/>
                  <a:gd name="connsiteX6" fmla="*/ 673905 w 1598829"/>
                  <a:gd name="connsiteY6" fmla="*/ 92492 h 172724"/>
                  <a:gd name="connsiteX7" fmla="*/ 574959 w 1598829"/>
                  <a:gd name="connsiteY7" fmla="*/ 29253 h 172724"/>
                  <a:gd name="connsiteX8" fmla="*/ 476014 w 1598829"/>
                  <a:gd name="connsiteY8" fmla="*/ 92492 h 172724"/>
                  <a:gd name="connsiteX9" fmla="*/ 350396 w 1598829"/>
                  <a:gd name="connsiteY9" fmla="*/ 172724 h 172724"/>
                  <a:gd name="connsiteX10" fmla="*/ 224778 w 1598829"/>
                  <a:gd name="connsiteY10" fmla="*/ 92492 h 172724"/>
                  <a:gd name="connsiteX11" fmla="*/ 125833 w 1598829"/>
                  <a:gd name="connsiteY11" fmla="*/ 29253 h 172724"/>
                  <a:gd name="connsiteX12" fmla="*/ 26887 w 1598829"/>
                  <a:gd name="connsiteY12" fmla="*/ 92492 h 172724"/>
                  <a:gd name="connsiteX13" fmla="*/ 0 w 1598829"/>
                  <a:gd name="connsiteY13" fmla="*/ 80232 h 172724"/>
                  <a:gd name="connsiteX14" fmla="*/ 125618 w 1598829"/>
                  <a:gd name="connsiteY14" fmla="*/ 0 h 172724"/>
                  <a:gd name="connsiteX15" fmla="*/ 251235 w 1598829"/>
                  <a:gd name="connsiteY15" fmla="*/ 80232 h 172724"/>
                  <a:gd name="connsiteX16" fmla="*/ 350181 w 1598829"/>
                  <a:gd name="connsiteY16" fmla="*/ 143471 h 172724"/>
                  <a:gd name="connsiteX17" fmla="*/ 449126 w 1598829"/>
                  <a:gd name="connsiteY17" fmla="*/ 80232 h 172724"/>
                  <a:gd name="connsiteX18" fmla="*/ 574744 w 1598829"/>
                  <a:gd name="connsiteY18" fmla="*/ 0 h 172724"/>
                  <a:gd name="connsiteX19" fmla="*/ 700362 w 1598829"/>
                  <a:gd name="connsiteY19" fmla="*/ 80232 h 172724"/>
                  <a:gd name="connsiteX20" fmla="*/ 799307 w 1598829"/>
                  <a:gd name="connsiteY20" fmla="*/ 143471 h 172724"/>
                  <a:gd name="connsiteX21" fmla="*/ 799307 w 1598829"/>
                  <a:gd name="connsiteY21" fmla="*/ 143471 h 172724"/>
                  <a:gd name="connsiteX22" fmla="*/ 898253 w 1598829"/>
                  <a:gd name="connsiteY22" fmla="*/ 80232 h 172724"/>
                  <a:gd name="connsiteX23" fmla="*/ 1024085 w 1598829"/>
                  <a:gd name="connsiteY23" fmla="*/ 0 h 172724"/>
                  <a:gd name="connsiteX24" fmla="*/ 1149703 w 1598829"/>
                  <a:gd name="connsiteY24" fmla="*/ 80232 h 172724"/>
                  <a:gd name="connsiteX25" fmla="*/ 1248648 w 1598829"/>
                  <a:gd name="connsiteY25" fmla="*/ 143471 h 172724"/>
                  <a:gd name="connsiteX26" fmla="*/ 1347594 w 1598829"/>
                  <a:gd name="connsiteY26" fmla="*/ 80232 h 172724"/>
                  <a:gd name="connsiteX27" fmla="*/ 1473212 w 1598829"/>
                  <a:gd name="connsiteY27" fmla="*/ 0 h 172724"/>
                  <a:gd name="connsiteX28" fmla="*/ 1598829 w 1598829"/>
                  <a:gd name="connsiteY28" fmla="*/ 80232 h 172724"/>
                  <a:gd name="connsiteX29" fmla="*/ 1572157 w 1598829"/>
                  <a:gd name="connsiteY29" fmla="*/ 92492 h 172724"/>
                  <a:gd name="connsiteX30" fmla="*/ 1473212 w 1598829"/>
                  <a:gd name="connsiteY30" fmla="*/ 29253 h 172724"/>
                  <a:gd name="connsiteX31" fmla="*/ 1374266 w 1598829"/>
                  <a:gd name="connsiteY31" fmla="*/ 92492 h 172724"/>
                  <a:gd name="connsiteX32" fmla="*/ 1248648 w 1598829"/>
                  <a:gd name="connsiteY32" fmla="*/ 172724 h 1727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98829" h="172724" fill="norm" stroke="1" extrusionOk="0">
                    <a:moveTo>
                      <a:pt x="1248648" y="172724"/>
                    </a:moveTo>
                    <a:cubicBezTo>
                      <a:pt x="1194229" y="172724"/>
                      <a:pt x="1146046" y="141965"/>
                      <a:pt x="1123031" y="92492"/>
                    </a:cubicBezTo>
                    <a:cubicBezTo>
                      <a:pt x="1104962" y="53560"/>
                      <a:pt x="1067105" y="29253"/>
                      <a:pt x="1024085" y="29253"/>
                    </a:cubicBezTo>
                    <a:cubicBezTo>
                      <a:pt x="981066" y="29253"/>
                      <a:pt x="943208" y="53560"/>
                      <a:pt x="925140" y="92492"/>
                    </a:cubicBezTo>
                    <a:cubicBezTo>
                      <a:pt x="902124" y="141965"/>
                      <a:pt x="853942" y="172724"/>
                      <a:pt x="799522" y="172724"/>
                    </a:cubicBezTo>
                    <a:cubicBezTo>
                      <a:pt x="799522" y="172724"/>
                      <a:pt x="799522" y="172724"/>
                      <a:pt x="799522" y="172724"/>
                    </a:cubicBezTo>
                    <a:cubicBezTo>
                      <a:pt x="744887" y="172724"/>
                      <a:pt x="696920" y="141965"/>
                      <a:pt x="673905" y="92492"/>
                    </a:cubicBezTo>
                    <a:cubicBezTo>
                      <a:pt x="655836" y="53560"/>
                      <a:pt x="617979" y="29253"/>
                      <a:pt x="574959" y="29253"/>
                    </a:cubicBezTo>
                    <a:cubicBezTo>
                      <a:pt x="531939" y="29253"/>
                      <a:pt x="494082" y="53560"/>
                      <a:pt x="476014" y="92492"/>
                    </a:cubicBezTo>
                    <a:cubicBezTo>
                      <a:pt x="452998" y="141965"/>
                      <a:pt x="405031" y="172724"/>
                      <a:pt x="350396" y="172724"/>
                    </a:cubicBezTo>
                    <a:cubicBezTo>
                      <a:pt x="295976" y="172724"/>
                      <a:pt x="247794" y="141965"/>
                      <a:pt x="224778" y="92492"/>
                    </a:cubicBezTo>
                    <a:cubicBezTo>
                      <a:pt x="206710" y="53560"/>
                      <a:pt x="168853" y="29253"/>
                      <a:pt x="125833" y="29253"/>
                    </a:cubicBezTo>
                    <a:cubicBezTo>
                      <a:pt x="82813" y="29253"/>
                      <a:pt x="44956" y="53560"/>
                      <a:pt x="26887" y="92492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483" y="30759"/>
                      <a:pt x="969450" y="0"/>
                      <a:pt x="1024085" y="0"/>
                    </a:cubicBezTo>
                    <a:cubicBezTo>
                      <a:pt x="1078720" y="0"/>
                      <a:pt x="1126688" y="30759"/>
                      <a:pt x="1149703" y="80232"/>
                    </a:cubicBezTo>
                    <a:cubicBezTo>
                      <a:pt x="1167771" y="119165"/>
                      <a:pt x="1205629" y="143471"/>
                      <a:pt x="1248648" y="143471"/>
                    </a:cubicBezTo>
                    <a:cubicBezTo>
                      <a:pt x="1291668" y="143471"/>
                      <a:pt x="1329526" y="119165"/>
                      <a:pt x="1347594" y="80232"/>
                    </a:cubicBezTo>
                    <a:cubicBezTo>
                      <a:pt x="1370610" y="30759"/>
                      <a:pt x="1418792" y="0"/>
                      <a:pt x="1473212" y="0"/>
                    </a:cubicBezTo>
                    <a:cubicBezTo>
                      <a:pt x="1527847" y="0"/>
                      <a:pt x="1576029" y="30759"/>
                      <a:pt x="1598829" y="80232"/>
                    </a:cubicBezTo>
                    <a:lnTo>
                      <a:pt x="1572157" y="92492"/>
                    </a:lnTo>
                    <a:cubicBezTo>
                      <a:pt x="1554089" y="53560"/>
                      <a:pt x="1516016" y="29253"/>
                      <a:pt x="1473212" y="29253"/>
                    </a:cubicBezTo>
                    <a:cubicBezTo>
                      <a:pt x="1430192" y="29253"/>
                      <a:pt x="1392335" y="53560"/>
                      <a:pt x="1374266" y="92492"/>
                    </a:cubicBezTo>
                    <a:cubicBezTo>
                      <a:pt x="1351251" y="141965"/>
                      <a:pt x="1303069" y="172724"/>
                      <a:pt x="1248648" y="172724"/>
                    </a:cubicBezTo>
                    <a:close/>
                  </a:path>
                </a:pathLst>
              </a:custGeom>
              <a:grpFill/>
              <a:ln w="214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70" name="Graphic 190"/>
            <p:cNvGrpSpPr/>
            <p:nvPr/>
          </p:nvGrpSpPr>
          <p:grpSpPr bwMode="auto">
            <a:xfrm>
              <a:off x="6491531" y="1420258"/>
              <a:ext cx="1598829" cy="531293"/>
              <a:chOff x="2504802" y="1755501"/>
              <a:chExt cx="1598829" cy="531293"/>
            </a:xfrm>
            <a:grpFill/>
          </p:grpSpPr>
          <p:sp>
            <p:nvSpPr>
              <p:cNvPr id="71" name="Freeform: Shape 70"/>
              <p:cNvSpPr/>
              <p:nvPr/>
            </p:nvSpPr>
            <p:spPr bwMode="auto">
              <a:xfrm>
                <a:off x="2504802" y="2113855"/>
                <a:ext cx="1598614" cy="172939"/>
              </a:xfrm>
              <a:custGeom>
                <a:avLst/>
                <a:gdLst>
                  <a:gd name="connsiteX0" fmla="*/ 1248648 w 1598614"/>
                  <a:gd name="connsiteY0" fmla="*/ 172939 h 172939"/>
                  <a:gd name="connsiteX1" fmla="*/ 1123031 w 1598614"/>
                  <a:gd name="connsiteY1" fmla="*/ 92708 h 172939"/>
                  <a:gd name="connsiteX2" fmla="*/ 1024085 w 1598614"/>
                  <a:gd name="connsiteY2" fmla="*/ 29469 h 172939"/>
                  <a:gd name="connsiteX3" fmla="*/ 925140 w 1598614"/>
                  <a:gd name="connsiteY3" fmla="*/ 92708 h 172939"/>
                  <a:gd name="connsiteX4" fmla="*/ 799522 w 1598614"/>
                  <a:gd name="connsiteY4" fmla="*/ 172939 h 172939"/>
                  <a:gd name="connsiteX5" fmla="*/ 799522 w 1598614"/>
                  <a:gd name="connsiteY5" fmla="*/ 172939 h 172939"/>
                  <a:gd name="connsiteX6" fmla="*/ 673905 w 1598614"/>
                  <a:gd name="connsiteY6" fmla="*/ 92708 h 172939"/>
                  <a:gd name="connsiteX7" fmla="*/ 574959 w 1598614"/>
                  <a:gd name="connsiteY7" fmla="*/ 29469 h 172939"/>
                  <a:gd name="connsiteX8" fmla="*/ 476014 w 1598614"/>
                  <a:gd name="connsiteY8" fmla="*/ 92708 h 172939"/>
                  <a:gd name="connsiteX9" fmla="*/ 350396 w 1598614"/>
                  <a:gd name="connsiteY9" fmla="*/ 172939 h 172939"/>
                  <a:gd name="connsiteX10" fmla="*/ 224778 w 1598614"/>
                  <a:gd name="connsiteY10" fmla="*/ 92708 h 172939"/>
                  <a:gd name="connsiteX11" fmla="*/ 125833 w 1598614"/>
                  <a:gd name="connsiteY11" fmla="*/ 29469 h 172939"/>
                  <a:gd name="connsiteX12" fmla="*/ 26887 w 1598614"/>
                  <a:gd name="connsiteY12" fmla="*/ 92708 h 172939"/>
                  <a:gd name="connsiteX13" fmla="*/ 0 w 1598614"/>
                  <a:gd name="connsiteY13" fmla="*/ 80232 h 172939"/>
                  <a:gd name="connsiteX14" fmla="*/ 125618 w 1598614"/>
                  <a:gd name="connsiteY14" fmla="*/ 0 h 172939"/>
                  <a:gd name="connsiteX15" fmla="*/ 251235 w 1598614"/>
                  <a:gd name="connsiteY15" fmla="*/ 80232 h 172939"/>
                  <a:gd name="connsiteX16" fmla="*/ 350181 w 1598614"/>
                  <a:gd name="connsiteY16" fmla="*/ 143471 h 172939"/>
                  <a:gd name="connsiteX17" fmla="*/ 449126 w 1598614"/>
                  <a:gd name="connsiteY17" fmla="*/ 80232 h 172939"/>
                  <a:gd name="connsiteX18" fmla="*/ 574744 w 1598614"/>
                  <a:gd name="connsiteY18" fmla="*/ 0 h 172939"/>
                  <a:gd name="connsiteX19" fmla="*/ 700362 w 1598614"/>
                  <a:gd name="connsiteY19" fmla="*/ 80232 h 172939"/>
                  <a:gd name="connsiteX20" fmla="*/ 799307 w 1598614"/>
                  <a:gd name="connsiteY20" fmla="*/ 143471 h 172939"/>
                  <a:gd name="connsiteX21" fmla="*/ 799307 w 1598614"/>
                  <a:gd name="connsiteY21" fmla="*/ 143471 h 172939"/>
                  <a:gd name="connsiteX22" fmla="*/ 898253 w 1598614"/>
                  <a:gd name="connsiteY22" fmla="*/ 80232 h 172939"/>
                  <a:gd name="connsiteX23" fmla="*/ 1023870 w 1598614"/>
                  <a:gd name="connsiteY23" fmla="*/ 0 h 172939"/>
                  <a:gd name="connsiteX24" fmla="*/ 1149488 w 1598614"/>
                  <a:gd name="connsiteY24" fmla="*/ 80232 h 172939"/>
                  <a:gd name="connsiteX25" fmla="*/ 1248433 w 1598614"/>
                  <a:gd name="connsiteY25" fmla="*/ 143471 h 172939"/>
                  <a:gd name="connsiteX26" fmla="*/ 1347379 w 1598614"/>
                  <a:gd name="connsiteY26" fmla="*/ 80232 h 172939"/>
                  <a:gd name="connsiteX27" fmla="*/ 1472997 w 1598614"/>
                  <a:gd name="connsiteY27" fmla="*/ 0 h 172939"/>
                  <a:gd name="connsiteX28" fmla="*/ 1598614 w 1598614"/>
                  <a:gd name="connsiteY28" fmla="*/ 80232 h 172939"/>
                  <a:gd name="connsiteX29" fmla="*/ 1571942 w 1598614"/>
                  <a:gd name="connsiteY29" fmla="*/ 92708 h 172939"/>
                  <a:gd name="connsiteX30" fmla="*/ 1472997 w 1598614"/>
                  <a:gd name="connsiteY30" fmla="*/ 29469 h 172939"/>
                  <a:gd name="connsiteX31" fmla="*/ 1374051 w 1598614"/>
                  <a:gd name="connsiteY31" fmla="*/ 92708 h 172939"/>
                  <a:gd name="connsiteX32" fmla="*/ 1248648 w 1598614"/>
                  <a:gd name="connsiteY32" fmla="*/ 172939 h 172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98614" h="172939" fill="norm" stroke="1" extrusionOk="0">
                    <a:moveTo>
                      <a:pt x="1248648" y="172939"/>
                    </a:moveTo>
                    <a:cubicBezTo>
                      <a:pt x="1194229" y="172939"/>
                      <a:pt x="1146046" y="142180"/>
                      <a:pt x="1123031" y="92708"/>
                    </a:cubicBezTo>
                    <a:cubicBezTo>
                      <a:pt x="1104962" y="53775"/>
                      <a:pt x="1067105" y="29469"/>
                      <a:pt x="1024085" y="29469"/>
                    </a:cubicBezTo>
                    <a:cubicBezTo>
                      <a:pt x="981066" y="29469"/>
                      <a:pt x="943208" y="53775"/>
                      <a:pt x="925140" y="92708"/>
                    </a:cubicBezTo>
                    <a:cubicBezTo>
                      <a:pt x="902124" y="142180"/>
                      <a:pt x="853942" y="172939"/>
                      <a:pt x="799522" y="172939"/>
                    </a:cubicBezTo>
                    <a:cubicBezTo>
                      <a:pt x="799522" y="172939"/>
                      <a:pt x="799522" y="172939"/>
                      <a:pt x="799522" y="172939"/>
                    </a:cubicBezTo>
                    <a:cubicBezTo>
                      <a:pt x="744887" y="172939"/>
                      <a:pt x="696920" y="142180"/>
                      <a:pt x="673905" y="92708"/>
                    </a:cubicBezTo>
                    <a:cubicBezTo>
                      <a:pt x="655836" y="53775"/>
                      <a:pt x="617979" y="29469"/>
                      <a:pt x="574959" y="29469"/>
                    </a:cubicBezTo>
                    <a:cubicBezTo>
                      <a:pt x="531939" y="29469"/>
                      <a:pt x="494082" y="53775"/>
                      <a:pt x="476014" y="92708"/>
                    </a:cubicBezTo>
                    <a:cubicBezTo>
                      <a:pt x="452998" y="142180"/>
                      <a:pt x="405031" y="172939"/>
                      <a:pt x="350396" y="172939"/>
                    </a:cubicBezTo>
                    <a:cubicBezTo>
                      <a:pt x="295976" y="172939"/>
                      <a:pt x="247794" y="142180"/>
                      <a:pt x="224778" y="92708"/>
                    </a:cubicBezTo>
                    <a:cubicBezTo>
                      <a:pt x="206710" y="53775"/>
                      <a:pt x="168853" y="29469"/>
                      <a:pt x="125833" y="29469"/>
                    </a:cubicBezTo>
                    <a:cubicBezTo>
                      <a:pt x="82813" y="29469"/>
                      <a:pt x="44956" y="53775"/>
                      <a:pt x="26887" y="92708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268" y="30759"/>
                      <a:pt x="969235" y="0"/>
                      <a:pt x="1023870" y="0"/>
                    </a:cubicBezTo>
                    <a:cubicBezTo>
                      <a:pt x="1078505" y="0"/>
                      <a:pt x="1126472" y="30759"/>
                      <a:pt x="1149488" y="80232"/>
                    </a:cubicBezTo>
                    <a:cubicBezTo>
                      <a:pt x="1167556" y="119165"/>
                      <a:pt x="1205414" y="143471"/>
                      <a:pt x="1248433" y="143471"/>
                    </a:cubicBezTo>
                    <a:cubicBezTo>
                      <a:pt x="1291453" y="143471"/>
                      <a:pt x="1329311" y="119165"/>
                      <a:pt x="1347379" y="80232"/>
                    </a:cubicBezTo>
                    <a:cubicBezTo>
                      <a:pt x="1370394" y="30759"/>
                      <a:pt x="1418361" y="0"/>
                      <a:pt x="1472997" y="0"/>
                    </a:cubicBezTo>
                    <a:cubicBezTo>
                      <a:pt x="1527632" y="0"/>
                      <a:pt x="1575814" y="30759"/>
                      <a:pt x="1598614" y="80232"/>
                    </a:cubicBezTo>
                    <a:lnTo>
                      <a:pt x="1571942" y="92708"/>
                    </a:lnTo>
                    <a:cubicBezTo>
                      <a:pt x="1553874" y="53775"/>
                      <a:pt x="1515801" y="29469"/>
                      <a:pt x="1472997" y="29469"/>
                    </a:cubicBezTo>
                    <a:cubicBezTo>
                      <a:pt x="1429977" y="29469"/>
                      <a:pt x="1392119" y="53775"/>
                      <a:pt x="1374051" y="92708"/>
                    </a:cubicBezTo>
                    <a:cubicBezTo>
                      <a:pt x="1351251" y="142180"/>
                      <a:pt x="1303069" y="172939"/>
                      <a:pt x="1248648" y="172939"/>
                    </a:cubicBezTo>
                    <a:close/>
                  </a:path>
                </a:pathLst>
              </a:custGeom>
              <a:grpFill/>
              <a:ln w="214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2" name="Freeform: Shape 71"/>
              <p:cNvSpPr/>
              <p:nvPr/>
            </p:nvSpPr>
            <p:spPr bwMode="auto">
              <a:xfrm>
                <a:off x="2504802" y="1755501"/>
                <a:ext cx="1598829" cy="172724"/>
              </a:xfrm>
              <a:custGeom>
                <a:avLst/>
                <a:gdLst>
                  <a:gd name="connsiteX0" fmla="*/ 1248648 w 1598829"/>
                  <a:gd name="connsiteY0" fmla="*/ 172724 h 172724"/>
                  <a:gd name="connsiteX1" fmla="*/ 1123031 w 1598829"/>
                  <a:gd name="connsiteY1" fmla="*/ 92492 h 172724"/>
                  <a:gd name="connsiteX2" fmla="*/ 1024085 w 1598829"/>
                  <a:gd name="connsiteY2" fmla="*/ 29253 h 172724"/>
                  <a:gd name="connsiteX3" fmla="*/ 925140 w 1598829"/>
                  <a:gd name="connsiteY3" fmla="*/ 92492 h 172724"/>
                  <a:gd name="connsiteX4" fmla="*/ 799522 w 1598829"/>
                  <a:gd name="connsiteY4" fmla="*/ 172724 h 172724"/>
                  <a:gd name="connsiteX5" fmla="*/ 799522 w 1598829"/>
                  <a:gd name="connsiteY5" fmla="*/ 172724 h 172724"/>
                  <a:gd name="connsiteX6" fmla="*/ 673905 w 1598829"/>
                  <a:gd name="connsiteY6" fmla="*/ 92492 h 172724"/>
                  <a:gd name="connsiteX7" fmla="*/ 574959 w 1598829"/>
                  <a:gd name="connsiteY7" fmla="*/ 29253 h 172724"/>
                  <a:gd name="connsiteX8" fmla="*/ 476014 w 1598829"/>
                  <a:gd name="connsiteY8" fmla="*/ 92492 h 172724"/>
                  <a:gd name="connsiteX9" fmla="*/ 350396 w 1598829"/>
                  <a:gd name="connsiteY9" fmla="*/ 172724 h 172724"/>
                  <a:gd name="connsiteX10" fmla="*/ 224778 w 1598829"/>
                  <a:gd name="connsiteY10" fmla="*/ 92492 h 172724"/>
                  <a:gd name="connsiteX11" fmla="*/ 125833 w 1598829"/>
                  <a:gd name="connsiteY11" fmla="*/ 29253 h 172724"/>
                  <a:gd name="connsiteX12" fmla="*/ 26887 w 1598829"/>
                  <a:gd name="connsiteY12" fmla="*/ 92492 h 172724"/>
                  <a:gd name="connsiteX13" fmla="*/ 0 w 1598829"/>
                  <a:gd name="connsiteY13" fmla="*/ 80232 h 172724"/>
                  <a:gd name="connsiteX14" fmla="*/ 125618 w 1598829"/>
                  <a:gd name="connsiteY14" fmla="*/ 0 h 172724"/>
                  <a:gd name="connsiteX15" fmla="*/ 251235 w 1598829"/>
                  <a:gd name="connsiteY15" fmla="*/ 80232 h 172724"/>
                  <a:gd name="connsiteX16" fmla="*/ 350181 w 1598829"/>
                  <a:gd name="connsiteY16" fmla="*/ 143471 h 172724"/>
                  <a:gd name="connsiteX17" fmla="*/ 449126 w 1598829"/>
                  <a:gd name="connsiteY17" fmla="*/ 80232 h 172724"/>
                  <a:gd name="connsiteX18" fmla="*/ 574744 w 1598829"/>
                  <a:gd name="connsiteY18" fmla="*/ 0 h 172724"/>
                  <a:gd name="connsiteX19" fmla="*/ 700362 w 1598829"/>
                  <a:gd name="connsiteY19" fmla="*/ 80232 h 172724"/>
                  <a:gd name="connsiteX20" fmla="*/ 799307 w 1598829"/>
                  <a:gd name="connsiteY20" fmla="*/ 143471 h 172724"/>
                  <a:gd name="connsiteX21" fmla="*/ 799307 w 1598829"/>
                  <a:gd name="connsiteY21" fmla="*/ 143471 h 172724"/>
                  <a:gd name="connsiteX22" fmla="*/ 898253 w 1598829"/>
                  <a:gd name="connsiteY22" fmla="*/ 80232 h 172724"/>
                  <a:gd name="connsiteX23" fmla="*/ 1024085 w 1598829"/>
                  <a:gd name="connsiteY23" fmla="*/ 0 h 172724"/>
                  <a:gd name="connsiteX24" fmla="*/ 1149703 w 1598829"/>
                  <a:gd name="connsiteY24" fmla="*/ 80232 h 172724"/>
                  <a:gd name="connsiteX25" fmla="*/ 1248648 w 1598829"/>
                  <a:gd name="connsiteY25" fmla="*/ 143471 h 172724"/>
                  <a:gd name="connsiteX26" fmla="*/ 1347594 w 1598829"/>
                  <a:gd name="connsiteY26" fmla="*/ 80232 h 172724"/>
                  <a:gd name="connsiteX27" fmla="*/ 1473212 w 1598829"/>
                  <a:gd name="connsiteY27" fmla="*/ 0 h 172724"/>
                  <a:gd name="connsiteX28" fmla="*/ 1598829 w 1598829"/>
                  <a:gd name="connsiteY28" fmla="*/ 80232 h 172724"/>
                  <a:gd name="connsiteX29" fmla="*/ 1572157 w 1598829"/>
                  <a:gd name="connsiteY29" fmla="*/ 92492 h 172724"/>
                  <a:gd name="connsiteX30" fmla="*/ 1473212 w 1598829"/>
                  <a:gd name="connsiteY30" fmla="*/ 29253 h 172724"/>
                  <a:gd name="connsiteX31" fmla="*/ 1374266 w 1598829"/>
                  <a:gd name="connsiteY31" fmla="*/ 92492 h 172724"/>
                  <a:gd name="connsiteX32" fmla="*/ 1248648 w 1598829"/>
                  <a:gd name="connsiteY32" fmla="*/ 172724 h 1727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98829" h="172724" fill="norm" stroke="1" extrusionOk="0">
                    <a:moveTo>
                      <a:pt x="1248648" y="172724"/>
                    </a:moveTo>
                    <a:cubicBezTo>
                      <a:pt x="1194229" y="172724"/>
                      <a:pt x="1146046" y="141965"/>
                      <a:pt x="1123031" y="92492"/>
                    </a:cubicBezTo>
                    <a:cubicBezTo>
                      <a:pt x="1104962" y="53560"/>
                      <a:pt x="1067105" y="29253"/>
                      <a:pt x="1024085" y="29253"/>
                    </a:cubicBezTo>
                    <a:cubicBezTo>
                      <a:pt x="981066" y="29253"/>
                      <a:pt x="943208" y="53560"/>
                      <a:pt x="925140" y="92492"/>
                    </a:cubicBezTo>
                    <a:cubicBezTo>
                      <a:pt x="902124" y="141965"/>
                      <a:pt x="853942" y="172724"/>
                      <a:pt x="799522" y="172724"/>
                    </a:cubicBezTo>
                    <a:cubicBezTo>
                      <a:pt x="799522" y="172724"/>
                      <a:pt x="799522" y="172724"/>
                      <a:pt x="799522" y="172724"/>
                    </a:cubicBezTo>
                    <a:cubicBezTo>
                      <a:pt x="744887" y="172724"/>
                      <a:pt x="696920" y="141965"/>
                      <a:pt x="673905" y="92492"/>
                    </a:cubicBezTo>
                    <a:cubicBezTo>
                      <a:pt x="655836" y="53560"/>
                      <a:pt x="617979" y="29253"/>
                      <a:pt x="574959" y="29253"/>
                    </a:cubicBezTo>
                    <a:cubicBezTo>
                      <a:pt x="531939" y="29253"/>
                      <a:pt x="494082" y="53560"/>
                      <a:pt x="476014" y="92492"/>
                    </a:cubicBezTo>
                    <a:cubicBezTo>
                      <a:pt x="452998" y="141965"/>
                      <a:pt x="405031" y="172724"/>
                      <a:pt x="350396" y="172724"/>
                    </a:cubicBezTo>
                    <a:cubicBezTo>
                      <a:pt x="295976" y="172724"/>
                      <a:pt x="247794" y="141965"/>
                      <a:pt x="224778" y="92492"/>
                    </a:cubicBezTo>
                    <a:cubicBezTo>
                      <a:pt x="206710" y="53560"/>
                      <a:pt x="168853" y="29253"/>
                      <a:pt x="125833" y="29253"/>
                    </a:cubicBezTo>
                    <a:cubicBezTo>
                      <a:pt x="82813" y="29253"/>
                      <a:pt x="44956" y="53560"/>
                      <a:pt x="26887" y="92492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483" y="30759"/>
                      <a:pt x="969450" y="0"/>
                      <a:pt x="1024085" y="0"/>
                    </a:cubicBezTo>
                    <a:cubicBezTo>
                      <a:pt x="1078720" y="0"/>
                      <a:pt x="1126688" y="30759"/>
                      <a:pt x="1149703" y="80232"/>
                    </a:cubicBezTo>
                    <a:cubicBezTo>
                      <a:pt x="1167771" y="119165"/>
                      <a:pt x="1205629" y="143471"/>
                      <a:pt x="1248648" y="143471"/>
                    </a:cubicBezTo>
                    <a:cubicBezTo>
                      <a:pt x="1291668" y="143471"/>
                      <a:pt x="1329526" y="119165"/>
                      <a:pt x="1347594" y="80232"/>
                    </a:cubicBezTo>
                    <a:cubicBezTo>
                      <a:pt x="1370610" y="30759"/>
                      <a:pt x="1418792" y="0"/>
                      <a:pt x="1473212" y="0"/>
                    </a:cubicBezTo>
                    <a:cubicBezTo>
                      <a:pt x="1527847" y="0"/>
                      <a:pt x="1576029" y="30759"/>
                      <a:pt x="1598829" y="80232"/>
                    </a:cubicBezTo>
                    <a:lnTo>
                      <a:pt x="1572157" y="92492"/>
                    </a:lnTo>
                    <a:cubicBezTo>
                      <a:pt x="1554089" y="53560"/>
                      <a:pt x="1516016" y="29253"/>
                      <a:pt x="1473212" y="29253"/>
                    </a:cubicBezTo>
                    <a:cubicBezTo>
                      <a:pt x="1430192" y="29253"/>
                      <a:pt x="1392335" y="53560"/>
                      <a:pt x="1374266" y="92492"/>
                    </a:cubicBezTo>
                    <a:cubicBezTo>
                      <a:pt x="1351251" y="141965"/>
                      <a:pt x="1303069" y="172724"/>
                      <a:pt x="1248648" y="172724"/>
                    </a:cubicBezTo>
                    <a:close/>
                  </a:path>
                </a:pathLst>
              </a:custGeom>
              <a:grpFill/>
              <a:ln w="214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>
                  <a:defRPr/>
                </a:pPr>
                <a:endParaRPr lang="en-US"/>
              </a:p>
            </p:txBody>
          </p:sp>
        </p:grpSp>
      </p:grpSp>
      <p:sp>
        <p:nvSpPr>
          <p:cNvPr id="422" name="Picture Placeholder 420"/>
          <p:cNvSpPr>
            <a:spLocks noGrp="1"/>
          </p:cNvSpPr>
          <p:nvPr>
            <p:ph type="pic" sz="quarter" idx="13" hasCustomPrompt="1"/>
          </p:nvPr>
        </p:nvSpPr>
        <p:spPr bwMode="auto">
          <a:xfrm>
            <a:off x="7253022" y="1820335"/>
            <a:ext cx="3555042" cy="3217332"/>
          </a:xfrm>
        </p:spPr>
        <p:txBody>
          <a:bodyPr/>
          <a:lstStyle>
            <a:lvl1pPr>
              <a:buNone/>
              <a:defRPr/>
            </a:lvl1pPr>
          </a:lstStyle>
          <a:p>
            <a:pPr>
              <a:defRPr/>
            </a:pPr>
            <a:r>
              <a:rPr lang="en-US"/>
              <a:t>Click to add photo</a:t>
            </a:r>
            <a:endParaRPr/>
          </a:p>
        </p:txBody>
      </p:sp>
      <p:sp>
        <p:nvSpPr>
          <p:cNvPr id="417" name="Date Placeholder 178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</p:spPr>
        <p:txBody>
          <a:bodyPr/>
          <a:lstStyle/>
          <a:p>
            <a:pPr>
              <a:defRPr/>
            </a:pPr>
            <a:fld id="{46B4FC54-4770-4D2B-88AB-159312EBEA3E}" type="datetimeFigureOut">
              <a:rPr lang="en-IN"/>
              <a:t>21-04-2025</a:t>
            </a:fld>
            <a:endParaRPr lang="en-IN"/>
          </a:p>
        </p:txBody>
      </p:sp>
      <p:sp>
        <p:nvSpPr>
          <p:cNvPr id="418" name="Footer Placeholder 179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</p:spPr>
        <p:txBody>
          <a:bodyPr/>
          <a:lstStyle/>
          <a:p>
            <a:pPr>
              <a:defRPr/>
            </a:pPr>
            <a:endParaRPr lang="en-IN"/>
          </a:p>
        </p:txBody>
      </p:sp>
      <p:sp>
        <p:nvSpPr>
          <p:cNvPr id="419" name="Slide Number Placeholder 180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</p:spPr>
        <p:txBody>
          <a:bodyPr/>
          <a:lstStyle/>
          <a:p>
            <a:pPr>
              <a:defRPr/>
            </a:pPr>
            <a:fld id="{53D8B3E6-7634-481F-B2C9-75A435C1D3E9}" type="slidenum">
              <a:rPr lang="en-IN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Introduc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" name="Title 1"/>
          <p:cNvSpPr>
            <a:spLocks noGrp="1"/>
          </p:cNvSpPr>
          <p:nvPr>
            <p:ph type="title"/>
          </p:nvPr>
        </p:nvSpPr>
        <p:spPr bwMode="auto">
          <a:xfrm>
            <a:off x="838201" y="732391"/>
            <a:ext cx="5257798" cy="1314996"/>
          </a:xfrm>
        </p:spPr>
        <p:txBody>
          <a:bodyPr anchor="b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20" name="Content Placeholder 2"/>
          <p:cNvSpPr>
            <a:spLocks noGrp="1"/>
          </p:cNvSpPr>
          <p:nvPr>
            <p:ph idx="1" hasCustomPrompt="1"/>
          </p:nvPr>
        </p:nvSpPr>
        <p:spPr bwMode="auto">
          <a:xfrm>
            <a:off x="838201" y="2167932"/>
            <a:ext cx="5257798" cy="3882959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800"/>
            </a:lvl1pPr>
          </a:lstStyle>
          <a:p>
            <a:pPr>
              <a:lnSpc>
                <a:spcPct val="130000"/>
              </a:lnSpc>
              <a:defRPr/>
            </a:pPr>
            <a:r>
              <a:rPr lang="en-US"/>
              <a:t>Click to add text</a:t>
            </a:r>
            <a:endParaRPr/>
          </a:p>
        </p:txBody>
      </p:sp>
      <p:grpSp>
        <p:nvGrpSpPr>
          <p:cNvPr id="3" name="Group 2"/>
          <p:cNvGrpSpPr/>
          <p:nvPr/>
        </p:nvGrpSpPr>
        <p:grpSpPr bwMode="auto">
          <a:xfrm flipV="1">
            <a:off x="2" y="6191250"/>
            <a:ext cx="630153" cy="666750"/>
            <a:chOff x="1" y="2"/>
            <a:chExt cx="2232251" cy="2361890"/>
          </a:xfrm>
        </p:grpSpPr>
        <p:sp>
          <p:nvSpPr>
            <p:cNvPr id="16" name="Freeform: Shape 15"/>
            <p:cNvSpPr/>
            <p:nvPr userDrawn="1"/>
          </p:nvSpPr>
          <p:spPr bwMode="auto">
            <a:xfrm>
              <a:off x="1" y="2"/>
              <a:ext cx="2232251" cy="2361890"/>
            </a:xfrm>
            <a:custGeom>
              <a:avLst/>
              <a:gdLst>
                <a:gd name="connsiteX0" fmla="*/ 2292284 w 3871489"/>
                <a:gd name="connsiteY0" fmla="*/ 0 h 4096327"/>
                <a:gd name="connsiteX1" fmla="*/ 3500914 w 3871489"/>
                <a:gd name="connsiteY1" fmla="*/ 0 h 4096327"/>
                <a:gd name="connsiteX2" fmla="*/ 3542229 w 3871489"/>
                <a:gd name="connsiteY2" fmla="*/ 68006 h 4096327"/>
                <a:gd name="connsiteX3" fmla="*/ 3871489 w 3871489"/>
                <a:gd name="connsiteY3" fmla="*/ 1368323 h 4096327"/>
                <a:gd name="connsiteX4" fmla="*/ 1143485 w 3871489"/>
                <a:gd name="connsiteY4" fmla="*/ 4096327 h 4096327"/>
                <a:gd name="connsiteX5" fmla="*/ 81633 w 3871489"/>
                <a:gd name="connsiteY5" fmla="*/ 3881944 h 4096327"/>
                <a:gd name="connsiteX6" fmla="*/ 0 w 3871489"/>
                <a:gd name="connsiteY6" fmla="*/ 3842618 h 4096327"/>
                <a:gd name="connsiteX7" fmla="*/ 0 w 3871489"/>
                <a:gd name="connsiteY7" fmla="*/ 2741475 h 4096327"/>
                <a:gd name="connsiteX8" fmla="*/ 6615 w 3871489"/>
                <a:gd name="connsiteY8" fmla="*/ 2747487 h 4096327"/>
                <a:gd name="connsiteX9" fmla="*/ 1143485 w 3871489"/>
                <a:gd name="connsiteY9" fmla="*/ 3155655 h 4096327"/>
                <a:gd name="connsiteX10" fmla="*/ 2930817 w 3871489"/>
                <a:gd name="connsiteY10" fmla="*/ 1368323 h 4096327"/>
                <a:gd name="connsiteX11" fmla="*/ 2407287 w 3871489"/>
                <a:gd name="connsiteY11" fmla="*/ 104524 h 4096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71489" h="4096327" fill="norm" stroke="1" extrusionOk="0">
                  <a:moveTo>
                    <a:pt x="2292284" y="0"/>
                  </a:moveTo>
                  <a:lnTo>
                    <a:pt x="3500914" y="0"/>
                  </a:lnTo>
                  <a:lnTo>
                    <a:pt x="3542229" y="68006"/>
                  </a:lnTo>
                  <a:cubicBezTo>
                    <a:pt x="3752213" y="454545"/>
                    <a:pt x="3871489" y="897507"/>
                    <a:pt x="3871489" y="1368323"/>
                  </a:cubicBezTo>
                  <a:cubicBezTo>
                    <a:pt x="3871489" y="2874936"/>
                    <a:pt x="2650098" y="4096327"/>
                    <a:pt x="1143485" y="4096327"/>
                  </a:cubicBezTo>
                  <a:cubicBezTo>
                    <a:pt x="766832" y="4096327"/>
                    <a:pt x="408006" y="4019990"/>
                    <a:pt x="81633" y="3881944"/>
                  </a:cubicBezTo>
                  <a:lnTo>
                    <a:pt x="0" y="3842618"/>
                  </a:lnTo>
                  <a:lnTo>
                    <a:pt x="0" y="2741475"/>
                  </a:lnTo>
                  <a:lnTo>
                    <a:pt x="6615" y="2747487"/>
                  </a:lnTo>
                  <a:cubicBezTo>
                    <a:pt x="315579" y="3002472"/>
                    <a:pt x="711663" y="3155655"/>
                    <a:pt x="1143485" y="3155655"/>
                  </a:cubicBezTo>
                  <a:cubicBezTo>
                    <a:pt x="2130515" y="3155655"/>
                    <a:pt x="2930817" y="2355353"/>
                    <a:pt x="2930817" y="1368323"/>
                  </a:cubicBezTo>
                  <a:cubicBezTo>
                    <a:pt x="2930817" y="874812"/>
                    <a:pt x="2730741" y="427979"/>
                    <a:pt x="2407287" y="104524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/>
              <a:noAutofit/>
            </a:bodyPr>
            <a:lstStyle/>
            <a:p>
              <a:pPr algn="ctr">
                <a:defRPr/>
              </a:pPr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21" name="Freeform: Shape 20"/>
            <p:cNvSpPr/>
            <p:nvPr userDrawn="1"/>
          </p:nvSpPr>
          <p:spPr bwMode="auto">
            <a:xfrm>
              <a:off x="1" y="2"/>
              <a:ext cx="2232251" cy="2361890"/>
            </a:xfrm>
            <a:custGeom>
              <a:avLst/>
              <a:gdLst>
                <a:gd name="connsiteX0" fmla="*/ 2292284 w 3871489"/>
                <a:gd name="connsiteY0" fmla="*/ 0 h 4096327"/>
                <a:gd name="connsiteX1" fmla="*/ 3500914 w 3871489"/>
                <a:gd name="connsiteY1" fmla="*/ 0 h 4096327"/>
                <a:gd name="connsiteX2" fmla="*/ 3542229 w 3871489"/>
                <a:gd name="connsiteY2" fmla="*/ 68006 h 4096327"/>
                <a:gd name="connsiteX3" fmla="*/ 3871489 w 3871489"/>
                <a:gd name="connsiteY3" fmla="*/ 1368323 h 4096327"/>
                <a:gd name="connsiteX4" fmla="*/ 1143485 w 3871489"/>
                <a:gd name="connsiteY4" fmla="*/ 4096327 h 4096327"/>
                <a:gd name="connsiteX5" fmla="*/ 81633 w 3871489"/>
                <a:gd name="connsiteY5" fmla="*/ 3881944 h 4096327"/>
                <a:gd name="connsiteX6" fmla="*/ 0 w 3871489"/>
                <a:gd name="connsiteY6" fmla="*/ 3842618 h 4096327"/>
                <a:gd name="connsiteX7" fmla="*/ 0 w 3871489"/>
                <a:gd name="connsiteY7" fmla="*/ 2741475 h 4096327"/>
                <a:gd name="connsiteX8" fmla="*/ 6615 w 3871489"/>
                <a:gd name="connsiteY8" fmla="*/ 2747487 h 4096327"/>
                <a:gd name="connsiteX9" fmla="*/ 1143485 w 3871489"/>
                <a:gd name="connsiteY9" fmla="*/ 3155655 h 4096327"/>
                <a:gd name="connsiteX10" fmla="*/ 2930817 w 3871489"/>
                <a:gd name="connsiteY10" fmla="*/ 1368323 h 4096327"/>
                <a:gd name="connsiteX11" fmla="*/ 2407287 w 3871489"/>
                <a:gd name="connsiteY11" fmla="*/ 104524 h 4096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71489" h="4096327" fill="norm" stroke="1" extrusionOk="0">
                  <a:moveTo>
                    <a:pt x="2292284" y="0"/>
                  </a:moveTo>
                  <a:lnTo>
                    <a:pt x="3500914" y="0"/>
                  </a:lnTo>
                  <a:lnTo>
                    <a:pt x="3542229" y="68006"/>
                  </a:lnTo>
                  <a:cubicBezTo>
                    <a:pt x="3752213" y="454545"/>
                    <a:pt x="3871489" y="897507"/>
                    <a:pt x="3871489" y="1368323"/>
                  </a:cubicBezTo>
                  <a:cubicBezTo>
                    <a:pt x="3871489" y="2874936"/>
                    <a:pt x="2650098" y="4096327"/>
                    <a:pt x="1143485" y="4096327"/>
                  </a:cubicBezTo>
                  <a:cubicBezTo>
                    <a:pt x="766832" y="4096327"/>
                    <a:pt x="408006" y="4019990"/>
                    <a:pt x="81633" y="3881944"/>
                  </a:cubicBezTo>
                  <a:lnTo>
                    <a:pt x="0" y="3842618"/>
                  </a:lnTo>
                  <a:lnTo>
                    <a:pt x="0" y="2741475"/>
                  </a:lnTo>
                  <a:lnTo>
                    <a:pt x="6615" y="2747487"/>
                  </a:lnTo>
                  <a:cubicBezTo>
                    <a:pt x="315579" y="3002472"/>
                    <a:pt x="711663" y="3155655"/>
                    <a:pt x="1143485" y="3155655"/>
                  </a:cubicBezTo>
                  <a:cubicBezTo>
                    <a:pt x="2130515" y="3155655"/>
                    <a:pt x="2930817" y="2355353"/>
                    <a:pt x="2930817" y="1368323"/>
                  </a:cubicBezTo>
                  <a:cubicBezTo>
                    <a:pt x="2930817" y="874812"/>
                    <a:pt x="2730741" y="427979"/>
                    <a:pt x="2407287" y="104524"/>
                  </a:cubicBezTo>
                  <a:close/>
                </a:path>
              </a:pathLst>
            </a:custGeom>
            <a:solidFill>
              <a:schemeClr val="accent3">
                <a:alpha val="2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/>
              <a:noAutofit/>
            </a:bodyPr>
            <a:lstStyle/>
            <a:p>
              <a:pPr algn="ctr">
                <a:defRPr/>
              </a:pPr>
              <a:endParaRPr lang="en-US">
                <a:solidFill>
                  <a:schemeClr val="accent1"/>
                </a:solidFill>
              </a:endParaRPr>
            </a:p>
          </p:txBody>
        </p:sp>
      </p:grpSp>
      <p:grpSp>
        <p:nvGrpSpPr>
          <p:cNvPr id="4" name="Group 3"/>
          <p:cNvGrpSpPr/>
          <p:nvPr/>
        </p:nvGrpSpPr>
        <p:grpSpPr bwMode="auto">
          <a:xfrm rot="16199998">
            <a:off x="8835619" y="58817"/>
            <a:ext cx="3432581" cy="3293393"/>
            <a:chOff x="8759419" y="3564607"/>
            <a:chExt cx="3432581" cy="3293393"/>
          </a:xfrm>
        </p:grpSpPr>
        <p:sp>
          <p:nvSpPr>
            <p:cNvPr id="23" name="Freeform: Shape 22"/>
            <p:cNvSpPr/>
            <p:nvPr userDrawn="1"/>
          </p:nvSpPr>
          <p:spPr bwMode="auto">
            <a:xfrm>
              <a:off x="8759419" y="3564607"/>
              <a:ext cx="3432581" cy="3293393"/>
            </a:xfrm>
            <a:custGeom>
              <a:avLst/>
              <a:gdLst>
                <a:gd name="connsiteX0" fmla="*/ 2473947 w 3432581"/>
                <a:gd name="connsiteY0" fmla="*/ 0 h 3293393"/>
                <a:gd name="connsiteX1" fmla="*/ 3209623 w 3432581"/>
                <a:gd name="connsiteY1" fmla="*/ 111224 h 3293393"/>
                <a:gd name="connsiteX2" fmla="*/ 3432581 w 3432581"/>
                <a:gd name="connsiteY2" fmla="*/ 192828 h 3293393"/>
                <a:gd name="connsiteX3" fmla="*/ 3432581 w 3432581"/>
                <a:gd name="connsiteY3" fmla="*/ 3293393 h 3293393"/>
                <a:gd name="connsiteX4" fmla="*/ 141884 w 3432581"/>
                <a:gd name="connsiteY4" fmla="*/ 3293393 h 3293393"/>
                <a:gd name="connsiteX5" fmla="*/ 111224 w 3432581"/>
                <a:gd name="connsiteY5" fmla="*/ 3209623 h 3293393"/>
                <a:gd name="connsiteX6" fmla="*/ 0 w 3432581"/>
                <a:gd name="connsiteY6" fmla="*/ 2473947 h 3293393"/>
                <a:gd name="connsiteX7" fmla="*/ 2473947 w 3432581"/>
                <a:gd name="connsiteY7" fmla="*/ 0 h 3293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32581" h="3293393" fill="norm" stroke="1" extrusionOk="0">
                  <a:moveTo>
                    <a:pt x="2473947" y="0"/>
                  </a:moveTo>
                  <a:cubicBezTo>
                    <a:pt x="2730133" y="0"/>
                    <a:pt x="2977223" y="38940"/>
                    <a:pt x="3209623" y="111224"/>
                  </a:cubicBezTo>
                  <a:lnTo>
                    <a:pt x="3432581" y="192828"/>
                  </a:lnTo>
                  <a:lnTo>
                    <a:pt x="3432581" y="3293393"/>
                  </a:lnTo>
                  <a:lnTo>
                    <a:pt x="141884" y="3293393"/>
                  </a:lnTo>
                  <a:lnTo>
                    <a:pt x="111224" y="3209623"/>
                  </a:lnTo>
                  <a:cubicBezTo>
                    <a:pt x="38940" y="2977224"/>
                    <a:pt x="0" y="2730133"/>
                    <a:pt x="0" y="2473947"/>
                  </a:cubicBezTo>
                  <a:cubicBezTo>
                    <a:pt x="0" y="1107624"/>
                    <a:pt x="1107624" y="0"/>
                    <a:pt x="2473947" y="0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/>
              <a:noAutofit/>
            </a:bodyPr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4" name="Freeform: Shape 23"/>
            <p:cNvSpPr/>
            <p:nvPr userDrawn="1"/>
          </p:nvSpPr>
          <p:spPr bwMode="auto">
            <a:xfrm>
              <a:off x="8759419" y="3564607"/>
              <a:ext cx="3432581" cy="3293393"/>
            </a:xfrm>
            <a:custGeom>
              <a:avLst/>
              <a:gdLst>
                <a:gd name="connsiteX0" fmla="*/ 2473947 w 3432581"/>
                <a:gd name="connsiteY0" fmla="*/ 0 h 3293393"/>
                <a:gd name="connsiteX1" fmla="*/ 3209623 w 3432581"/>
                <a:gd name="connsiteY1" fmla="*/ 111224 h 3293393"/>
                <a:gd name="connsiteX2" fmla="*/ 3432581 w 3432581"/>
                <a:gd name="connsiteY2" fmla="*/ 192828 h 3293393"/>
                <a:gd name="connsiteX3" fmla="*/ 3432581 w 3432581"/>
                <a:gd name="connsiteY3" fmla="*/ 3293393 h 3293393"/>
                <a:gd name="connsiteX4" fmla="*/ 141884 w 3432581"/>
                <a:gd name="connsiteY4" fmla="*/ 3293393 h 3293393"/>
                <a:gd name="connsiteX5" fmla="*/ 111224 w 3432581"/>
                <a:gd name="connsiteY5" fmla="*/ 3209623 h 3293393"/>
                <a:gd name="connsiteX6" fmla="*/ 0 w 3432581"/>
                <a:gd name="connsiteY6" fmla="*/ 2473947 h 3293393"/>
                <a:gd name="connsiteX7" fmla="*/ 2473947 w 3432581"/>
                <a:gd name="connsiteY7" fmla="*/ 0 h 3293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32581" h="3293393" fill="norm" stroke="1" extrusionOk="0">
                  <a:moveTo>
                    <a:pt x="2473947" y="0"/>
                  </a:moveTo>
                  <a:cubicBezTo>
                    <a:pt x="2730133" y="0"/>
                    <a:pt x="2977223" y="38940"/>
                    <a:pt x="3209623" y="111224"/>
                  </a:cubicBezTo>
                  <a:lnTo>
                    <a:pt x="3432581" y="192828"/>
                  </a:lnTo>
                  <a:lnTo>
                    <a:pt x="3432581" y="3293393"/>
                  </a:lnTo>
                  <a:lnTo>
                    <a:pt x="141884" y="3293393"/>
                  </a:lnTo>
                  <a:lnTo>
                    <a:pt x="111224" y="3209623"/>
                  </a:lnTo>
                  <a:cubicBezTo>
                    <a:pt x="38940" y="2977224"/>
                    <a:pt x="0" y="2730133"/>
                    <a:pt x="0" y="2473947"/>
                  </a:cubicBezTo>
                  <a:cubicBezTo>
                    <a:pt x="0" y="1107624"/>
                    <a:pt x="1107624" y="0"/>
                    <a:pt x="2473947" y="0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/>
              <a:noAutofit/>
            </a:bodyPr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37" name="Picture Placeholder 34"/>
          <p:cNvSpPr>
            <a:spLocks noGrp="1"/>
          </p:cNvSpPr>
          <p:nvPr>
            <p:ph type="pic" sz="quarter" idx="13" hasCustomPrompt="1"/>
          </p:nvPr>
        </p:nvSpPr>
        <p:spPr bwMode="auto">
          <a:xfrm>
            <a:off x="6924145" y="732391"/>
            <a:ext cx="4463594" cy="2590987"/>
          </a:xfrm>
        </p:spPr>
        <p:txBody>
          <a:bodyPr/>
          <a:lstStyle>
            <a:lvl1pPr>
              <a:buNone/>
              <a:defRPr/>
            </a:lvl1pPr>
          </a:lstStyle>
          <a:p>
            <a:pPr>
              <a:defRPr/>
            </a:pPr>
            <a:r>
              <a:rPr lang="en-US"/>
              <a:t>Click to add photo</a:t>
            </a:r>
            <a:endParaRPr/>
          </a:p>
        </p:txBody>
      </p:sp>
      <p:sp>
        <p:nvSpPr>
          <p:cNvPr id="38" name="Picture Placeholder 34"/>
          <p:cNvSpPr>
            <a:spLocks noGrp="1"/>
          </p:cNvSpPr>
          <p:nvPr>
            <p:ph type="pic" sz="quarter" idx="14" hasCustomPrompt="1"/>
          </p:nvPr>
        </p:nvSpPr>
        <p:spPr bwMode="auto">
          <a:xfrm>
            <a:off x="6924145" y="3459904"/>
            <a:ext cx="4463594" cy="2590987"/>
          </a:xfrm>
        </p:spPr>
        <p:txBody>
          <a:bodyPr/>
          <a:lstStyle>
            <a:lvl1pPr>
              <a:buNone/>
              <a:defRPr/>
            </a:lvl1pPr>
          </a:lstStyle>
          <a:p>
            <a:pPr>
              <a:defRPr/>
            </a:pPr>
            <a:r>
              <a:rPr lang="en-US"/>
              <a:t>Click to add photo</a:t>
            </a:r>
            <a:endParaRPr/>
          </a:p>
        </p:txBody>
      </p:sp>
      <p:sp>
        <p:nvSpPr>
          <p:cNvPr id="26" name="Date Placeholder 178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</p:spPr>
        <p:txBody>
          <a:bodyPr/>
          <a:lstStyle/>
          <a:p>
            <a:pPr>
              <a:defRPr/>
            </a:pPr>
            <a:fld id="{46B4FC54-4770-4D2B-88AB-159312EBEA3E}" type="datetimeFigureOut">
              <a:rPr lang="en-IN"/>
              <a:t>21-04-2025</a:t>
            </a:fld>
            <a:endParaRPr lang="en-IN"/>
          </a:p>
        </p:txBody>
      </p:sp>
      <p:sp>
        <p:nvSpPr>
          <p:cNvPr id="27" name="Footer Placeholder 179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</p:spPr>
        <p:txBody>
          <a:bodyPr/>
          <a:lstStyle/>
          <a:p>
            <a:pPr>
              <a:defRPr/>
            </a:pPr>
            <a:endParaRPr lang="en-IN"/>
          </a:p>
        </p:txBody>
      </p:sp>
      <p:sp>
        <p:nvSpPr>
          <p:cNvPr id="34" name="Slide Number Placeholder 180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53D8B3E6-7634-481F-B2C9-75A435C1D3E9}" type="slidenum">
              <a:rPr lang="en-IN"/>
              <a:t>‹#›</a:t>
            </a:fld>
            <a:endParaRPr lang="en-IN"/>
          </a:p>
        </p:txBody>
      </p:sp>
      <p:grpSp>
        <p:nvGrpSpPr>
          <p:cNvPr id="15" name="Group 14"/>
          <p:cNvGrpSpPr/>
          <p:nvPr/>
        </p:nvGrpSpPr>
        <p:grpSpPr bwMode="auto">
          <a:xfrm>
            <a:off x="5887262" y="1200150"/>
            <a:ext cx="1648987" cy="635480"/>
            <a:chOff x="0" y="292656"/>
            <a:chExt cx="1861854" cy="717514"/>
          </a:xfrm>
        </p:grpSpPr>
        <p:sp>
          <p:nvSpPr>
            <p:cNvPr id="18" name="Freeform: Shape 17"/>
            <p:cNvSpPr/>
            <p:nvPr userDrawn="1"/>
          </p:nvSpPr>
          <p:spPr bwMode="auto">
            <a:xfrm>
              <a:off x="0" y="292656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 fill="norm" stroke="1" extrusionOk="0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" name="Freeform: Shape 18"/>
            <p:cNvSpPr/>
            <p:nvPr userDrawn="1"/>
          </p:nvSpPr>
          <p:spPr bwMode="auto">
            <a:xfrm>
              <a:off x="0" y="732391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 fill="norm" stroke="1" extrusionOk="0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22" name="Graphic 185"/>
          <p:cNvGrpSpPr/>
          <p:nvPr/>
        </p:nvGrpSpPr>
        <p:grpSpPr bwMode="auto">
          <a:xfrm>
            <a:off x="9906949" y="5729028"/>
            <a:ext cx="1054465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25" name="Freeform: Shape 24"/>
            <p:cNvSpPr/>
            <p:nvPr/>
          </p:nvSpPr>
          <p:spPr bwMode="auto"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 fill="norm" stroke="1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8" name="Freeform: Shape 27"/>
            <p:cNvSpPr/>
            <p:nvPr/>
          </p:nvSpPr>
          <p:spPr bwMode="auto"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 fill="norm" stroke="1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9" name="Freeform: Shape 28"/>
            <p:cNvSpPr/>
            <p:nvPr/>
          </p:nvSpPr>
          <p:spPr bwMode="auto">
            <a:xfrm>
              <a:off x="1004127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 fill="norm" stroke="1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" name="Freeform: Shape 29"/>
            <p:cNvSpPr/>
            <p:nvPr/>
          </p:nvSpPr>
          <p:spPr bwMode="auto"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 fill="norm" stroke="1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" name="Freeform: Shape 30"/>
            <p:cNvSpPr/>
            <p:nvPr/>
          </p:nvSpPr>
          <p:spPr bwMode="auto"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 fill="norm" stroke="1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Section Brea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" name="Oval 17"/>
          <p:cNvSpPr/>
          <p:nvPr/>
        </p:nvSpPr>
        <p:spPr bwMode="auto">
          <a:xfrm>
            <a:off x="1847014" y="1128803"/>
            <a:ext cx="5290997" cy="5290997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9" name="Oval 18"/>
          <p:cNvSpPr/>
          <p:nvPr/>
        </p:nvSpPr>
        <p:spPr bwMode="auto">
          <a:xfrm>
            <a:off x="1840778" y="1131641"/>
            <a:ext cx="5290997" cy="5290997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 useBgFill="1">
        <p:nvSpPr>
          <p:cNvPr id="20" name="Oval 19"/>
          <p:cNvSpPr/>
          <p:nvPr/>
        </p:nvSpPr>
        <p:spPr bwMode="auto">
          <a:xfrm>
            <a:off x="1712254" y="1065353"/>
            <a:ext cx="5290997" cy="5290997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1" name="Title 1"/>
          <p:cNvSpPr>
            <a:spLocks noGrp="1"/>
          </p:cNvSpPr>
          <p:nvPr>
            <p:ph type="ctrTitle" hasCustomPrompt="1"/>
          </p:nvPr>
        </p:nvSpPr>
        <p:spPr bwMode="auto">
          <a:xfrm>
            <a:off x="2545517" y="2193085"/>
            <a:ext cx="3624471" cy="2577893"/>
          </a:xfrm>
        </p:spPr>
        <p:txBody>
          <a:bodyPr/>
          <a:lstStyle>
            <a:lvl1pPr algn="ctr">
              <a:defRPr sz="6000" b="1" spc="1500"/>
            </a:lvl1pPr>
          </a:lstStyle>
          <a:p>
            <a:pPr>
              <a:defRPr/>
            </a:pPr>
            <a:r>
              <a:rPr lang="en-US"/>
              <a:t>CLICK TO ADD TITLE</a:t>
            </a:r>
            <a:endParaRPr/>
          </a:p>
        </p:txBody>
      </p:sp>
      <p:sp>
        <p:nvSpPr>
          <p:cNvPr id="22" name="Subtitle 2"/>
          <p:cNvSpPr>
            <a:spLocks noGrp="1"/>
          </p:cNvSpPr>
          <p:nvPr>
            <p:ph type="subTitle" idx="1" hasCustomPrompt="1"/>
          </p:nvPr>
        </p:nvSpPr>
        <p:spPr bwMode="auto">
          <a:xfrm>
            <a:off x="2545517" y="4863054"/>
            <a:ext cx="3624471" cy="811604"/>
          </a:xfrm>
        </p:spPr>
        <p:txBody>
          <a:bodyPr/>
          <a:lstStyle>
            <a:lvl1pPr marL="0" algn="ctr">
              <a:buNone/>
              <a:defRPr spc="400"/>
            </a:lvl1pPr>
          </a:lstStyle>
          <a:p>
            <a:pPr>
              <a:defRPr/>
            </a:pPr>
            <a:r>
              <a:rPr lang="en-US"/>
              <a:t>CLICK TO ADD SUBTITLE</a:t>
            </a:r>
            <a:endParaRPr/>
          </a:p>
        </p:txBody>
      </p:sp>
      <p:sp>
        <p:nvSpPr>
          <p:cNvPr id="23" name="Graphic 212"/>
          <p:cNvSpPr/>
          <p:nvPr/>
        </p:nvSpPr>
        <p:spPr bwMode="auto">
          <a:xfrm>
            <a:off x="10605044" y="54194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 fill="norm" stroke="1" extrusionOk="0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/>
            <a:noAutofit/>
          </a:bodyPr>
          <a:lstStyle/>
          <a:p>
            <a:pPr algn="ctr">
              <a:defRPr/>
            </a:pPr>
            <a:endParaRPr lang="en-US">
              <a:solidFill>
                <a:schemeClr val="lt1"/>
              </a:solidFill>
            </a:endParaRPr>
          </a:p>
        </p:txBody>
      </p:sp>
      <p:sp>
        <p:nvSpPr>
          <p:cNvPr id="24" name="Graphic 212"/>
          <p:cNvSpPr/>
          <p:nvPr/>
        </p:nvSpPr>
        <p:spPr bwMode="auto">
          <a:xfrm>
            <a:off x="10605044" y="54194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 fill="norm" stroke="1" extrusionOk="0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25" name="Group 24"/>
          <p:cNvGrpSpPr/>
          <p:nvPr/>
        </p:nvGrpSpPr>
        <p:grpSpPr bwMode="auto">
          <a:xfrm>
            <a:off x="0" y="1065353"/>
            <a:ext cx="1861854" cy="717514"/>
            <a:chOff x="0" y="1065353"/>
            <a:chExt cx="1861854" cy="717514"/>
          </a:xfrm>
          <a:solidFill>
            <a:srgbClr val="FFFFFF"/>
          </a:solidFill>
        </p:grpSpPr>
        <p:sp>
          <p:nvSpPr>
            <p:cNvPr id="26" name="Freeform: Shape 25"/>
            <p:cNvSpPr/>
            <p:nvPr/>
          </p:nvSpPr>
          <p:spPr bwMode="auto">
            <a:xfrm>
              <a:off x="0" y="106535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 fill="norm" stroke="1" extrusionOk="0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7" name="Freeform: Shape 26" descr="Tag=AccentColor&#10;Flavor=Light&#10;Target=Fill"/>
            <p:cNvSpPr/>
            <p:nvPr/>
          </p:nvSpPr>
          <p:spPr bwMode="auto">
            <a:xfrm>
              <a:off x="0" y="150508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 fill="norm" stroke="1" extrusionOk="0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 bwMode="auto">
          <a:xfrm>
            <a:off x="0" y="1065353"/>
            <a:ext cx="1861854" cy="717514"/>
            <a:chOff x="0" y="1065353"/>
            <a:chExt cx="1861854" cy="717514"/>
          </a:xfrm>
          <a:solidFill>
            <a:schemeClr val="tx1"/>
          </a:solidFill>
        </p:grpSpPr>
        <p:sp>
          <p:nvSpPr>
            <p:cNvPr id="29" name="Freeform: Shape 28"/>
            <p:cNvSpPr/>
            <p:nvPr/>
          </p:nvSpPr>
          <p:spPr bwMode="auto">
            <a:xfrm>
              <a:off x="0" y="106535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 fill="norm" stroke="1" extrusionOk="0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" name="Freeform: Shape 29" descr="Tag=AccentColor&#10;Flavor=Light&#10;Target=Fill"/>
            <p:cNvSpPr/>
            <p:nvPr/>
          </p:nvSpPr>
          <p:spPr bwMode="auto">
            <a:xfrm>
              <a:off x="0" y="150508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 fill="norm" stroke="1" extrusionOk="0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31" name="Graphic 185"/>
          <p:cNvGrpSpPr/>
          <p:nvPr/>
        </p:nvGrpSpPr>
        <p:grpSpPr bwMode="auto">
          <a:xfrm>
            <a:off x="9488307" y="5002180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32" name="Freeform: Shape 31"/>
            <p:cNvSpPr/>
            <p:nvPr/>
          </p:nvSpPr>
          <p:spPr bwMode="auto"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 fill="norm" stroke="1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" name="Freeform: Shape 32"/>
            <p:cNvSpPr/>
            <p:nvPr/>
          </p:nvSpPr>
          <p:spPr bwMode="auto"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 fill="norm" stroke="1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4" name="Freeform: Shape 33"/>
            <p:cNvSpPr/>
            <p:nvPr/>
          </p:nvSpPr>
          <p:spPr bwMode="auto"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 fill="norm" stroke="1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5" name="Freeform: Shape 34"/>
            <p:cNvSpPr/>
            <p:nvPr/>
          </p:nvSpPr>
          <p:spPr bwMode="auto"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 fill="norm" stroke="1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6" name="Freeform: Shape 35"/>
            <p:cNvSpPr/>
            <p:nvPr/>
          </p:nvSpPr>
          <p:spPr bwMode="auto"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 fill="norm" stroke="1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2" name="Group 1"/>
          <p:cNvGrpSpPr/>
          <p:nvPr/>
        </p:nvGrpSpPr>
        <p:grpSpPr bwMode="auto">
          <a:xfrm>
            <a:off x="1185735" y="4917084"/>
            <a:ext cx="319941" cy="319941"/>
            <a:chOff x="1185735" y="4917084"/>
            <a:chExt cx="319941" cy="319941"/>
          </a:xfrm>
        </p:grpSpPr>
        <p:sp>
          <p:nvSpPr>
            <p:cNvPr id="37" name="Oval 36"/>
            <p:cNvSpPr/>
            <p:nvPr userDrawn="1"/>
          </p:nvSpPr>
          <p:spPr bwMode="auto">
            <a:xfrm>
              <a:off x="1185735" y="4917084"/>
              <a:ext cx="319941" cy="319941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/>
              <a:noAutofit/>
            </a:bodyPr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8" name="Oval 37"/>
            <p:cNvSpPr/>
            <p:nvPr userDrawn="1"/>
          </p:nvSpPr>
          <p:spPr bwMode="auto">
            <a:xfrm>
              <a:off x="1185735" y="4917084"/>
              <a:ext cx="319941" cy="319941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43" name="Picture Placeholder 42"/>
          <p:cNvSpPr>
            <a:spLocks noGrp="1"/>
          </p:cNvSpPr>
          <p:nvPr>
            <p:ph type="pic" sz="quarter" idx="10" hasCustomPrompt="1"/>
          </p:nvPr>
        </p:nvSpPr>
        <p:spPr bwMode="auto">
          <a:xfrm>
            <a:off x="6536411" y="254456"/>
            <a:ext cx="4203526" cy="4203526"/>
          </a:xfrm>
          <a:custGeom>
            <a:avLst/>
            <a:gdLst>
              <a:gd name="connsiteX0" fmla="*/ 2101763 w 4203526"/>
              <a:gd name="connsiteY0" fmla="*/ 0 h 4203526"/>
              <a:gd name="connsiteX1" fmla="*/ 4203526 w 4203526"/>
              <a:gd name="connsiteY1" fmla="*/ 2101763 h 4203526"/>
              <a:gd name="connsiteX2" fmla="*/ 2101763 w 4203526"/>
              <a:gd name="connsiteY2" fmla="*/ 4203526 h 4203526"/>
              <a:gd name="connsiteX3" fmla="*/ 0 w 4203526"/>
              <a:gd name="connsiteY3" fmla="*/ 2101763 h 4203526"/>
              <a:gd name="connsiteX4" fmla="*/ 2101763 w 4203526"/>
              <a:gd name="connsiteY4" fmla="*/ 0 h 4203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03526" h="4203526" fill="norm" stroke="1" extrusionOk="0">
                <a:moveTo>
                  <a:pt x="2101763" y="0"/>
                </a:moveTo>
                <a:cubicBezTo>
                  <a:pt x="3262535" y="0"/>
                  <a:pt x="4203526" y="940991"/>
                  <a:pt x="4203526" y="2101763"/>
                </a:cubicBezTo>
                <a:cubicBezTo>
                  <a:pt x="4203526" y="3262535"/>
                  <a:pt x="3262535" y="4203526"/>
                  <a:pt x="2101763" y="4203526"/>
                </a:cubicBezTo>
                <a:cubicBezTo>
                  <a:pt x="940992" y="4203526"/>
                  <a:pt x="0" y="3262535"/>
                  <a:pt x="0" y="2101763"/>
                </a:cubicBezTo>
                <a:cubicBezTo>
                  <a:pt x="0" y="940991"/>
                  <a:pt x="940992" y="0"/>
                  <a:pt x="2101763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pPr>
              <a:defRPr/>
            </a:pPr>
            <a:r>
              <a:rPr lang="en-US"/>
              <a:t>Click to add photo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Char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>
            <a:spLocks noGrp="1"/>
          </p:cNvSpPr>
          <p:nvPr>
            <p:ph type="title"/>
          </p:nvPr>
        </p:nvSpPr>
        <p:spPr bwMode="auto">
          <a:xfrm>
            <a:off x="838200" y="565739"/>
            <a:ext cx="10515600" cy="1124949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grpSp>
        <p:nvGrpSpPr>
          <p:cNvPr id="20" name="Graphic 190"/>
          <p:cNvGrpSpPr/>
          <p:nvPr/>
        </p:nvGrpSpPr>
        <p:grpSpPr bwMode="auto">
          <a:xfrm>
            <a:off x="0" y="136525"/>
            <a:ext cx="1285907" cy="434428"/>
            <a:chOff x="2504802" y="1755501"/>
            <a:chExt cx="1591731" cy="537747"/>
          </a:xfrm>
          <a:solidFill>
            <a:schemeClr val="tx1"/>
          </a:solidFill>
        </p:grpSpPr>
        <p:sp>
          <p:nvSpPr>
            <p:cNvPr id="21" name="Freeform: Shape 20"/>
            <p:cNvSpPr/>
            <p:nvPr/>
          </p:nvSpPr>
          <p:spPr bwMode="auto"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 fill="norm" stroke="1" extrusionOk="0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2" name="Freeform: Shape 21"/>
            <p:cNvSpPr/>
            <p:nvPr/>
          </p:nvSpPr>
          <p:spPr bwMode="auto"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 fill="norm" stroke="1" extrusionOk="0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 bwMode="auto">
          <a:xfrm>
            <a:off x="11052344" y="5438146"/>
            <a:ext cx="705479" cy="705479"/>
            <a:chOff x="11214904" y="5539746"/>
            <a:chExt cx="705479" cy="705479"/>
          </a:xfrm>
        </p:grpSpPr>
        <p:sp>
          <p:nvSpPr>
            <p:cNvPr id="24" name="Graphic 212"/>
            <p:cNvSpPr/>
            <p:nvPr userDrawn="1"/>
          </p:nvSpPr>
          <p:spPr bwMode="auto">
            <a:xfrm>
              <a:off x="11214904" y="5539746"/>
              <a:ext cx="705479" cy="705479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 fill="norm" stroke="1" extrusionOk="0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/>
              <a:noAutofit/>
            </a:bodyPr>
            <a:lstStyle/>
            <a:p>
              <a:pPr algn="ctr">
                <a:defRPr/>
              </a:pPr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5" name="Graphic 212"/>
            <p:cNvSpPr/>
            <p:nvPr userDrawn="1"/>
          </p:nvSpPr>
          <p:spPr bwMode="auto">
            <a:xfrm>
              <a:off x="11214904" y="5539746"/>
              <a:ext cx="705479" cy="705479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 fill="norm" stroke="1" extrusionOk="0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/>
              <a:noAutofit/>
            </a:bodyPr>
            <a:lstStyle/>
            <a:p>
              <a:pPr algn="ctr">
                <a:defRPr/>
              </a:pPr>
              <a:endParaRPr lang="en-US">
                <a:solidFill>
                  <a:schemeClr val="lt1"/>
                </a:solidFill>
              </a:endParaRPr>
            </a:p>
          </p:txBody>
        </p:sp>
      </p:grpSp>
      <p:sp>
        <p:nvSpPr>
          <p:cNvPr id="26" name="Date Placeholder 10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</p:spPr>
        <p:txBody>
          <a:bodyPr/>
          <a:lstStyle/>
          <a:p>
            <a:pPr>
              <a:defRPr/>
            </a:pPr>
            <a:fld id="{46B4FC54-4770-4D2B-88AB-159312EBEA3E}" type="datetimeFigureOut">
              <a:rPr lang="en-IN"/>
              <a:t>21-04-2025</a:t>
            </a:fld>
            <a:endParaRPr lang="en-IN"/>
          </a:p>
        </p:txBody>
      </p:sp>
      <p:sp>
        <p:nvSpPr>
          <p:cNvPr id="27" name="Footer Placeholder 11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</p:spPr>
        <p:txBody>
          <a:bodyPr/>
          <a:lstStyle/>
          <a:p>
            <a:pPr>
              <a:defRPr/>
            </a:pPr>
            <a:endParaRPr lang="en-IN"/>
          </a:p>
        </p:txBody>
      </p:sp>
      <p:sp>
        <p:nvSpPr>
          <p:cNvPr id="28" name="Slide Number Placeholder 12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</p:spPr>
        <p:txBody>
          <a:bodyPr/>
          <a:lstStyle/>
          <a:p>
            <a:pPr>
              <a:defRPr/>
            </a:pPr>
            <a:fld id="{53D8B3E6-7634-481F-B2C9-75A435C1D3E9}" type="slidenum">
              <a:rPr lang="en-IN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Tabl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 bwMode="auto">
          <a:xfrm>
            <a:off x="838200" y="565739"/>
            <a:ext cx="10515600" cy="1124949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grpSp>
        <p:nvGrpSpPr>
          <p:cNvPr id="15" name="Graphic 190"/>
          <p:cNvGrpSpPr/>
          <p:nvPr/>
        </p:nvGrpSpPr>
        <p:grpSpPr bwMode="auto">
          <a:xfrm>
            <a:off x="0" y="136525"/>
            <a:ext cx="1285907" cy="434428"/>
            <a:chOff x="2504802" y="1755501"/>
            <a:chExt cx="1591731" cy="537747"/>
          </a:xfrm>
          <a:solidFill>
            <a:schemeClr val="tx1"/>
          </a:solidFill>
        </p:grpSpPr>
        <p:sp>
          <p:nvSpPr>
            <p:cNvPr id="16" name="Freeform: Shape 15"/>
            <p:cNvSpPr/>
            <p:nvPr/>
          </p:nvSpPr>
          <p:spPr bwMode="auto"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 fill="norm" stroke="1" extrusionOk="0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" name="Freeform: Shape 16"/>
            <p:cNvSpPr/>
            <p:nvPr/>
          </p:nvSpPr>
          <p:spPr bwMode="auto"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 fill="norm" stroke="1" extrusionOk="0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 bwMode="auto">
          <a:xfrm>
            <a:off x="11052344" y="5438146"/>
            <a:ext cx="705479" cy="705479"/>
            <a:chOff x="11214904" y="5539746"/>
            <a:chExt cx="705479" cy="705479"/>
          </a:xfrm>
        </p:grpSpPr>
        <p:sp>
          <p:nvSpPr>
            <p:cNvPr id="19" name="Graphic 212"/>
            <p:cNvSpPr/>
            <p:nvPr userDrawn="1"/>
          </p:nvSpPr>
          <p:spPr bwMode="auto">
            <a:xfrm>
              <a:off x="11214904" y="5539746"/>
              <a:ext cx="705479" cy="705479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 fill="norm" stroke="1" extrusionOk="0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/>
              <a:noAutofit/>
            </a:bodyPr>
            <a:lstStyle/>
            <a:p>
              <a:pPr algn="ctr">
                <a:defRPr/>
              </a:pPr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0" name="Graphic 212"/>
            <p:cNvSpPr/>
            <p:nvPr userDrawn="1"/>
          </p:nvSpPr>
          <p:spPr bwMode="auto">
            <a:xfrm>
              <a:off x="11214904" y="5539746"/>
              <a:ext cx="705479" cy="705479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 fill="norm" stroke="1" extrusionOk="0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/>
              <a:noAutofit/>
            </a:bodyPr>
            <a:lstStyle/>
            <a:p>
              <a:pPr algn="ctr">
                <a:defRPr/>
              </a:pPr>
              <a:endParaRPr lang="en-US">
                <a:solidFill>
                  <a:schemeClr val="lt1"/>
                </a:solidFill>
              </a:endParaRPr>
            </a:p>
          </p:txBody>
        </p:sp>
      </p:grpSp>
      <p:sp>
        <p:nvSpPr>
          <p:cNvPr id="21" name="Date Placeholder 10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</p:spPr>
        <p:txBody>
          <a:bodyPr/>
          <a:lstStyle/>
          <a:p>
            <a:pPr>
              <a:defRPr/>
            </a:pPr>
            <a:fld id="{46B4FC54-4770-4D2B-88AB-159312EBEA3E}" type="datetimeFigureOut">
              <a:rPr lang="en-IN"/>
              <a:t>21-04-2025</a:t>
            </a:fld>
            <a:endParaRPr lang="en-IN"/>
          </a:p>
        </p:txBody>
      </p:sp>
      <p:sp>
        <p:nvSpPr>
          <p:cNvPr id="22" name="Footer Placeholder 11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</p:spPr>
        <p:txBody>
          <a:bodyPr/>
          <a:lstStyle/>
          <a:p>
            <a:pPr>
              <a:defRPr/>
            </a:pPr>
            <a:endParaRPr lang="en-IN"/>
          </a:p>
        </p:txBody>
      </p:sp>
      <p:sp>
        <p:nvSpPr>
          <p:cNvPr id="23" name="Slide Number Placeholder 12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</p:spPr>
        <p:txBody>
          <a:bodyPr/>
          <a:lstStyle/>
          <a:p>
            <a:pPr>
              <a:defRPr/>
            </a:pPr>
            <a:fld id="{53D8B3E6-7634-481F-B2C9-75A435C1D3E9}" type="slidenum">
              <a:rPr lang="en-IN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Quot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" name="Freeform: Shape 13"/>
          <p:cNvSpPr/>
          <p:nvPr/>
        </p:nvSpPr>
        <p:spPr bwMode="auto">
          <a:xfrm>
            <a:off x="1" y="2"/>
            <a:ext cx="2232251" cy="236189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 fill="norm" stroke="1" extrusionOk="0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/>
            <a:noAutofit/>
          </a:bodyPr>
          <a:lstStyle/>
          <a:p>
            <a:pPr algn="ctr">
              <a:defRPr/>
            </a:pPr>
            <a:endParaRPr lang="en-US">
              <a:solidFill>
                <a:schemeClr val="accent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976055" y="633045"/>
            <a:ext cx="5177077" cy="3863063"/>
          </a:xfrm>
        </p:spPr>
        <p:txBody>
          <a:bodyPr anchor="ctr"/>
          <a:lstStyle>
            <a:lvl1pPr algn="ctr">
              <a:lnSpc>
                <a:spcPct val="100000"/>
              </a:lnSpc>
              <a:defRPr b="0"/>
            </a:lvl1pPr>
          </a:lstStyle>
          <a:p>
            <a:pPr>
              <a:defRPr/>
            </a:pPr>
            <a:r>
              <a:rPr lang="en-US"/>
              <a:t>Click to add title</a:t>
            </a:r>
            <a:endParaRPr/>
          </a:p>
        </p:txBody>
      </p:sp>
      <p:sp>
        <p:nvSpPr>
          <p:cNvPr id="16" name="Freeform: Shape 15"/>
          <p:cNvSpPr/>
          <p:nvPr/>
        </p:nvSpPr>
        <p:spPr bwMode="auto">
          <a:xfrm>
            <a:off x="0" y="29265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 fill="norm" stroke="1" extrusionOk="0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17" name="Freeform: Shape 16"/>
          <p:cNvSpPr/>
          <p:nvPr/>
        </p:nvSpPr>
        <p:spPr bwMode="auto">
          <a:xfrm>
            <a:off x="0" y="73239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 fill="norm" stroke="1" extrusionOk="0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>
              <a:defRPr/>
            </a:pPr>
            <a:endParaRPr lang="en-US"/>
          </a:p>
        </p:txBody>
      </p:sp>
      <p:sp>
        <p:nvSpPr>
          <p:cNvPr id="19" name="Freeform: Shape 18"/>
          <p:cNvSpPr/>
          <p:nvPr/>
        </p:nvSpPr>
        <p:spPr bwMode="auto">
          <a:xfrm>
            <a:off x="1" y="2"/>
            <a:ext cx="2232251" cy="236189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 fill="norm" stroke="1" extrusionOk="0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/>
            <a:noAutofit/>
          </a:bodyPr>
          <a:lstStyle/>
          <a:p>
            <a:pPr algn="ctr">
              <a:defRPr/>
            </a:pPr>
            <a:endParaRPr lang="en-US">
              <a:solidFill>
                <a:schemeClr val="accent1"/>
              </a:solidFill>
            </a:endParaRPr>
          </a:p>
        </p:txBody>
      </p:sp>
      <p:sp>
        <p:nvSpPr>
          <p:cNvPr id="20" name="Freeform: Shape 19"/>
          <p:cNvSpPr/>
          <p:nvPr/>
        </p:nvSpPr>
        <p:spPr bwMode="auto">
          <a:xfrm>
            <a:off x="8759419" y="3564607"/>
            <a:ext cx="3432581" cy="3293393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 fill="norm" stroke="1" extrusionOk="0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/>
            <a:noAutofit/>
          </a:bodyPr>
          <a:lstStyle/>
          <a:p>
            <a:pPr algn="ctr">
              <a:defRPr/>
            </a:pPr>
            <a:endParaRPr lang="en-US"/>
          </a:p>
        </p:txBody>
      </p:sp>
      <p:sp>
        <p:nvSpPr>
          <p:cNvPr id="21" name="Freeform: Shape 20"/>
          <p:cNvSpPr/>
          <p:nvPr/>
        </p:nvSpPr>
        <p:spPr bwMode="auto">
          <a:xfrm>
            <a:off x="8759419" y="3564607"/>
            <a:ext cx="3432581" cy="3293393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 fill="norm" stroke="1" extrusionOk="0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/>
            <a:noAutofit/>
          </a:bodyPr>
          <a:lstStyle/>
          <a:p>
            <a:pPr algn="ctr">
              <a:defRPr/>
            </a:pPr>
            <a:endParaRPr lang="en-US"/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2975827" y="4669152"/>
            <a:ext cx="5177572" cy="887031"/>
          </a:xfrm>
        </p:spPr>
        <p:txBody>
          <a:bodyPr/>
          <a:lstStyle>
            <a:lvl1pPr algn="ctr">
              <a:buNone/>
              <a:defRPr/>
            </a:lvl1pPr>
          </a:lstStyle>
          <a:p>
            <a:pPr lvl="0">
              <a:defRPr/>
            </a:pPr>
            <a:r>
              <a:rPr lang="en-US"/>
              <a:t>Click to add subtitle</a:t>
            </a:r>
            <a:endParaRPr/>
          </a:p>
        </p:txBody>
      </p:sp>
      <p:sp>
        <p:nvSpPr>
          <p:cNvPr id="23" name="Date Placeholder 178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</p:spPr>
        <p:txBody>
          <a:bodyPr/>
          <a:lstStyle/>
          <a:p>
            <a:pPr>
              <a:defRPr/>
            </a:pPr>
            <a:fld id="{46B4FC54-4770-4D2B-88AB-159312EBEA3E}" type="datetimeFigureOut">
              <a:rPr lang="en-IN"/>
              <a:t>21-04-2025</a:t>
            </a:fld>
            <a:endParaRPr lang="en-IN"/>
          </a:p>
        </p:txBody>
      </p:sp>
      <p:sp>
        <p:nvSpPr>
          <p:cNvPr id="24" name="Footer Placeholder 179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</p:spPr>
        <p:txBody>
          <a:bodyPr/>
          <a:lstStyle/>
          <a:p>
            <a:pPr>
              <a:defRPr/>
            </a:pPr>
            <a:endParaRPr lang="en-IN"/>
          </a:p>
        </p:txBody>
      </p:sp>
      <p:grpSp>
        <p:nvGrpSpPr>
          <p:cNvPr id="25" name="Graphic 185"/>
          <p:cNvGrpSpPr/>
          <p:nvPr/>
        </p:nvGrpSpPr>
        <p:grpSpPr bwMode="auto">
          <a:xfrm>
            <a:off x="10428621" y="5695520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26" name="Freeform: Shape 25"/>
            <p:cNvSpPr/>
            <p:nvPr/>
          </p:nvSpPr>
          <p:spPr bwMode="auto"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 fill="norm" stroke="1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7" name="Freeform: Shape 26"/>
            <p:cNvSpPr/>
            <p:nvPr/>
          </p:nvSpPr>
          <p:spPr bwMode="auto"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 fill="norm" stroke="1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8" name="Freeform: Shape 27"/>
            <p:cNvSpPr/>
            <p:nvPr/>
          </p:nvSpPr>
          <p:spPr bwMode="auto"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 fill="norm" stroke="1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9" name="Freeform: Shape 28"/>
            <p:cNvSpPr/>
            <p:nvPr/>
          </p:nvSpPr>
          <p:spPr bwMode="auto"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 fill="norm" stroke="1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" name="Freeform: Shape 29"/>
            <p:cNvSpPr/>
            <p:nvPr/>
          </p:nvSpPr>
          <p:spPr bwMode="auto"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 fill="norm" stroke="1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31" name="Slide Number Placeholder 180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</p:spPr>
        <p:txBody>
          <a:bodyPr/>
          <a:lstStyle/>
          <a:p>
            <a:pPr>
              <a:defRPr/>
            </a:pPr>
            <a:fld id="{53D8B3E6-7634-481F-B2C9-75A435C1D3E9}" type="slidenum">
              <a:rPr lang="en-IN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Team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1885186" y="174173"/>
            <a:ext cx="4198182" cy="1158857"/>
          </a:xfrm>
        </p:spPr>
        <p:txBody>
          <a:bodyPr anchor="b">
            <a:normAutofit/>
          </a:bodyPr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Click to add title</a:t>
            </a:r>
            <a:endParaRPr/>
          </a:p>
        </p:txBody>
      </p:sp>
      <p:grpSp>
        <p:nvGrpSpPr>
          <p:cNvPr id="18" name="Graphic 190"/>
          <p:cNvGrpSpPr/>
          <p:nvPr/>
        </p:nvGrpSpPr>
        <p:grpSpPr bwMode="auto">
          <a:xfrm>
            <a:off x="0" y="713137"/>
            <a:ext cx="1598829" cy="531293"/>
            <a:chOff x="2504802" y="1755501"/>
            <a:chExt cx="1598829" cy="531293"/>
          </a:xfrm>
          <a:solidFill>
            <a:schemeClr val="tx1"/>
          </a:solidFill>
        </p:grpSpPr>
        <p:sp>
          <p:nvSpPr>
            <p:cNvPr id="19" name="Freeform: Shape 18"/>
            <p:cNvSpPr/>
            <p:nvPr/>
          </p:nvSpPr>
          <p:spPr bwMode="auto"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 fill="norm" stroke="1" extrusionOk="0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" name="Freeform: Shape 19"/>
            <p:cNvSpPr/>
            <p:nvPr/>
          </p:nvSpPr>
          <p:spPr bwMode="auto"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 fill="norm" stroke="1" extrusionOk="0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27" name="Graphic 4"/>
          <p:cNvGrpSpPr/>
          <p:nvPr/>
        </p:nvGrpSpPr>
        <p:grpSpPr bwMode="auto">
          <a:xfrm>
            <a:off x="11102977" y="-67591"/>
            <a:ext cx="1089023" cy="1089034"/>
            <a:chOff x="5734037" y="3067039"/>
            <a:chExt cx="724483" cy="724489"/>
          </a:xfrm>
          <a:solidFill>
            <a:schemeClr val="tx1"/>
          </a:solidFill>
        </p:grpSpPr>
        <p:sp>
          <p:nvSpPr>
            <p:cNvPr id="28" name="Freeform: Shape 27"/>
            <p:cNvSpPr/>
            <p:nvPr/>
          </p:nvSpPr>
          <p:spPr bwMode="auto">
            <a:xfrm>
              <a:off x="5734038" y="3067039"/>
              <a:ext cx="14191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 fill="norm" stroke="1" extrusionOk="0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9" name="Freeform: Shape 28"/>
            <p:cNvSpPr/>
            <p:nvPr/>
          </p:nvSpPr>
          <p:spPr bwMode="auto"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 fill="norm" stroke="1" extrusionOk="0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" name="Freeform: Shape 29"/>
            <p:cNvSpPr/>
            <p:nvPr/>
          </p:nvSpPr>
          <p:spPr bwMode="auto"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 fill="norm" stroke="1" extrusionOk="0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" name="Freeform: Shape 30"/>
            <p:cNvSpPr/>
            <p:nvPr/>
          </p:nvSpPr>
          <p:spPr bwMode="auto"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 fill="norm" stroke="1" extrusionOk="0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2" name="Freeform: Shape 31"/>
            <p:cNvSpPr/>
            <p:nvPr/>
          </p:nvSpPr>
          <p:spPr bwMode="auto"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 fill="norm" stroke="1" extrusionOk="0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" name="Freeform: Shape 32"/>
            <p:cNvSpPr/>
            <p:nvPr/>
          </p:nvSpPr>
          <p:spPr bwMode="auto"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 fill="norm" stroke="1" extrusionOk="0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4" name="Freeform: Shape 33"/>
            <p:cNvSpPr/>
            <p:nvPr/>
          </p:nvSpPr>
          <p:spPr bwMode="auto"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 fill="norm" stroke="1" extrusionOk="0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5" name="Freeform: Shape 34"/>
            <p:cNvSpPr/>
            <p:nvPr/>
          </p:nvSpPr>
          <p:spPr bwMode="auto">
            <a:xfrm>
              <a:off x="5734038" y="3126284"/>
              <a:ext cx="14191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 fill="norm" stroke="1" extrusionOk="0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6" name="Freeform: Shape 35"/>
            <p:cNvSpPr/>
            <p:nvPr/>
          </p:nvSpPr>
          <p:spPr bwMode="auto"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 fill="norm" stroke="1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7" name="Freeform: Shape 36"/>
            <p:cNvSpPr/>
            <p:nvPr/>
          </p:nvSpPr>
          <p:spPr bwMode="auto"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 fill="norm" stroke="1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8" name="Freeform: Shape 37"/>
            <p:cNvSpPr/>
            <p:nvPr/>
          </p:nvSpPr>
          <p:spPr bwMode="auto"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 fill="norm" stroke="1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9" name="Freeform: Shape 38"/>
            <p:cNvSpPr/>
            <p:nvPr/>
          </p:nvSpPr>
          <p:spPr bwMode="auto"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 fill="norm" stroke="1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0" name="Freeform: Shape 39"/>
            <p:cNvSpPr/>
            <p:nvPr/>
          </p:nvSpPr>
          <p:spPr bwMode="auto"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 fill="norm" stroke="1" extrusionOk="0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" name="Freeform: Shape 40"/>
            <p:cNvSpPr/>
            <p:nvPr/>
          </p:nvSpPr>
          <p:spPr bwMode="auto"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 fill="norm" stroke="1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" name="Freeform: Shape 41"/>
            <p:cNvSpPr/>
            <p:nvPr/>
          </p:nvSpPr>
          <p:spPr bwMode="auto">
            <a:xfrm>
              <a:off x="5734038" y="3185434"/>
              <a:ext cx="14191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 fill="norm" stroke="1" extrusionOk="0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3" name="Freeform: Shape 42"/>
            <p:cNvSpPr/>
            <p:nvPr/>
          </p:nvSpPr>
          <p:spPr bwMode="auto"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 fill="norm" stroke="1" extrusionOk="0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4" name="Freeform: Shape 43"/>
            <p:cNvSpPr/>
            <p:nvPr/>
          </p:nvSpPr>
          <p:spPr bwMode="auto"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 fill="norm" stroke="1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5" name="Freeform: Shape 44"/>
            <p:cNvSpPr/>
            <p:nvPr/>
          </p:nvSpPr>
          <p:spPr bwMode="auto"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 fill="norm" stroke="1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6" name="Freeform: Shape 45"/>
            <p:cNvSpPr/>
            <p:nvPr/>
          </p:nvSpPr>
          <p:spPr bwMode="auto"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 fill="norm" stroke="1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7" name="Freeform: Shape 46"/>
            <p:cNvSpPr/>
            <p:nvPr/>
          </p:nvSpPr>
          <p:spPr bwMode="auto"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 fill="norm" stroke="1" extrusionOk="0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8" name="Freeform: Shape 47"/>
            <p:cNvSpPr/>
            <p:nvPr/>
          </p:nvSpPr>
          <p:spPr bwMode="auto"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 fill="norm" stroke="1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9" name="Freeform: Shape 48"/>
            <p:cNvSpPr/>
            <p:nvPr/>
          </p:nvSpPr>
          <p:spPr bwMode="auto">
            <a:xfrm>
              <a:off x="5734038" y="3244679"/>
              <a:ext cx="14191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 fill="norm" stroke="1" extrusionOk="0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0" name="Freeform: Shape 49"/>
            <p:cNvSpPr/>
            <p:nvPr/>
          </p:nvSpPr>
          <p:spPr bwMode="auto"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 fill="norm" stroke="1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1" name="Freeform: Shape 50"/>
            <p:cNvSpPr/>
            <p:nvPr/>
          </p:nvSpPr>
          <p:spPr bwMode="auto"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 fill="norm" stroke="1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2" name="Freeform: Shape 51"/>
            <p:cNvSpPr/>
            <p:nvPr/>
          </p:nvSpPr>
          <p:spPr bwMode="auto"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 fill="norm" stroke="1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3" name="Freeform: Shape 52"/>
            <p:cNvSpPr/>
            <p:nvPr/>
          </p:nvSpPr>
          <p:spPr bwMode="auto"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 fill="norm" stroke="1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4" name="Freeform: Shape 53"/>
            <p:cNvSpPr/>
            <p:nvPr/>
          </p:nvSpPr>
          <p:spPr bwMode="auto"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 fill="norm" stroke="1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5" name="Freeform: Shape 54"/>
            <p:cNvSpPr/>
            <p:nvPr/>
          </p:nvSpPr>
          <p:spPr bwMode="auto"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 fill="norm" stroke="1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6" name="Freeform: Shape 55"/>
            <p:cNvSpPr/>
            <p:nvPr/>
          </p:nvSpPr>
          <p:spPr bwMode="auto">
            <a:xfrm>
              <a:off x="5734038" y="3303829"/>
              <a:ext cx="14191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 fill="norm" stroke="1" extrusionOk="0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7" name="Freeform: Shape 56"/>
            <p:cNvSpPr/>
            <p:nvPr/>
          </p:nvSpPr>
          <p:spPr bwMode="auto"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 fill="norm" stroke="1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8" name="Freeform: Shape 57"/>
            <p:cNvSpPr/>
            <p:nvPr/>
          </p:nvSpPr>
          <p:spPr bwMode="auto"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 fill="norm" stroke="1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9" name="Freeform: Shape 58"/>
            <p:cNvSpPr/>
            <p:nvPr/>
          </p:nvSpPr>
          <p:spPr bwMode="auto"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 fill="norm" stroke="1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0" name="Freeform: Shape 59"/>
            <p:cNvSpPr/>
            <p:nvPr/>
          </p:nvSpPr>
          <p:spPr bwMode="auto"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 fill="norm" stroke="1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1" name="Freeform: Shape 60"/>
            <p:cNvSpPr/>
            <p:nvPr/>
          </p:nvSpPr>
          <p:spPr bwMode="auto"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 fill="norm" stroke="1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2" name="Freeform: Shape 61"/>
            <p:cNvSpPr/>
            <p:nvPr/>
          </p:nvSpPr>
          <p:spPr bwMode="auto"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 fill="norm" stroke="1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3" name="Freeform: Shape 62"/>
            <p:cNvSpPr/>
            <p:nvPr/>
          </p:nvSpPr>
          <p:spPr bwMode="auto">
            <a:xfrm>
              <a:off x="5734038" y="3363074"/>
              <a:ext cx="14191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 fill="norm" stroke="1" extrusionOk="0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4" name="Freeform: Shape 63"/>
            <p:cNvSpPr/>
            <p:nvPr/>
          </p:nvSpPr>
          <p:spPr bwMode="auto"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 fill="norm" stroke="1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5" name="Freeform: Shape 64"/>
            <p:cNvSpPr/>
            <p:nvPr/>
          </p:nvSpPr>
          <p:spPr bwMode="auto"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 fill="norm" stroke="1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6" name="Freeform: Shape 65"/>
            <p:cNvSpPr/>
            <p:nvPr/>
          </p:nvSpPr>
          <p:spPr bwMode="auto"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 fill="norm" stroke="1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7" name="Freeform: Shape 66"/>
            <p:cNvSpPr/>
            <p:nvPr/>
          </p:nvSpPr>
          <p:spPr bwMode="auto"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 fill="norm" stroke="1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8" name="Freeform: Shape 67"/>
            <p:cNvSpPr/>
            <p:nvPr/>
          </p:nvSpPr>
          <p:spPr bwMode="auto"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 fill="norm" stroke="1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9" name="Freeform: Shape 68"/>
            <p:cNvSpPr/>
            <p:nvPr/>
          </p:nvSpPr>
          <p:spPr bwMode="auto"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 fill="norm" stroke="1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0" name="Freeform: Shape 69"/>
            <p:cNvSpPr/>
            <p:nvPr/>
          </p:nvSpPr>
          <p:spPr bwMode="auto">
            <a:xfrm>
              <a:off x="5734038" y="3422225"/>
              <a:ext cx="14191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 fill="norm" stroke="1" extrusionOk="0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1" name="Freeform: Shape 70"/>
            <p:cNvSpPr/>
            <p:nvPr/>
          </p:nvSpPr>
          <p:spPr bwMode="auto"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 fill="norm" stroke="1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2" name="Freeform: Shape 71"/>
            <p:cNvSpPr/>
            <p:nvPr/>
          </p:nvSpPr>
          <p:spPr bwMode="auto"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 fill="norm" stroke="1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3" name="Freeform: Shape 72"/>
            <p:cNvSpPr/>
            <p:nvPr/>
          </p:nvSpPr>
          <p:spPr bwMode="auto"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 fill="norm" stroke="1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4" name="Freeform: Shape 73"/>
            <p:cNvSpPr/>
            <p:nvPr/>
          </p:nvSpPr>
          <p:spPr bwMode="auto"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 fill="norm" stroke="1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5" name="Freeform: Shape 74"/>
            <p:cNvSpPr/>
            <p:nvPr/>
          </p:nvSpPr>
          <p:spPr bwMode="auto"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 fill="norm" stroke="1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6" name="Freeform: Shape 75"/>
            <p:cNvSpPr/>
            <p:nvPr/>
          </p:nvSpPr>
          <p:spPr bwMode="auto"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 fill="norm" stroke="1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7" name="Freeform: Shape 76"/>
            <p:cNvSpPr/>
            <p:nvPr/>
          </p:nvSpPr>
          <p:spPr bwMode="auto"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 fill="norm" stroke="1" extrusionOk="0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8" name="Freeform: Shape 77"/>
            <p:cNvSpPr/>
            <p:nvPr/>
          </p:nvSpPr>
          <p:spPr bwMode="auto"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 fill="norm" stroke="1" extrusionOk="0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9" name="Freeform: Shape 78"/>
            <p:cNvSpPr/>
            <p:nvPr/>
          </p:nvSpPr>
          <p:spPr bwMode="auto"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 fill="norm" stroke="1" extrusionOk="0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0" name="Freeform: Shape 79"/>
            <p:cNvSpPr/>
            <p:nvPr/>
          </p:nvSpPr>
          <p:spPr bwMode="auto"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 fill="norm" stroke="1" extrusionOk="0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1" name="Freeform: Shape 80"/>
            <p:cNvSpPr/>
            <p:nvPr/>
          </p:nvSpPr>
          <p:spPr bwMode="auto"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 fill="norm" stroke="1" extrusionOk="0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2" name="Freeform: Shape 81"/>
            <p:cNvSpPr/>
            <p:nvPr/>
          </p:nvSpPr>
          <p:spPr bwMode="auto"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 fill="norm" stroke="1" extrusionOk="0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3" name="Freeform: Shape 82"/>
            <p:cNvSpPr/>
            <p:nvPr/>
          </p:nvSpPr>
          <p:spPr bwMode="auto"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 fill="norm" stroke="1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4" name="Freeform: Shape 83"/>
            <p:cNvSpPr/>
            <p:nvPr/>
          </p:nvSpPr>
          <p:spPr bwMode="auto"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 fill="norm" stroke="1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5" name="Freeform: Shape 84"/>
            <p:cNvSpPr/>
            <p:nvPr/>
          </p:nvSpPr>
          <p:spPr bwMode="auto"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 fill="norm" stroke="1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6" name="Freeform: Shape 85"/>
            <p:cNvSpPr/>
            <p:nvPr/>
          </p:nvSpPr>
          <p:spPr bwMode="auto"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 fill="norm" stroke="1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7" name="Freeform: Shape 86"/>
            <p:cNvSpPr/>
            <p:nvPr/>
          </p:nvSpPr>
          <p:spPr bwMode="auto"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 fill="norm" stroke="1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8" name="Freeform: Shape 87"/>
            <p:cNvSpPr/>
            <p:nvPr/>
          </p:nvSpPr>
          <p:spPr bwMode="auto"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 fill="norm" stroke="1" extrusionOk="0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9" name="Freeform: Shape 88"/>
            <p:cNvSpPr/>
            <p:nvPr/>
          </p:nvSpPr>
          <p:spPr bwMode="auto"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 fill="norm" stroke="1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0" name="Freeform: Shape 89"/>
            <p:cNvSpPr/>
            <p:nvPr/>
          </p:nvSpPr>
          <p:spPr bwMode="auto"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 fill="norm" stroke="1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1" name="Freeform: Shape 90"/>
            <p:cNvSpPr/>
            <p:nvPr/>
          </p:nvSpPr>
          <p:spPr bwMode="auto"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 fill="norm" stroke="1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2" name="Freeform: Shape 91"/>
            <p:cNvSpPr/>
            <p:nvPr/>
          </p:nvSpPr>
          <p:spPr bwMode="auto"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 fill="norm" stroke="1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3" name="Freeform: Shape 92"/>
            <p:cNvSpPr/>
            <p:nvPr/>
          </p:nvSpPr>
          <p:spPr bwMode="auto"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 fill="norm" stroke="1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4" name="Freeform: Shape 93"/>
            <p:cNvSpPr/>
            <p:nvPr/>
          </p:nvSpPr>
          <p:spPr bwMode="auto"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 fill="norm" stroke="1" extrusionOk="0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5" name="Freeform: Shape 94"/>
            <p:cNvSpPr/>
            <p:nvPr/>
          </p:nvSpPr>
          <p:spPr bwMode="auto"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 fill="norm" stroke="1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6" name="Freeform: Shape 95"/>
            <p:cNvSpPr/>
            <p:nvPr/>
          </p:nvSpPr>
          <p:spPr bwMode="auto"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 fill="norm" stroke="1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7" name="Freeform: Shape 96"/>
            <p:cNvSpPr/>
            <p:nvPr/>
          </p:nvSpPr>
          <p:spPr bwMode="auto"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 fill="norm" stroke="1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8" name="Freeform: Shape 97"/>
            <p:cNvSpPr/>
            <p:nvPr/>
          </p:nvSpPr>
          <p:spPr bwMode="auto"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 fill="norm" stroke="1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9" name="Freeform: Shape 98"/>
            <p:cNvSpPr/>
            <p:nvPr/>
          </p:nvSpPr>
          <p:spPr bwMode="auto"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 fill="norm" stroke="1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0" name="Freeform: Shape 99"/>
            <p:cNvSpPr/>
            <p:nvPr/>
          </p:nvSpPr>
          <p:spPr bwMode="auto"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 fill="norm" stroke="1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1" name="Freeform: Shape 100"/>
            <p:cNvSpPr/>
            <p:nvPr/>
          </p:nvSpPr>
          <p:spPr bwMode="auto"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 fill="norm" stroke="1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2" name="Freeform: Shape 101"/>
            <p:cNvSpPr/>
            <p:nvPr/>
          </p:nvSpPr>
          <p:spPr bwMode="auto"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 fill="norm" stroke="1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3" name="Freeform: Shape 102"/>
            <p:cNvSpPr/>
            <p:nvPr/>
          </p:nvSpPr>
          <p:spPr bwMode="auto"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 fill="norm" stroke="1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4" name="Freeform: Shape 103"/>
            <p:cNvSpPr/>
            <p:nvPr/>
          </p:nvSpPr>
          <p:spPr bwMode="auto"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 fill="norm" stroke="1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5" name="Freeform: Shape 104"/>
            <p:cNvSpPr/>
            <p:nvPr/>
          </p:nvSpPr>
          <p:spPr bwMode="auto"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 fill="norm" stroke="1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6" name="Freeform: Shape 105"/>
            <p:cNvSpPr/>
            <p:nvPr/>
          </p:nvSpPr>
          <p:spPr bwMode="auto"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 fill="norm" stroke="1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7" name="Freeform: Shape 106"/>
            <p:cNvSpPr/>
            <p:nvPr/>
          </p:nvSpPr>
          <p:spPr bwMode="auto"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 fill="norm" stroke="1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8" name="Freeform: Shape 107"/>
            <p:cNvSpPr/>
            <p:nvPr/>
          </p:nvSpPr>
          <p:spPr bwMode="auto"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 fill="norm" stroke="1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9" name="Freeform: Shape 108"/>
            <p:cNvSpPr/>
            <p:nvPr/>
          </p:nvSpPr>
          <p:spPr bwMode="auto"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 fill="norm" stroke="1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0" name="Freeform: Shape 109"/>
            <p:cNvSpPr/>
            <p:nvPr/>
          </p:nvSpPr>
          <p:spPr bwMode="auto"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 fill="norm" stroke="1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1" name="Freeform: Shape 110"/>
            <p:cNvSpPr/>
            <p:nvPr/>
          </p:nvSpPr>
          <p:spPr bwMode="auto"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 fill="norm" stroke="1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2" name="Freeform: Shape 111"/>
            <p:cNvSpPr/>
            <p:nvPr/>
          </p:nvSpPr>
          <p:spPr bwMode="auto"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 fill="norm" stroke="1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3" name="Freeform: Shape 112"/>
            <p:cNvSpPr/>
            <p:nvPr/>
          </p:nvSpPr>
          <p:spPr bwMode="auto"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 fill="norm" stroke="1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4" name="Freeform: Shape 113"/>
            <p:cNvSpPr/>
            <p:nvPr/>
          </p:nvSpPr>
          <p:spPr bwMode="auto"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 fill="norm" stroke="1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5" name="Freeform: Shape 114"/>
            <p:cNvSpPr/>
            <p:nvPr/>
          </p:nvSpPr>
          <p:spPr bwMode="auto"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 fill="norm" stroke="1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6" name="Freeform: Shape 115"/>
            <p:cNvSpPr/>
            <p:nvPr/>
          </p:nvSpPr>
          <p:spPr bwMode="auto"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 fill="norm" stroke="1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7" name="Freeform: Shape 116"/>
            <p:cNvSpPr/>
            <p:nvPr/>
          </p:nvSpPr>
          <p:spPr bwMode="auto"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 fill="norm" stroke="1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8" name="Freeform: Shape 117"/>
            <p:cNvSpPr/>
            <p:nvPr/>
          </p:nvSpPr>
          <p:spPr bwMode="auto"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 fill="norm" stroke="1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9" name="Freeform: Shape 118"/>
            <p:cNvSpPr/>
            <p:nvPr/>
          </p:nvSpPr>
          <p:spPr bwMode="auto">
            <a:xfrm>
              <a:off x="5734038" y="3481374"/>
              <a:ext cx="14191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 fill="norm" stroke="1" extrusionOk="0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0" name="Freeform: Shape 119"/>
            <p:cNvSpPr/>
            <p:nvPr/>
          </p:nvSpPr>
          <p:spPr bwMode="auto"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 fill="norm" stroke="1" extrusionOk="0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1" name="Freeform: Shape 120"/>
            <p:cNvSpPr/>
            <p:nvPr/>
          </p:nvSpPr>
          <p:spPr bwMode="auto"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 fill="norm" stroke="1" extrusionOk="0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2" name="Freeform: Shape 121"/>
            <p:cNvSpPr/>
            <p:nvPr/>
          </p:nvSpPr>
          <p:spPr bwMode="auto"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 fill="norm" stroke="1" extrusionOk="0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3" name="Freeform: Shape 122"/>
            <p:cNvSpPr/>
            <p:nvPr/>
          </p:nvSpPr>
          <p:spPr bwMode="auto"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 fill="norm" stroke="1" extrusionOk="0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4" name="Freeform: Shape 123"/>
            <p:cNvSpPr/>
            <p:nvPr/>
          </p:nvSpPr>
          <p:spPr bwMode="auto"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 fill="norm" stroke="1" extrusionOk="0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5" name="Freeform: Shape 124"/>
            <p:cNvSpPr/>
            <p:nvPr/>
          </p:nvSpPr>
          <p:spPr bwMode="auto"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 fill="norm" stroke="1" extrusionOk="0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6" name="Freeform: Shape 125"/>
            <p:cNvSpPr/>
            <p:nvPr/>
          </p:nvSpPr>
          <p:spPr bwMode="auto">
            <a:xfrm>
              <a:off x="5734038" y="3540620"/>
              <a:ext cx="14191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 fill="norm" stroke="1" extrusionOk="0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7" name="Freeform: Shape 126"/>
            <p:cNvSpPr/>
            <p:nvPr/>
          </p:nvSpPr>
          <p:spPr bwMode="auto"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 fill="norm" stroke="1" extrusionOk="0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8" name="Freeform: Shape 127"/>
            <p:cNvSpPr/>
            <p:nvPr/>
          </p:nvSpPr>
          <p:spPr bwMode="auto"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 fill="norm" stroke="1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9" name="Freeform: Shape 128"/>
            <p:cNvSpPr/>
            <p:nvPr/>
          </p:nvSpPr>
          <p:spPr bwMode="auto"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 fill="norm" stroke="1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0" name="Freeform: Shape 129"/>
            <p:cNvSpPr/>
            <p:nvPr/>
          </p:nvSpPr>
          <p:spPr bwMode="auto"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 fill="norm" stroke="1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1" name="Freeform: Shape 130"/>
            <p:cNvSpPr/>
            <p:nvPr/>
          </p:nvSpPr>
          <p:spPr bwMode="auto"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 fill="norm" stroke="1" extrusionOk="0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2" name="Freeform: Shape 131"/>
            <p:cNvSpPr/>
            <p:nvPr/>
          </p:nvSpPr>
          <p:spPr bwMode="auto"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 fill="norm" stroke="1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3" name="Freeform: Shape 132"/>
            <p:cNvSpPr/>
            <p:nvPr/>
          </p:nvSpPr>
          <p:spPr bwMode="auto">
            <a:xfrm>
              <a:off x="5734038" y="3599770"/>
              <a:ext cx="14191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 fill="norm" stroke="1" extrusionOk="0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4" name="Freeform: Shape 133"/>
            <p:cNvSpPr/>
            <p:nvPr/>
          </p:nvSpPr>
          <p:spPr bwMode="auto"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 fill="norm" stroke="1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5" name="Freeform: Shape 134"/>
            <p:cNvSpPr/>
            <p:nvPr/>
          </p:nvSpPr>
          <p:spPr bwMode="auto"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 fill="norm" stroke="1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6" name="Freeform: Shape 135"/>
            <p:cNvSpPr/>
            <p:nvPr/>
          </p:nvSpPr>
          <p:spPr bwMode="auto"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 fill="norm" stroke="1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7" name="Freeform: Shape 136"/>
            <p:cNvSpPr/>
            <p:nvPr/>
          </p:nvSpPr>
          <p:spPr bwMode="auto"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 fill="norm" stroke="1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8" name="Freeform: Shape 137"/>
            <p:cNvSpPr/>
            <p:nvPr/>
          </p:nvSpPr>
          <p:spPr bwMode="auto"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 fill="norm" stroke="1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9" name="Freeform: Shape 138"/>
            <p:cNvSpPr/>
            <p:nvPr/>
          </p:nvSpPr>
          <p:spPr bwMode="auto"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 fill="norm" stroke="1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0" name="Freeform: Shape 139"/>
            <p:cNvSpPr/>
            <p:nvPr/>
          </p:nvSpPr>
          <p:spPr bwMode="auto">
            <a:xfrm>
              <a:off x="5734037" y="3659014"/>
              <a:ext cx="14191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 fill="norm" stroke="1" extrusionOk="0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1" name="Freeform: Shape 140"/>
            <p:cNvSpPr/>
            <p:nvPr/>
          </p:nvSpPr>
          <p:spPr bwMode="auto"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 fill="norm" stroke="1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2" name="Freeform: Shape 141"/>
            <p:cNvSpPr/>
            <p:nvPr/>
          </p:nvSpPr>
          <p:spPr bwMode="auto"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 fill="norm" stroke="1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3" name="Freeform: Shape 142"/>
            <p:cNvSpPr/>
            <p:nvPr/>
          </p:nvSpPr>
          <p:spPr bwMode="auto"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 fill="norm" stroke="1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4" name="Freeform: Shape 143"/>
            <p:cNvSpPr/>
            <p:nvPr/>
          </p:nvSpPr>
          <p:spPr bwMode="auto"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 fill="norm" stroke="1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5" name="Freeform: Shape 144"/>
            <p:cNvSpPr/>
            <p:nvPr/>
          </p:nvSpPr>
          <p:spPr bwMode="auto"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 fill="norm" stroke="1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6" name="Freeform: Shape 145"/>
            <p:cNvSpPr/>
            <p:nvPr/>
          </p:nvSpPr>
          <p:spPr bwMode="auto"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 fill="norm" stroke="1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7" name="Freeform: Shape 146"/>
            <p:cNvSpPr/>
            <p:nvPr/>
          </p:nvSpPr>
          <p:spPr bwMode="auto">
            <a:xfrm>
              <a:off x="5734038" y="3718165"/>
              <a:ext cx="14191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 fill="norm" stroke="1" extrusionOk="0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8" name="Freeform: Shape 147"/>
            <p:cNvSpPr/>
            <p:nvPr/>
          </p:nvSpPr>
          <p:spPr bwMode="auto"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 fill="norm" stroke="1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9" name="Freeform: Shape 148"/>
            <p:cNvSpPr/>
            <p:nvPr/>
          </p:nvSpPr>
          <p:spPr bwMode="auto"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 fill="norm" stroke="1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0" name="Freeform: Shape 149"/>
            <p:cNvSpPr/>
            <p:nvPr/>
          </p:nvSpPr>
          <p:spPr bwMode="auto"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 fill="norm" stroke="1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1" name="Freeform: Shape 150"/>
            <p:cNvSpPr/>
            <p:nvPr/>
          </p:nvSpPr>
          <p:spPr bwMode="auto"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 fill="norm" stroke="1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2" name="Freeform: Shape 151"/>
            <p:cNvSpPr/>
            <p:nvPr/>
          </p:nvSpPr>
          <p:spPr bwMode="auto"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 fill="norm" stroke="1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3" name="Freeform: Shape 152"/>
            <p:cNvSpPr/>
            <p:nvPr/>
          </p:nvSpPr>
          <p:spPr bwMode="auto"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 fill="norm" stroke="1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" name="Freeform: Shape 153"/>
            <p:cNvSpPr/>
            <p:nvPr/>
          </p:nvSpPr>
          <p:spPr bwMode="auto">
            <a:xfrm>
              <a:off x="5734040" y="3777410"/>
              <a:ext cx="14191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 fill="norm" stroke="1" extrusionOk="0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5" name="Freeform: Shape 154"/>
            <p:cNvSpPr/>
            <p:nvPr/>
          </p:nvSpPr>
          <p:spPr bwMode="auto"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 fill="norm" stroke="1" extrusionOk="0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6" name="Freeform: Shape 155"/>
            <p:cNvSpPr/>
            <p:nvPr/>
          </p:nvSpPr>
          <p:spPr bwMode="auto"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 fill="norm" stroke="1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7" name="Freeform: Shape 156"/>
            <p:cNvSpPr/>
            <p:nvPr/>
          </p:nvSpPr>
          <p:spPr bwMode="auto"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 fill="norm" stroke="1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8" name="Freeform: Shape 157"/>
            <p:cNvSpPr/>
            <p:nvPr/>
          </p:nvSpPr>
          <p:spPr bwMode="auto"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 fill="norm" stroke="1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9" name="Freeform: Shape 158"/>
            <p:cNvSpPr/>
            <p:nvPr/>
          </p:nvSpPr>
          <p:spPr bwMode="auto"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 fill="norm" stroke="1" extrusionOk="0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0" name="Freeform: Shape 159"/>
            <p:cNvSpPr/>
            <p:nvPr/>
          </p:nvSpPr>
          <p:spPr bwMode="auto"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 fill="norm" stroke="1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1" name="Freeform: Shape 160"/>
            <p:cNvSpPr/>
            <p:nvPr/>
          </p:nvSpPr>
          <p:spPr bwMode="auto"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 fill="norm" stroke="1" extrusionOk="0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2" name="Freeform: Shape 161"/>
            <p:cNvSpPr/>
            <p:nvPr/>
          </p:nvSpPr>
          <p:spPr bwMode="auto">
            <a:xfrm>
              <a:off x="6207626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 fill="norm" stroke="1" extrusionOk="0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3" name="Freeform: Shape 162"/>
            <p:cNvSpPr/>
            <p:nvPr/>
          </p:nvSpPr>
          <p:spPr bwMode="auto">
            <a:xfrm>
              <a:off x="6266871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 fill="norm" stroke="1" extrusionOk="0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4" name="Freeform: Shape 163"/>
            <p:cNvSpPr/>
            <p:nvPr/>
          </p:nvSpPr>
          <p:spPr bwMode="auto"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 fill="norm" stroke="1" extrusionOk="0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5" name="Freeform: Shape 164"/>
            <p:cNvSpPr/>
            <p:nvPr/>
          </p:nvSpPr>
          <p:spPr bwMode="auto"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 fill="norm" stroke="1" extrusionOk="0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6" name="Freeform: Shape 165"/>
            <p:cNvSpPr/>
            <p:nvPr/>
          </p:nvSpPr>
          <p:spPr bwMode="auto"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 fill="norm" stroke="1" extrusionOk="0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7" name="Freeform: Shape 166"/>
            <p:cNvSpPr/>
            <p:nvPr/>
          </p:nvSpPr>
          <p:spPr bwMode="auto"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 fill="norm" stroke="1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8" name="Freeform: Shape 167"/>
            <p:cNvSpPr/>
            <p:nvPr/>
          </p:nvSpPr>
          <p:spPr bwMode="auto">
            <a:xfrm>
              <a:off x="6207626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 fill="norm" stroke="1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9" name="Freeform: Shape 168"/>
            <p:cNvSpPr/>
            <p:nvPr/>
          </p:nvSpPr>
          <p:spPr bwMode="auto">
            <a:xfrm>
              <a:off x="6266871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 fill="norm" stroke="1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0" name="Freeform: Shape 169"/>
            <p:cNvSpPr/>
            <p:nvPr/>
          </p:nvSpPr>
          <p:spPr bwMode="auto"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 fill="norm" stroke="1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1" name="Freeform: Shape 170"/>
            <p:cNvSpPr/>
            <p:nvPr/>
          </p:nvSpPr>
          <p:spPr bwMode="auto"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 fill="norm" stroke="1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2" name="Freeform: Shape 171"/>
            <p:cNvSpPr/>
            <p:nvPr/>
          </p:nvSpPr>
          <p:spPr bwMode="auto"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 fill="norm" stroke="1" extrusionOk="0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3" name="Freeform: Shape 172"/>
            <p:cNvSpPr/>
            <p:nvPr/>
          </p:nvSpPr>
          <p:spPr bwMode="auto"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 fill="norm" stroke="1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4" name="Freeform: Shape 173"/>
            <p:cNvSpPr/>
            <p:nvPr/>
          </p:nvSpPr>
          <p:spPr bwMode="auto">
            <a:xfrm>
              <a:off x="6207626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 fill="norm" stroke="1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5" name="Freeform: Shape 174"/>
            <p:cNvSpPr/>
            <p:nvPr/>
          </p:nvSpPr>
          <p:spPr bwMode="auto">
            <a:xfrm>
              <a:off x="6266871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 fill="norm" stroke="1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6" name="Freeform: Shape 175"/>
            <p:cNvSpPr/>
            <p:nvPr/>
          </p:nvSpPr>
          <p:spPr bwMode="auto"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 fill="norm" stroke="1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7" name="Freeform: Shape 176"/>
            <p:cNvSpPr/>
            <p:nvPr/>
          </p:nvSpPr>
          <p:spPr bwMode="auto"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 fill="norm" stroke="1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8" name="Freeform: Shape 177"/>
            <p:cNvSpPr/>
            <p:nvPr/>
          </p:nvSpPr>
          <p:spPr bwMode="auto">
            <a:xfrm>
              <a:off x="644441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 fill="norm" stroke="1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9" name="Freeform: Shape 178"/>
            <p:cNvSpPr/>
            <p:nvPr/>
          </p:nvSpPr>
          <p:spPr bwMode="auto"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 fill="norm" stroke="1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0" name="Freeform: Shape 179"/>
            <p:cNvSpPr/>
            <p:nvPr/>
          </p:nvSpPr>
          <p:spPr bwMode="auto">
            <a:xfrm>
              <a:off x="6207626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 fill="norm" stroke="1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1" name="Freeform: Shape 180"/>
            <p:cNvSpPr/>
            <p:nvPr/>
          </p:nvSpPr>
          <p:spPr bwMode="auto">
            <a:xfrm>
              <a:off x="6266871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 fill="norm" stroke="1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2" name="Freeform: Shape 181"/>
            <p:cNvSpPr/>
            <p:nvPr/>
          </p:nvSpPr>
          <p:spPr bwMode="auto"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 fill="norm" stroke="1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3" name="Freeform: Shape 182"/>
            <p:cNvSpPr/>
            <p:nvPr/>
          </p:nvSpPr>
          <p:spPr bwMode="auto"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 fill="norm" stroke="1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4" name="Freeform: Shape 183"/>
            <p:cNvSpPr/>
            <p:nvPr/>
          </p:nvSpPr>
          <p:spPr bwMode="auto"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 fill="norm" stroke="1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5" name="Freeform: Shape 184"/>
            <p:cNvSpPr/>
            <p:nvPr/>
          </p:nvSpPr>
          <p:spPr bwMode="auto"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 fill="norm" stroke="1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6" name="Freeform: Shape 185"/>
            <p:cNvSpPr/>
            <p:nvPr/>
          </p:nvSpPr>
          <p:spPr bwMode="auto">
            <a:xfrm>
              <a:off x="6207626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 fill="norm" stroke="1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7" name="Freeform: Shape 186"/>
            <p:cNvSpPr/>
            <p:nvPr/>
          </p:nvSpPr>
          <p:spPr bwMode="auto">
            <a:xfrm>
              <a:off x="6266871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 fill="norm" stroke="1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8" name="Freeform: Shape 187"/>
            <p:cNvSpPr/>
            <p:nvPr/>
          </p:nvSpPr>
          <p:spPr bwMode="auto"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 fill="norm" stroke="1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9" name="Freeform: Shape 188"/>
            <p:cNvSpPr/>
            <p:nvPr/>
          </p:nvSpPr>
          <p:spPr bwMode="auto"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 fill="norm" stroke="1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0" name="Freeform: Shape 189"/>
            <p:cNvSpPr/>
            <p:nvPr/>
          </p:nvSpPr>
          <p:spPr bwMode="auto"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 fill="norm" stroke="1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1" name="Freeform: Shape 190"/>
            <p:cNvSpPr/>
            <p:nvPr/>
          </p:nvSpPr>
          <p:spPr bwMode="auto"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 fill="norm" stroke="1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2" name="Freeform: Shape 191"/>
            <p:cNvSpPr/>
            <p:nvPr/>
          </p:nvSpPr>
          <p:spPr bwMode="auto"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 fill="norm" stroke="1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3" name="Freeform: Shape 192"/>
            <p:cNvSpPr/>
            <p:nvPr/>
          </p:nvSpPr>
          <p:spPr bwMode="auto"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 fill="norm" stroke="1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4" name="Freeform: Shape 193"/>
            <p:cNvSpPr/>
            <p:nvPr/>
          </p:nvSpPr>
          <p:spPr bwMode="auto">
            <a:xfrm>
              <a:off x="6326024" y="37773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 fill="norm" stroke="1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5" name="Freeform: Shape 194"/>
            <p:cNvSpPr/>
            <p:nvPr/>
          </p:nvSpPr>
          <p:spPr bwMode="auto"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 fill="norm" stroke="1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6" name="Freeform: Shape 195"/>
            <p:cNvSpPr/>
            <p:nvPr/>
          </p:nvSpPr>
          <p:spPr bwMode="auto">
            <a:xfrm>
              <a:off x="6444424" y="37774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 fill="norm" stroke="1" extrusionOk="0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198" name="Date Placeholder 178"/>
          <p:cNvSpPr>
            <a:spLocks noGrp="1"/>
          </p:cNvSpPr>
          <p:nvPr>
            <p:ph type="dt" sz="half" idx="10"/>
          </p:nvPr>
        </p:nvSpPr>
        <p:spPr bwMode="auto">
          <a:xfrm>
            <a:off x="838200" y="6347472"/>
            <a:ext cx="2743200" cy="365125"/>
          </a:xfrm>
        </p:spPr>
        <p:txBody>
          <a:bodyPr/>
          <a:lstStyle/>
          <a:p>
            <a:pPr>
              <a:defRPr/>
            </a:pPr>
            <a:fld id="{46B4FC54-4770-4D2B-88AB-159312EBEA3E}" type="datetimeFigureOut">
              <a:rPr lang="en-IN"/>
              <a:t>21-04-2025</a:t>
            </a:fld>
            <a:endParaRPr lang="en-IN"/>
          </a:p>
        </p:txBody>
      </p:sp>
      <p:sp>
        <p:nvSpPr>
          <p:cNvPr id="199" name="Footer Placeholder 179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47472"/>
            <a:ext cx="4114800" cy="365125"/>
          </a:xfrm>
        </p:spPr>
        <p:txBody>
          <a:bodyPr/>
          <a:lstStyle/>
          <a:p>
            <a:pPr>
              <a:defRPr/>
            </a:pPr>
            <a:endParaRPr lang="en-IN"/>
          </a:p>
        </p:txBody>
      </p:sp>
      <p:sp>
        <p:nvSpPr>
          <p:cNvPr id="200" name="Slide Number Placeholder 180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47472"/>
            <a:ext cx="2743200" cy="365125"/>
          </a:xfrm>
        </p:spPr>
        <p:txBody>
          <a:bodyPr/>
          <a:lstStyle/>
          <a:p>
            <a:pPr>
              <a:defRPr/>
            </a:pPr>
            <a:fld id="{53D8B3E6-7634-481F-B2C9-75A435C1D3E9}" type="slidenum">
              <a:rPr lang="en-IN"/>
              <a:t>‹#›</a:t>
            </a:fld>
            <a:endParaRPr lang="en-IN"/>
          </a:p>
        </p:txBody>
      </p:sp>
      <p:grpSp>
        <p:nvGrpSpPr>
          <p:cNvPr id="14" name="Group 13"/>
          <p:cNvGrpSpPr/>
          <p:nvPr/>
        </p:nvGrpSpPr>
        <p:grpSpPr bwMode="auto">
          <a:xfrm>
            <a:off x="10579799" y="466375"/>
            <a:ext cx="1089022" cy="1089022"/>
            <a:chOff x="4741467" y="593941"/>
            <a:chExt cx="932200" cy="932200"/>
          </a:xfrm>
        </p:grpSpPr>
        <p:sp>
          <p:nvSpPr>
            <p:cNvPr id="23" name="Graphic 212"/>
            <p:cNvSpPr/>
            <p:nvPr userDrawn="1"/>
          </p:nvSpPr>
          <p:spPr bwMode="auto">
            <a:xfrm>
              <a:off x="4741467" y="593941"/>
              <a:ext cx="932200" cy="932200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 fill="norm" stroke="1" extrusionOk="0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/>
              <a:noAutofit/>
            </a:bodyPr>
            <a:lstStyle/>
            <a:p>
              <a:pPr algn="ctr">
                <a:defRPr/>
              </a:pPr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4" name="Graphic 212"/>
            <p:cNvSpPr/>
            <p:nvPr userDrawn="1"/>
          </p:nvSpPr>
          <p:spPr bwMode="auto">
            <a:xfrm>
              <a:off x="4741467" y="593941"/>
              <a:ext cx="932200" cy="932200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 fill="norm" stroke="1" extrusionOk="0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/>
              <a:noAutofit/>
            </a:bodyPr>
            <a:lstStyle/>
            <a:p>
              <a:pPr algn="ctr">
                <a:defRPr/>
              </a:pPr>
              <a:endParaRPr lang="en-US">
                <a:solidFill>
                  <a:schemeClr val="lt1"/>
                </a:solidFill>
              </a:endParaRPr>
            </a:p>
          </p:txBody>
        </p:sp>
      </p:grpSp>
      <p:grpSp>
        <p:nvGrpSpPr>
          <p:cNvPr id="203" name="Group 202"/>
          <p:cNvGrpSpPr/>
          <p:nvPr/>
        </p:nvGrpSpPr>
        <p:grpSpPr bwMode="auto">
          <a:xfrm>
            <a:off x="487753" y="5626538"/>
            <a:ext cx="319941" cy="319941"/>
            <a:chOff x="1185735" y="4917084"/>
            <a:chExt cx="319941" cy="319941"/>
          </a:xfrm>
        </p:grpSpPr>
        <p:sp>
          <p:nvSpPr>
            <p:cNvPr id="204" name="Oval 203"/>
            <p:cNvSpPr/>
            <p:nvPr userDrawn="1"/>
          </p:nvSpPr>
          <p:spPr bwMode="auto">
            <a:xfrm>
              <a:off x="1185735" y="4917084"/>
              <a:ext cx="319941" cy="319941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/>
              <a:noAutofit/>
            </a:bodyPr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05" name="Oval 204"/>
            <p:cNvSpPr/>
            <p:nvPr userDrawn="1"/>
          </p:nvSpPr>
          <p:spPr bwMode="auto">
            <a:xfrm>
              <a:off x="1185735" y="4917084"/>
              <a:ext cx="319941" cy="319941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197" name="Picture Placeholder 11"/>
          <p:cNvSpPr>
            <a:spLocks noGrp="1"/>
          </p:cNvSpPr>
          <p:nvPr>
            <p:ph type="pic" sz="quarter" idx="14"/>
          </p:nvPr>
        </p:nvSpPr>
        <p:spPr bwMode="auto">
          <a:xfrm>
            <a:off x="745213" y="2219353"/>
            <a:ext cx="2286000" cy="228600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2000"/>
            </a:lvl1pPr>
          </a:lstStyle>
          <a:p>
            <a:pPr>
              <a:defRPr/>
            </a:pPr>
            <a:r>
              <a:rPr lang="en-US"/>
              <a:t>Click icon to add picture</a:t>
            </a:r>
            <a:endParaRPr/>
          </a:p>
        </p:txBody>
      </p:sp>
      <p:sp>
        <p:nvSpPr>
          <p:cNvPr id="201" name="Picture Placeholder 11"/>
          <p:cNvSpPr>
            <a:spLocks noGrp="1"/>
          </p:cNvSpPr>
          <p:nvPr>
            <p:ph type="pic" sz="quarter" idx="15"/>
          </p:nvPr>
        </p:nvSpPr>
        <p:spPr bwMode="auto">
          <a:xfrm>
            <a:off x="3551776" y="2219353"/>
            <a:ext cx="2286000" cy="228600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2000"/>
            </a:lvl1pPr>
          </a:lstStyle>
          <a:p>
            <a:pPr>
              <a:defRPr/>
            </a:pPr>
            <a:r>
              <a:rPr lang="en-US"/>
              <a:t>Click icon to add picture</a:t>
            </a:r>
            <a:endParaRPr/>
          </a:p>
        </p:txBody>
      </p:sp>
      <p:sp>
        <p:nvSpPr>
          <p:cNvPr id="202" name="Picture Placeholder 11"/>
          <p:cNvSpPr>
            <a:spLocks noGrp="1"/>
          </p:cNvSpPr>
          <p:nvPr>
            <p:ph type="pic" sz="quarter" idx="16"/>
          </p:nvPr>
        </p:nvSpPr>
        <p:spPr bwMode="auto">
          <a:xfrm>
            <a:off x="6358339" y="2219353"/>
            <a:ext cx="2286000" cy="228600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2000"/>
            </a:lvl1pPr>
          </a:lstStyle>
          <a:p>
            <a:pPr>
              <a:defRPr/>
            </a:pPr>
            <a:r>
              <a:rPr lang="en-US"/>
              <a:t>Click icon to add picture</a:t>
            </a:r>
            <a:endParaRPr/>
          </a:p>
        </p:txBody>
      </p:sp>
      <p:sp>
        <p:nvSpPr>
          <p:cNvPr id="206" name="Picture Placeholder 11"/>
          <p:cNvSpPr>
            <a:spLocks noGrp="1"/>
          </p:cNvSpPr>
          <p:nvPr>
            <p:ph type="pic" sz="quarter" idx="17"/>
          </p:nvPr>
        </p:nvSpPr>
        <p:spPr bwMode="auto">
          <a:xfrm>
            <a:off x="9164901" y="2219353"/>
            <a:ext cx="2286000" cy="2286000"/>
          </a:xfrm>
          <a:prstGeom prst="ellipse">
            <a:avLst/>
          </a:prstGeom>
        </p:spPr>
        <p:txBody>
          <a:bodyPr>
            <a:normAutofit/>
          </a:bodyPr>
          <a:lstStyle>
            <a:lvl1pPr>
              <a:defRPr sz="2000"/>
            </a:lvl1pPr>
          </a:lstStyle>
          <a:p>
            <a:pPr>
              <a:defRPr/>
            </a:pPr>
            <a:r>
              <a:rPr lang="en-US"/>
              <a:t>Click icon to add picture</a:t>
            </a:r>
            <a:endParaRPr/>
          </a:p>
        </p:txBody>
      </p:sp>
      <p:sp>
        <p:nvSpPr>
          <p:cNvPr id="207" name="Text Placeholder 20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2000" y="4665296"/>
            <a:ext cx="2286000" cy="365125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pPr lvl="0">
              <a:defRPr/>
            </a:pPr>
            <a:r>
              <a:rPr lang="en-US"/>
              <a:t>Name</a:t>
            </a:r>
            <a:endParaRPr/>
          </a:p>
        </p:txBody>
      </p:sp>
      <p:sp>
        <p:nvSpPr>
          <p:cNvPr id="208" name="Text Placeholder 22"/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762000" y="5049738"/>
            <a:ext cx="2286000" cy="365125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16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>
              <a:defRPr/>
            </a:pPr>
            <a:r>
              <a:rPr lang="en-US"/>
              <a:t>Title</a:t>
            </a:r>
            <a:endParaRPr/>
          </a:p>
        </p:txBody>
      </p:sp>
      <p:sp>
        <p:nvSpPr>
          <p:cNvPr id="209" name="Text Placeholder 20"/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3562967" y="4665296"/>
            <a:ext cx="2286000" cy="365125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ctr">
              <a:spcAft>
                <a:spcPts val="0"/>
              </a:spcAft>
              <a:buNone/>
              <a:defRPr lang="en-US" b="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j-lt"/>
              </a:defRPr>
            </a:lvl1pPr>
          </a:lstStyle>
          <a:p>
            <a:pPr marL="228600" lvl="0" indent="-228600" algn="ctr">
              <a:lnSpc>
                <a:spcPct val="100000"/>
              </a:lnSpc>
              <a:spcBef>
                <a:spcPts val="0"/>
              </a:spcBef>
              <a:spcAft>
                <a:spcPts val="966"/>
              </a:spcAft>
              <a:defRPr/>
            </a:pPr>
            <a:r>
              <a:rPr lang="en-US"/>
              <a:t>Name</a:t>
            </a:r>
            <a:endParaRPr/>
          </a:p>
        </p:txBody>
      </p:sp>
      <p:sp>
        <p:nvSpPr>
          <p:cNvPr id="210" name="Text Placeholder 22"/>
          <p:cNvSpPr>
            <a:spLocks noGrp="1"/>
          </p:cNvSpPr>
          <p:nvPr>
            <p:ph type="body" sz="quarter" idx="21" hasCustomPrompt="1"/>
          </p:nvPr>
        </p:nvSpPr>
        <p:spPr bwMode="auto">
          <a:xfrm>
            <a:off x="3562967" y="5049738"/>
            <a:ext cx="2286000" cy="365125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16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>
              <a:defRPr/>
            </a:pPr>
            <a:r>
              <a:rPr lang="en-US"/>
              <a:t>Title</a:t>
            </a:r>
            <a:endParaRPr/>
          </a:p>
        </p:txBody>
      </p:sp>
      <p:sp>
        <p:nvSpPr>
          <p:cNvPr id="211" name="Text Placeholder 20"/>
          <p:cNvSpPr>
            <a:spLocks noGrp="1"/>
          </p:cNvSpPr>
          <p:nvPr>
            <p:ph type="body" sz="quarter" idx="22" hasCustomPrompt="1"/>
          </p:nvPr>
        </p:nvSpPr>
        <p:spPr bwMode="auto">
          <a:xfrm>
            <a:off x="6363934" y="4665296"/>
            <a:ext cx="2286000" cy="365125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ctr">
              <a:spcAft>
                <a:spcPts val="0"/>
              </a:spcAft>
              <a:buNone/>
              <a:defRPr lang="en-US" b="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j-lt"/>
              </a:defRPr>
            </a:lvl1pPr>
          </a:lstStyle>
          <a:p>
            <a:pPr marL="228600" lvl="0" indent="-228600" algn="ctr">
              <a:lnSpc>
                <a:spcPct val="100000"/>
              </a:lnSpc>
              <a:spcBef>
                <a:spcPts val="0"/>
              </a:spcBef>
              <a:spcAft>
                <a:spcPts val="966"/>
              </a:spcAft>
              <a:defRPr/>
            </a:pPr>
            <a:r>
              <a:rPr lang="en-US"/>
              <a:t>Name</a:t>
            </a:r>
            <a:endParaRPr/>
          </a:p>
        </p:txBody>
      </p:sp>
      <p:sp>
        <p:nvSpPr>
          <p:cNvPr id="212" name="Text Placeholder 22"/>
          <p:cNvSpPr>
            <a:spLocks noGrp="1"/>
          </p:cNvSpPr>
          <p:nvPr>
            <p:ph type="body" sz="quarter" idx="23" hasCustomPrompt="1"/>
          </p:nvPr>
        </p:nvSpPr>
        <p:spPr bwMode="auto">
          <a:xfrm>
            <a:off x="6363934" y="5049738"/>
            <a:ext cx="2286000" cy="365125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16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>
              <a:defRPr/>
            </a:pPr>
            <a:r>
              <a:rPr lang="en-US"/>
              <a:t>Title</a:t>
            </a:r>
            <a:endParaRPr/>
          </a:p>
        </p:txBody>
      </p:sp>
      <p:sp>
        <p:nvSpPr>
          <p:cNvPr id="213" name="Text Placeholder 20"/>
          <p:cNvSpPr>
            <a:spLocks noGrp="1"/>
          </p:cNvSpPr>
          <p:nvPr>
            <p:ph type="body" sz="quarter" idx="24" hasCustomPrompt="1"/>
          </p:nvPr>
        </p:nvSpPr>
        <p:spPr bwMode="auto">
          <a:xfrm>
            <a:off x="9164901" y="4665296"/>
            <a:ext cx="2286000" cy="365125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ctr">
              <a:spcAft>
                <a:spcPts val="0"/>
              </a:spcAft>
              <a:buNone/>
              <a:defRPr lang="en-US" b="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j-lt"/>
              </a:defRPr>
            </a:lvl1pPr>
          </a:lstStyle>
          <a:p>
            <a:pPr marL="228600" lvl="0" indent="-228600" algn="ctr">
              <a:lnSpc>
                <a:spcPct val="100000"/>
              </a:lnSpc>
              <a:spcBef>
                <a:spcPts val="0"/>
              </a:spcBef>
              <a:spcAft>
                <a:spcPts val="966"/>
              </a:spcAft>
              <a:defRPr/>
            </a:pPr>
            <a:r>
              <a:rPr lang="en-US"/>
              <a:t>Name</a:t>
            </a:r>
            <a:endParaRPr/>
          </a:p>
        </p:txBody>
      </p:sp>
      <p:sp>
        <p:nvSpPr>
          <p:cNvPr id="214" name="Text Placeholder 22"/>
          <p:cNvSpPr>
            <a:spLocks noGrp="1"/>
          </p:cNvSpPr>
          <p:nvPr>
            <p:ph type="body" sz="quarter" idx="25" hasCustomPrompt="1"/>
          </p:nvPr>
        </p:nvSpPr>
        <p:spPr bwMode="auto">
          <a:xfrm>
            <a:off x="9164901" y="5049738"/>
            <a:ext cx="2286000" cy="365125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1600">
                <a:solidFill>
                  <a:schemeClr val="tx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>
              <a:defRPr/>
            </a:pPr>
            <a:r>
              <a:rPr lang="en-US"/>
              <a:t>Title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Timelin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0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1885186" y="174173"/>
            <a:ext cx="4198182" cy="1158857"/>
          </a:xfrm>
        </p:spPr>
        <p:txBody>
          <a:bodyPr anchor="b">
            <a:normAutofit/>
          </a:bodyPr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Click to add title</a:t>
            </a:r>
            <a:endParaRPr/>
          </a:p>
        </p:txBody>
      </p:sp>
      <p:sp>
        <p:nvSpPr>
          <p:cNvPr id="41" name="Date Placeholder 10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</p:spPr>
        <p:txBody>
          <a:bodyPr/>
          <a:lstStyle/>
          <a:p>
            <a:pPr>
              <a:defRPr/>
            </a:pPr>
            <a:fld id="{46B4FC54-4770-4D2B-88AB-159312EBEA3E}" type="datetimeFigureOut">
              <a:rPr lang="en-IN"/>
              <a:t>21-04-2025</a:t>
            </a:fld>
            <a:endParaRPr lang="en-IN"/>
          </a:p>
        </p:txBody>
      </p:sp>
      <p:sp>
        <p:nvSpPr>
          <p:cNvPr id="42" name="Footer Placeholder 11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</p:spPr>
        <p:txBody>
          <a:bodyPr/>
          <a:lstStyle/>
          <a:p>
            <a:pPr>
              <a:defRPr/>
            </a:pPr>
            <a:endParaRPr lang="en-IN"/>
          </a:p>
        </p:txBody>
      </p:sp>
      <p:sp>
        <p:nvSpPr>
          <p:cNvPr id="43" name="Slide Number Placeholder 12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</p:spPr>
        <p:txBody>
          <a:bodyPr/>
          <a:lstStyle/>
          <a:p>
            <a:pPr>
              <a:defRPr/>
            </a:pPr>
            <a:fld id="{53D8B3E6-7634-481F-B2C9-75A435C1D3E9}" type="slidenum">
              <a:rPr lang="en-IN"/>
              <a:t>‹#›</a:t>
            </a:fld>
            <a:endParaRPr lang="en-IN"/>
          </a:p>
        </p:txBody>
      </p:sp>
      <p:grpSp>
        <p:nvGrpSpPr>
          <p:cNvPr id="48" name="Graphic 190"/>
          <p:cNvGrpSpPr/>
          <p:nvPr/>
        </p:nvGrpSpPr>
        <p:grpSpPr bwMode="auto">
          <a:xfrm>
            <a:off x="0" y="713137"/>
            <a:ext cx="1598829" cy="531293"/>
            <a:chOff x="2504802" y="1755501"/>
            <a:chExt cx="1598829" cy="531293"/>
          </a:xfrm>
          <a:solidFill>
            <a:schemeClr val="tx1"/>
          </a:solidFill>
        </p:grpSpPr>
        <p:sp>
          <p:nvSpPr>
            <p:cNvPr id="49" name="Freeform: Shape 48"/>
            <p:cNvSpPr/>
            <p:nvPr/>
          </p:nvSpPr>
          <p:spPr bwMode="auto"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 fill="norm" stroke="1" extrusionOk="0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0" name="Freeform: Shape 49"/>
            <p:cNvSpPr/>
            <p:nvPr/>
          </p:nvSpPr>
          <p:spPr bwMode="auto"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 fill="norm" stroke="1" extrusionOk="0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51" name="Graphic 4"/>
          <p:cNvGrpSpPr/>
          <p:nvPr/>
        </p:nvGrpSpPr>
        <p:grpSpPr bwMode="auto">
          <a:xfrm>
            <a:off x="11102977" y="-67591"/>
            <a:ext cx="1089023" cy="1089034"/>
            <a:chOff x="5734037" y="3067039"/>
            <a:chExt cx="724483" cy="724489"/>
          </a:xfrm>
          <a:solidFill>
            <a:schemeClr val="tx1"/>
          </a:solidFill>
        </p:grpSpPr>
        <p:sp>
          <p:nvSpPr>
            <p:cNvPr id="52" name="Freeform: Shape 51"/>
            <p:cNvSpPr/>
            <p:nvPr/>
          </p:nvSpPr>
          <p:spPr bwMode="auto">
            <a:xfrm>
              <a:off x="5734038" y="3067039"/>
              <a:ext cx="14191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 fill="norm" stroke="1" extrusionOk="0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3" name="Freeform: Shape 52"/>
            <p:cNvSpPr/>
            <p:nvPr/>
          </p:nvSpPr>
          <p:spPr bwMode="auto"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 fill="norm" stroke="1" extrusionOk="0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4" name="Freeform: Shape 53"/>
            <p:cNvSpPr/>
            <p:nvPr/>
          </p:nvSpPr>
          <p:spPr bwMode="auto"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 fill="norm" stroke="1" extrusionOk="0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5" name="Freeform: Shape 54"/>
            <p:cNvSpPr/>
            <p:nvPr/>
          </p:nvSpPr>
          <p:spPr bwMode="auto"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 fill="norm" stroke="1" extrusionOk="0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6" name="Freeform: Shape 55"/>
            <p:cNvSpPr/>
            <p:nvPr/>
          </p:nvSpPr>
          <p:spPr bwMode="auto"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 fill="norm" stroke="1" extrusionOk="0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7" name="Freeform: Shape 56"/>
            <p:cNvSpPr/>
            <p:nvPr/>
          </p:nvSpPr>
          <p:spPr bwMode="auto"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 fill="norm" stroke="1" extrusionOk="0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8" name="Freeform: Shape 57"/>
            <p:cNvSpPr/>
            <p:nvPr/>
          </p:nvSpPr>
          <p:spPr bwMode="auto"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 fill="norm" stroke="1" extrusionOk="0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9" name="Freeform: Shape 58"/>
            <p:cNvSpPr/>
            <p:nvPr/>
          </p:nvSpPr>
          <p:spPr bwMode="auto">
            <a:xfrm>
              <a:off x="5734038" y="3126284"/>
              <a:ext cx="14191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 fill="norm" stroke="1" extrusionOk="0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0" name="Freeform: Shape 59"/>
            <p:cNvSpPr/>
            <p:nvPr/>
          </p:nvSpPr>
          <p:spPr bwMode="auto"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 fill="norm" stroke="1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1" name="Freeform: Shape 60"/>
            <p:cNvSpPr/>
            <p:nvPr/>
          </p:nvSpPr>
          <p:spPr bwMode="auto"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 fill="norm" stroke="1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2" name="Freeform: Shape 61"/>
            <p:cNvSpPr/>
            <p:nvPr/>
          </p:nvSpPr>
          <p:spPr bwMode="auto"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 fill="norm" stroke="1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3" name="Freeform: Shape 62"/>
            <p:cNvSpPr/>
            <p:nvPr/>
          </p:nvSpPr>
          <p:spPr bwMode="auto"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 fill="norm" stroke="1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4" name="Freeform: Shape 63"/>
            <p:cNvSpPr/>
            <p:nvPr/>
          </p:nvSpPr>
          <p:spPr bwMode="auto"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 fill="norm" stroke="1" extrusionOk="0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5" name="Freeform: Shape 64"/>
            <p:cNvSpPr/>
            <p:nvPr/>
          </p:nvSpPr>
          <p:spPr bwMode="auto"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 fill="norm" stroke="1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6" name="Freeform: Shape 65"/>
            <p:cNvSpPr/>
            <p:nvPr/>
          </p:nvSpPr>
          <p:spPr bwMode="auto">
            <a:xfrm>
              <a:off x="5734038" y="3185434"/>
              <a:ext cx="14191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 fill="norm" stroke="1" extrusionOk="0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7" name="Freeform: Shape 66"/>
            <p:cNvSpPr/>
            <p:nvPr/>
          </p:nvSpPr>
          <p:spPr bwMode="auto"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 fill="norm" stroke="1" extrusionOk="0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8" name="Freeform: Shape 67"/>
            <p:cNvSpPr/>
            <p:nvPr/>
          </p:nvSpPr>
          <p:spPr bwMode="auto"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 fill="norm" stroke="1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9" name="Freeform: Shape 68"/>
            <p:cNvSpPr/>
            <p:nvPr/>
          </p:nvSpPr>
          <p:spPr bwMode="auto"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 fill="norm" stroke="1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0" name="Freeform: Shape 69"/>
            <p:cNvSpPr/>
            <p:nvPr/>
          </p:nvSpPr>
          <p:spPr bwMode="auto"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 fill="norm" stroke="1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1" name="Freeform: Shape 70"/>
            <p:cNvSpPr/>
            <p:nvPr/>
          </p:nvSpPr>
          <p:spPr bwMode="auto"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 fill="norm" stroke="1" extrusionOk="0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2" name="Freeform: Shape 71"/>
            <p:cNvSpPr/>
            <p:nvPr/>
          </p:nvSpPr>
          <p:spPr bwMode="auto"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 fill="norm" stroke="1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3" name="Freeform: Shape 72"/>
            <p:cNvSpPr/>
            <p:nvPr/>
          </p:nvSpPr>
          <p:spPr bwMode="auto">
            <a:xfrm>
              <a:off x="5734038" y="3244679"/>
              <a:ext cx="14191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 fill="norm" stroke="1" extrusionOk="0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4" name="Freeform: Shape 73"/>
            <p:cNvSpPr/>
            <p:nvPr/>
          </p:nvSpPr>
          <p:spPr bwMode="auto"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 fill="norm" stroke="1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5" name="Freeform: Shape 74"/>
            <p:cNvSpPr/>
            <p:nvPr/>
          </p:nvSpPr>
          <p:spPr bwMode="auto"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 fill="norm" stroke="1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6" name="Freeform: Shape 75"/>
            <p:cNvSpPr/>
            <p:nvPr/>
          </p:nvSpPr>
          <p:spPr bwMode="auto"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 fill="norm" stroke="1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7" name="Freeform: Shape 76"/>
            <p:cNvSpPr/>
            <p:nvPr/>
          </p:nvSpPr>
          <p:spPr bwMode="auto"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 fill="norm" stroke="1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8" name="Freeform: Shape 77"/>
            <p:cNvSpPr/>
            <p:nvPr/>
          </p:nvSpPr>
          <p:spPr bwMode="auto"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 fill="norm" stroke="1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9" name="Freeform: Shape 78"/>
            <p:cNvSpPr/>
            <p:nvPr/>
          </p:nvSpPr>
          <p:spPr bwMode="auto"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 fill="norm" stroke="1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0" name="Freeform: Shape 79"/>
            <p:cNvSpPr/>
            <p:nvPr/>
          </p:nvSpPr>
          <p:spPr bwMode="auto">
            <a:xfrm>
              <a:off x="5734038" y="3303829"/>
              <a:ext cx="14191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 fill="norm" stroke="1" extrusionOk="0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1" name="Freeform: Shape 80"/>
            <p:cNvSpPr/>
            <p:nvPr/>
          </p:nvSpPr>
          <p:spPr bwMode="auto"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 fill="norm" stroke="1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2" name="Freeform: Shape 81"/>
            <p:cNvSpPr/>
            <p:nvPr/>
          </p:nvSpPr>
          <p:spPr bwMode="auto"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 fill="norm" stroke="1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3" name="Freeform: Shape 82"/>
            <p:cNvSpPr/>
            <p:nvPr/>
          </p:nvSpPr>
          <p:spPr bwMode="auto"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 fill="norm" stroke="1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4" name="Freeform: Shape 83"/>
            <p:cNvSpPr/>
            <p:nvPr/>
          </p:nvSpPr>
          <p:spPr bwMode="auto"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 fill="norm" stroke="1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5" name="Freeform: Shape 84"/>
            <p:cNvSpPr/>
            <p:nvPr/>
          </p:nvSpPr>
          <p:spPr bwMode="auto"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 fill="norm" stroke="1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6" name="Freeform: Shape 85"/>
            <p:cNvSpPr/>
            <p:nvPr/>
          </p:nvSpPr>
          <p:spPr bwMode="auto"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 fill="norm" stroke="1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7" name="Freeform: Shape 86"/>
            <p:cNvSpPr/>
            <p:nvPr/>
          </p:nvSpPr>
          <p:spPr bwMode="auto">
            <a:xfrm>
              <a:off x="5734038" y="3363074"/>
              <a:ext cx="14191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 fill="norm" stroke="1" extrusionOk="0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8" name="Freeform: Shape 87"/>
            <p:cNvSpPr/>
            <p:nvPr/>
          </p:nvSpPr>
          <p:spPr bwMode="auto"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 fill="norm" stroke="1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9" name="Freeform: Shape 88"/>
            <p:cNvSpPr/>
            <p:nvPr/>
          </p:nvSpPr>
          <p:spPr bwMode="auto"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 fill="norm" stroke="1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0" name="Freeform: Shape 89"/>
            <p:cNvSpPr/>
            <p:nvPr/>
          </p:nvSpPr>
          <p:spPr bwMode="auto"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 fill="norm" stroke="1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1" name="Freeform: Shape 90"/>
            <p:cNvSpPr/>
            <p:nvPr/>
          </p:nvSpPr>
          <p:spPr bwMode="auto"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 fill="norm" stroke="1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2" name="Freeform: Shape 91"/>
            <p:cNvSpPr/>
            <p:nvPr/>
          </p:nvSpPr>
          <p:spPr bwMode="auto"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 fill="norm" stroke="1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3" name="Freeform: Shape 92"/>
            <p:cNvSpPr/>
            <p:nvPr/>
          </p:nvSpPr>
          <p:spPr bwMode="auto"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 fill="norm" stroke="1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4" name="Freeform: Shape 93"/>
            <p:cNvSpPr/>
            <p:nvPr/>
          </p:nvSpPr>
          <p:spPr bwMode="auto">
            <a:xfrm>
              <a:off x="5734038" y="3422225"/>
              <a:ext cx="14191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 fill="norm" stroke="1" extrusionOk="0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5" name="Freeform: Shape 94"/>
            <p:cNvSpPr/>
            <p:nvPr/>
          </p:nvSpPr>
          <p:spPr bwMode="auto"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 fill="norm" stroke="1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6" name="Freeform: Shape 95"/>
            <p:cNvSpPr/>
            <p:nvPr/>
          </p:nvSpPr>
          <p:spPr bwMode="auto"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 fill="norm" stroke="1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7" name="Freeform: Shape 96"/>
            <p:cNvSpPr/>
            <p:nvPr/>
          </p:nvSpPr>
          <p:spPr bwMode="auto"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 fill="norm" stroke="1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8" name="Freeform: Shape 97"/>
            <p:cNvSpPr/>
            <p:nvPr/>
          </p:nvSpPr>
          <p:spPr bwMode="auto"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 fill="norm" stroke="1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9" name="Freeform: Shape 98"/>
            <p:cNvSpPr/>
            <p:nvPr/>
          </p:nvSpPr>
          <p:spPr bwMode="auto"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 fill="norm" stroke="1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0" name="Freeform: Shape 99"/>
            <p:cNvSpPr/>
            <p:nvPr/>
          </p:nvSpPr>
          <p:spPr bwMode="auto"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 fill="norm" stroke="1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1" name="Freeform: Shape 100"/>
            <p:cNvSpPr/>
            <p:nvPr/>
          </p:nvSpPr>
          <p:spPr bwMode="auto"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 fill="norm" stroke="1" extrusionOk="0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2" name="Freeform: Shape 101"/>
            <p:cNvSpPr/>
            <p:nvPr/>
          </p:nvSpPr>
          <p:spPr bwMode="auto"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 fill="norm" stroke="1" extrusionOk="0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3" name="Freeform: Shape 102"/>
            <p:cNvSpPr/>
            <p:nvPr/>
          </p:nvSpPr>
          <p:spPr bwMode="auto"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 fill="norm" stroke="1" extrusionOk="0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4" name="Freeform: Shape 103"/>
            <p:cNvSpPr/>
            <p:nvPr/>
          </p:nvSpPr>
          <p:spPr bwMode="auto"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 fill="norm" stroke="1" extrusionOk="0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5" name="Freeform: Shape 104"/>
            <p:cNvSpPr/>
            <p:nvPr/>
          </p:nvSpPr>
          <p:spPr bwMode="auto"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 fill="norm" stroke="1" extrusionOk="0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6" name="Freeform: Shape 105"/>
            <p:cNvSpPr/>
            <p:nvPr/>
          </p:nvSpPr>
          <p:spPr bwMode="auto"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 fill="norm" stroke="1" extrusionOk="0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7" name="Freeform: Shape 106"/>
            <p:cNvSpPr/>
            <p:nvPr/>
          </p:nvSpPr>
          <p:spPr bwMode="auto"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 fill="norm" stroke="1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8" name="Freeform: Shape 107"/>
            <p:cNvSpPr/>
            <p:nvPr/>
          </p:nvSpPr>
          <p:spPr bwMode="auto"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 fill="norm" stroke="1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9" name="Freeform: Shape 108"/>
            <p:cNvSpPr/>
            <p:nvPr/>
          </p:nvSpPr>
          <p:spPr bwMode="auto"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 fill="norm" stroke="1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0" name="Freeform: Shape 109"/>
            <p:cNvSpPr/>
            <p:nvPr/>
          </p:nvSpPr>
          <p:spPr bwMode="auto"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 fill="norm" stroke="1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1" name="Freeform: Shape 110"/>
            <p:cNvSpPr/>
            <p:nvPr/>
          </p:nvSpPr>
          <p:spPr bwMode="auto"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 fill="norm" stroke="1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2" name="Freeform: Shape 111"/>
            <p:cNvSpPr/>
            <p:nvPr/>
          </p:nvSpPr>
          <p:spPr bwMode="auto"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 fill="norm" stroke="1" extrusionOk="0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3" name="Freeform: Shape 112"/>
            <p:cNvSpPr/>
            <p:nvPr/>
          </p:nvSpPr>
          <p:spPr bwMode="auto"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 fill="norm" stroke="1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4" name="Freeform: Shape 113"/>
            <p:cNvSpPr/>
            <p:nvPr/>
          </p:nvSpPr>
          <p:spPr bwMode="auto"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 fill="norm" stroke="1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5" name="Freeform: Shape 114"/>
            <p:cNvSpPr/>
            <p:nvPr/>
          </p:nvSpPr>
          <p:spPr bwMode="auto"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 fill="norm" stroke="1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6" name="Freeform: Shape 115"/>
            <p:cNvSpPr/>
            <p:nvPr/>
          </p:nvSpPr>
          <p:spPr bwMode="auto"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 fill="norm" stroke="1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7" name="Freeform: Shape 116"/>
            <p:cNvSpPr/>
            <p:nvPr/>
          </p:nvSpPr>
          <p:spPr bwMode="auto"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 fill="norm" stroke="1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8" name="Freeform: Shape 117"/>
            <p:cNvSpPr/>
            <p:nvPr/>
          </p:nvSpPr>
          <p:spPr bwMode="auto"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 fill="norm" stroke="1" extrusionOk="0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9" name="Freeform: Shape 118"/>
            <p:cNvSpPr/>
            <p:nvPr/>
          </p:nvSpPr>
          <p:spPr bwMode="auto"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 fill="norm" stroke="1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0" name="Freeform: Shape 119"/>
            <p:cNvSpPr/>
            <p:nvPr/>
          </p:nvSpPr>
          <p:spPr bwMode="auto"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 fill="norm" stroke="1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1" name="Freeform: Shape 120"/>
            <p:cNvSpPr/>
            <p:nvPr/>
          </p:nvSpPr>
          <p:spPr bwMode="auto"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 fill="norm" stroke="1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2" name="Freeform: Shape 121"/>
            <p:cNvSpPr/>
            <p:nvPr/>
          </p:nvSpPr>
          <p:spPr bwMode="auto"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 fill="norm" stroke="1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3" name="Freeform: Shape 122"/>
            <p:cNvSpPr/>
            <p:nvPr/>
          </p:nvSpPr>
          <p:spPr bwMode="auto"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 fill="norm" stroke="1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4" name="Freeform: Shape 123"/>
            <p:cNvSpPr/>
            <p:nvPr/>
          </p:nvSpPr>
          <p:spPr bwMode="auto"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 fill="norm" stroke="1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5" name="Freeform: Shape 124"/>
            <p:cNvSpPr/>
            <p:nvPr/>
          </p:nvSpPr>
          <p:spPr bwMode="auto"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 fill="norm" stroke="1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6" name="Freeform: Shape 125"/>
            <p:cNvSpPr/>
            <p:nvPr/>
          </p:nvSpPr>
          <p:spPr bwMode="auto"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 fill="norm" stroke="1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7" name="Freeform: Shape 126"/>
            <p:cNvSpPr/>
            <p:nvPr/>
          </p:nvSpPr>
          <p:spPr bwMode="auto"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 fill="norm" stroke="1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8" name="Freeform: Shape 127"/>
            <p:cNvSpPr/>
            <p:nvPr/>
          </p:nvSpPr>
          <p:spPr bwMode="auto"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 fill="norm" stroke="1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29" name="Freeform: Shape 128"/>
            <p:cNvSpPr/>
            <p:nvPr/>
          </p:nvSpPr>
          <p:spPr bwMode="auto"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 fill="norm" stroke="1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0" name="Freeform: Shape 129"/>
            <p:cNvSpPr/>
            <p:nvPr/>
          </p:nvSpPr>
          <p:spPr bwMode="auto"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 fill="norm" stroke="1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1" name="Freeform: Shape 130"/>
            <p:cNvSpPr/>
            <p:nvPr/>
          </p:nvSpPr>
          <p:spPr bwMode="auto"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 fill="norm" stroke="1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2" name="Freeform: Shape 131"/>
            <p:cNvSpPr/>
            <p:nvPr/>
          </p:nvSpPr>
          <p:spPr bwMode="auto"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 fill="norm" stroke="1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3" name="Freeform: Shape 132"/>
            <p:cNvSpPr/>
            <p:nvPr/>
          </p:nvSpPr>
          <p:spPr bwMode="auto"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 fill="norm" stroke="1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4" name="Freeform: Shape 133"/>
            <p:cNvSpPr/>
            <p:nvPr/>
          </p:nvSpPr>
          <p:spPr bwMode="auto"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 fill="norm" stroke="1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5" name="Freeform: Shape 134"/>
            <p:cNvSpPr/>
            <p:nvPr/>
          </p:nvSpPr>
          <p:spPr bwMode="auto"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 fill="norm" stroke="1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6" name="Freeform: Shape 135"/>
            <p:cNvSpPr/>
            <p:nvPr/>
          </p:nvSpPr>
          <p:spPr bwMode="auto"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 fill="norm" stroke="1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7" name="Freeform: Shape 136"/>
            <p:cNvSpPr/>
            <p:nvPr/>
          </p:nvSpPr>
          <p:spPr bwMode="auto"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 fill="norm" stroke="1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8" name="Freeform: Shape 137"/>
            <p:cNvSpPr/>
            <p:nvPr/>
          </p:nvSpPr>
          <p:spPr bwMode="auto"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 fill="norm" stroke="1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9" name="Freeform: Shape 138"/>
            <p:cNvSpPr/>
            <p:nvPr/>
          </p:nvSpPr>
          <p:spPr bwMode="auto"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 fill="norm" stroke="1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0" name="Freeform: Shape 139"/>
            <p:cNvSpPr/>
            <p:nvPr/>
          </p:nvSpPr>
          <p:spPr bwMode="auto"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 fill="norm" stroke="1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1" name="Freeform: Shape 140"/>
            <p:cNvSpPr/>
            <p:nvPr/>
          </p:nvSpPr>
          <p:spPr bwMode="auto"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 fill="norm" stroke="1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2" name="Freeform: Shape 141"/>
            <p:cNvSpPr/>
            <p:nvPr/>
          </p:nvSpPr>
          <p:spPr bwMode="auto"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 fill="norm" stroke="1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3" name="Freeform: Shape 142"/>
            <p:cNvSpPr/>
            <p:nvPr/>
          </p:nvSpPr>
          <p:spPr bwMode="auto">
            <a:xfrm>
              <a:off x="5734038" y="3481374"/>
              <a:ext cx="14191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 fill="norm" stroke="1" extrusionOk="0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4" name="Freeform: Shape 143"/>
            <p:cNvSpPr/>
            <p:nvPr/>
          </p:nvSpPr>
          <p:spPr bwMode="auto"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 fill="norm" stroke="1" extrusionOk="0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5" name="Freeform: Shape 144"/>
            <p:cNvSpPr/>
            <p:nvPr/>
          </p:nvSpPr>
          <p:spPr bwMode="auto"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 fill="norm" stroke="1" extrusionOk="0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6" name="Freeform: Shape 145"/>
            <p:cNvSpPr/>
            <p:nvPr/>
          </p:nvSpPr>
          <p:spPr bwMode="auto"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 fill="norm" stroke="1" extrusionOk="0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7" name="Freeform: Shape 146"/>
            <p:cNvSpPr/>
            <p:nvPr/>
          </p:nvSpPr>
          <p:spPr bwMode="auto"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 fill="norm" stroke="1" extrusionOk="0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8" name="Freeform: Shape 147"/>
            <p:cNvSpPr/>
            <p:nvPr/>
          </p:nvSpPr>
          <p:spPr bwMode="auto"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 fill="norm" stroke="1" extrusionOk="0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49" name="Freeform: Shape 148"/>
            <p:cNvSpPr/>
            <p:nvPr/>
          </p:nvSpPr>
          <p:spPr bwMode="auto"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 fill="norm" stroke="1" extrusionOk="0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0" name="Freeform: Shape 149"/>
            <p:cNvSpPr/>
            <p:nvPr/>
          </p:nvSpPr>
          <p:spPr bwMode="auto">
            <a:xfrm>
              <a:off x="5734038" y="3540620"/>
              <a:ext cx="14191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 fill="norm" stroke="1" extrusionOk="0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1" name="Freeform: Shape 150"/>
            <p:cNvSpPr/>
            <p:nvPr/>
          </p:nvSpPr>
          <p:spPr bwMode="auto"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 fill="norm" stroke="1" extrusionOk="0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2" name="Freeform: Shape 151"/>
            <p:cNvSpPr/>
            <p:nvPr/>
          </p:nvSpPr>
          <p:spPr bwMode="auto"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 fill="norm" stroke="1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3" name="Freeform: Shape 152"/>
            <p:cNvSpPr/>
            <p:nvPr/>
          </p:nvSpPr>
          <p:spPr bwMode="auto"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 fill="norm" stroke="1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4" name="Freeform: Shape 153"/>
            <p:cNvSpPr/>
            <p:nvPr/>
          </p:nvSpPr>
          <p:spPr bwMode="auto"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 fill="norm" stroke="1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5" name="Freeform: Shape 154"/>
            <p:cNvSpPr/>
            <p:nvPr/>
          </p:nvSpPr>
          <p:spPr bwMode="auto"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 fill="norm" stroke="1" extrusionOk="0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6" name="Freeform: Shape 155"/>
            <p:cNvSpPr/>
            <p:nvPr/>
          </p:nvSpPr>
          <p:spPr bwMode="auto"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 fill="norm" stroke="1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7" name="Freeform: Shape 156"/>
            <p:cNvSpPr/>
            <p:nvPr/>
          </p:nvSpPr>
          <p:spPr bwMode="auto">
            <a:xfrm>
              <a:off x="5734038" y="3599770"/>
              <a:ext cx="14191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 fill="norm" stroke="1" extrusionOk="0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8" name="Freeform: Shape 157"/>
            <p:cNvSpPr/>
            <p:nvPr/>
          </p:nvSpPr>
          <p:spPr bwMode="auto"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 fill="norm" stroke="1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59" name="Freeform: Shape 158"/>
            <p:cNvSpPr/>
            <p:nvPr/>
          </p:nvSpPr>
          <p:spPr bwMode="auto"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 fill="norm" stroke="1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0" name="Freeform: Shape 159"/>
            <p:cNvSpPr/>
            <p:nvPr/>
          </p:nvSpPr>
          <p:spPr bwMode="auto"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 fill="norm" stroke="1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1" name="Freeform: Shape 160"/>
            <p:cNvSpPr/>
            <p:nvPr/>
          </p:nvSpPr>
          <p:spPr bwMode="auto"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 fill="norm" stroke="1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2" name="Freeform: Shape 161"/>
            <p:cNvSpPr/>
            <p:nvPr/>
          </p:nvSpPr>
          <p:spPr bwMode="auto"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 fill="norm" stroke="1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3" name="Freeform: Shape 162"/>
            <p:cNvSpPr/>
            <p:nvPr/>
          </p:nvSpPr>
          <p:spPr bwMode="auto"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 fill="norm" stroke="1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4" name="Freeform: Shape 163"/>
            <p:cNvSpPr/>
            <p:nvPr/>
          </p:nvSpPr>
          <p:spPr bwMode="auto">
            <a:xfrm>
              <a:off x="5734037" y="3659014"/>
              <a:ext cx="14191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 fill="norm" stroke="1" extrusionOk="0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5" name="Freeform: Shape 164"/>
            <p:cNvSpPr/>
            <p:nvPr/>
          </p:nvSpPr>
          <p:spPr bwMode="auto"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 fill="norm" stroke="1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6" name="Freeform: Shape 165"/>
            <p:cNvSpPr/>
            <p:nvPr/>
          </p:nvSpPr>
          <p:spPr bwMode="auto"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 fill="norm" stroke="1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7" name="Freeform: Shape 166"/>
            <p:cNvSpPr/>
            <p:nvPr/>
          </p:nvSpPr>
          <p:spPr bwMode="auto"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 fill="norm" stroke="1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8" name="Freeform: Shape 167"/>
            <p:cNvSpPr/>
            <p:nvPr/>
          </p:nvSpPr>
          <p:spPr bwMode="auto"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 fill="norm" stroke="1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9" name="Freeform: Shape 168"/>
            <p:cNvSpPr/>
            <p:nvPr/>
          </p:nvSpPr>
          <p:spPr bwMode="auto"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 fill="norm" stroke="1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0" name="Freeform: Shape 169"/>
            <p:cNvSpPr/>
            <p:nvPr/>
          </p:nvSpPr>
          <p:spPr bwMode="auto"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 fill="norm" stroke="1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1" name="Freeform: Shape 170"/>
            <p:cNvSpPr/>
            <p:nvPr/>
          </p:nvSpPr>
          <p:spPr bwMode="auto">
            <a:xfrm>
              <a:off x="5734038" y="3718165"/>
              <a:ext cx="14191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 fill="norm" stroke="1" extrusionOk="0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2" name="Freeform: Shape 171"/>
            <p:cNvSpPr/>
            <p:nvPr/>
          </p:nvSpPr>
          <p:spPr bwMode="auto"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 fill="norm" stroke="1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3" name="Freeform: Shape 172"/>
            <p:cNvSpPr/>
            <p:nvPr/>
          </p:nvSpPr>
          <p:spPr bwMode="auto"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 fill="norm" stroke="1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4" name="Freeform: Shape 173"/>
            <p:cNvSpPr/>
            <p:nvPr/>
          </p:nvSpPr>
          <p:spPr bwMode="auto"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 fill="norm" stroke="1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5" name="Freeform: Shape 174"/>
            <p:cNvSpPr/>
            <p:nvPr/>
          </p:nvSpPr>
          <p:spPr bwMode="auto"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 fill="norm" stroke="1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6" name="Freeform: Shape 175"/>
            <p:cNvSpPr/>
            <p:nvPr/>
          </p:nvSpPr>
          <p:spPr bwMode="auto"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 fill="norm" stroke="1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7" name="Freeform: Shape 176"/>
            <p:cNvSpPr/>
            <p:nvPr/>
          </p:nvSpPr>
          <p:spPr bwMode="auto"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 fill="norm" stroke="1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8" name="Freeform: Shape 177"/>
            <p:cNvSpPr/>
            <p:nvPr/>
          </p:nvSpPr>
          <p:spPr bwMode="auto">
            <a:xfrm>
              <a:off x="5734040" y="3777410"/>
              <a:ext cx="14191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 fill="norm" stroke="1" extrusionOk="0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9" name="Freeform: Shape 178"/>
            <p:cNvSpPr/>
            <p:nvPr/>
          </p:nvSpPr>
          <p:spPr bwMode="auto"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 fill="norm" stroke="1" extrusionOk="0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0" name="Freeform: Shape 179"/>
            <p:cNvSpPr/>
            <p:nvPr/>
          </p:nvSpPr>
          <p:spPr bwMode="auto"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 fill="norm" stroke="1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1" name="Freeform: Shape 180"/>
            <p:cNvSpPr/>
            <p:nvPr/>
          </p:nvSpPr>
          <p:spPr bwMode="auto"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 fill="norm" stroke="1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2" name="Freeform: Shape 181"/>
            <p:cNvSpPr/>
            <p:nvPr/>
          </p:nvSpPr>
          <p:spPr bwMode="auto"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 fill="norm" stroke="1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3" name="Freeform: Shape 182"/>
            <p:cNvSpPr/>
            <p:nvPr/>
          </p:nvSpPr>
          <p:spPr bwMode="auto"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 fill="norm" stroke="1" extrusionOk="0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4" name="Freeform: Shape 183"/>
            <p:cNvSpPr/>
            <p:nvPr/>
          </p:nvSpPr>
          <p:spPr bwMode="auto"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 fill="norm" stroke="1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5" name="Freeform: Shape 184"/>
            <p:cNvSpPr/>
            <p:nvPr/>
          </p:nvSpPr>
          <p:spPr bwMode="auto"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 fill="norm" stroke="1" extrusionOk="0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6" name="Freeform: Shape 185"/>
            <p:cNvSpPr/>
            <p:nvPr/>
          </p:nvSpPr>
          <p:spPr bwMode="auto">
            <a:xfrm>
              <a:off x="6207626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 fill="norm" stroke="1" extrusionOk="0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7" name="Freeform: Shape 186"/>
            <p:cNvSpPr/>
            <p:nvPr/>
          </p:nvSpPr>
          <p:spPr bwMode="auto">
            <a:xfrm>
              <a:off x="6266871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 fill="norm" stroke="1" extrusionOk="0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8" name="Freeform: Shape 187"/>
            <p:cNvSpPr/>
            <p:nvPr/>
          </p:nvSpPr>
          <p:spPr bwMode="auto"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 fill="norm" stroke="1" extrusionOk="0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9" name="Freeform: Shape 188"/>
            <p:cNvSpPr/>
            <p:nvPr/>
          </p:nvSpPr>
          <p:spPr bwMode="auto"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 fill="norm" stroke="1" extrusionOk="0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0" name="Freeform: Shape 189"/>
            <p:cNvSpPr/>
            <p:nvPr/>
          </p:nvSpPr>
          <p:spPr bwMode="auto"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 fill="norm" stroke="1" extrusionOk="0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1" name="Freeform: Shape 190"/>
            <p:cNvSpPr/>
            <p:nvPr/>
          </p:nvSpPr>
          <p:spPr bwMode="auto"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 fill="norm" stroke="1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2" name="Freeform: Shape 191"/>
            <p:cNvSpPr/>
            <p:nvPr/>
          </p:nvSpPr>
          <p:spPr bwMode="auto">
            <a:xfrm>
              <a:off x="6207626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 fill="norm" stroke="1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3" name="Freeform: Shape 192"/>
            <p:cNvSpPr/>
            <p:nvPr/>
          </p:nvSpPr>
          <p:spPr bwMode="auto">
            <a:xfrm>
              <a:off x="6266871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 fill="norm" stroke="1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4" name="Freeform: Shape 193"/>
            <p:cNvSpPr/>
            <p:nvPr/>
          </p:nvSpPr>
          <p:spPr bwMode="auto"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 fill="norm" stroke="1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5" name="Freeform: Shape 194"/>
            <p:cNvSpPr/>
            <p:nvPr/>
          </p:nvSpPr>
          <p:spPr bwMode="auto"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 fill="norm" stroke="1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6" name="Freeform: Shape 195"/>
            <p:cNvSpPr/>
            <p:nvPr/>
          </p:nvSpPr>
          <p:spPr bwMode="auto"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 fill="norm" stroke="1" extrusionOk="0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7" name="Freeform: Shape 196"/>
            <p:cNvSpPr/>
            <p:nvPr/>
          </p:nvSpPr>
          <p:spPr bwMode="auto"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 fill="norm" stroke="1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8" name="Freeform: Shape 197"/>
            <p:cNvSpPr/>
            <p:nvPr/>
          </p:nvSpPr>
          <p:spPr bwMode="auto">
            <a:xfrm>
              <a:off x="6207626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 fill="norm" stroke="1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9" name="Freeform: Shape 198"/>
            <p:cNvSpPr/>
            <p:nvPr/>
          </p:nvSpPr>
          <p:spPr bwMode="auto">
            <a:xfrm>
              <a:off x="6266871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 fill="norm" stroke="1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0" name="Freeform: Shape 199"/>
            <p:cNvSpPr/>
            <p:nvPr/>
          </p:nvSpPr>
          <p:spPr bwMode="auto"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 fill="norm" stroke="1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1" name="Freeform: Shape 200"/>
            <p:cNvSpPr/>
            <p:nvPr/>
          </p:nvSpPr>
          <p:spPr bwMode="auto"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 fill="norm" stroke="1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2" name="Freeform: Shape 201"/>
            <p:cNvSpPr/>
            <p:nvPr/>
          </p:nvSpPr>
          <p:spPr bwMode="auto">
            <a:xfrm>
              <a:off x="644441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 fill="norm" stroke="1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3" name="Freeform: Shape 202"/>
            <p:cNvSpPr/>
            <p:nvPr/>
          </p:nvSpPr>
          <p:spPr bwMode="auto"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 fill="norm" stroke="1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4" name="Freeform: Shape 203"/>
            <p:cNvSpPr/>
            <p:nvPr/>
          </p:nvSpPr>
          <p:spPr bwMode="auto">
            <a:xfrm>
              <a:off x="6207626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 fill="norm" stroke="1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5" name="Freeform: Shape 204"/>
            <p:cNvSpPr/>
            <p:nvPr/>
          </p:nvSpPr>
          <p:spPr bwMode="auto">
            <a:xfrm>
              <a:off x="6266871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 fill="norm" stroke="1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6" name="Freeform: Shape 205"/>
            <p:cNvSpPr/>
            <p:nvPr/>
          </p:nvSpPr>
          <p:spPr bwMode="auto"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 fill="norm" stroke="1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7" name="Freeform: Shape 206"/>
            <p:cNvSpPr/>
            <p:nvPr/>
          </p:nvSpPr>
          <p:spPr bwMode="auto"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 fill="norm" stroke="1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8" name="Freeform: Shape 207"/>
            <p:cNvSpPr/>
            <p:nvPr/>
          </p:nvSpPr>
          <p:spPr bwMode="auto"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 fill="norm" stroke="1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9" name="Freeform: Shape 208"/>
            <p:cNvSpPr/>
            <p:nvPr/>
          </p:nvSpPr>
          <p:spPr bwMode="auto"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 fill="norm" stroke="1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0" name="Freeform: Shape 209"/>
            <p:cNvSpPr/>
            <p:nvPr/>
          </p:nvSpPr>
          <p:spPr bwMode="auto">
            <a:xfrm>
              <a:off x="6207626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 fill="norm" stroke="1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1" name="Freeform: Shape 210"/>
            <p:cNvSpPr/>
            <p:nvPr/>
          </p:nvSpPr>
          <p:spPr bwMode="auto">
            <a:xfrm>
              <a:off x="6266871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 fill="norm" stroke="1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2" name="Freeform: Shape 211"/>
            <p:cNvSpPr/>
            <p:nvPr/>
          </p:nvSpPr>
          <p:spPr bwMode="auto"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 fill="norm" stroke="1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3" name="Freeform: Shape 212"/>
            <p:cNvSpPr/>
            <p:nvPr/>
          </p:nvSpPr>
          <p:spPr bwMode="auto"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 fill="norm" stroke="1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4" name="Freeform: Shape 213"/>
            <p:cNvSpPr/>
            <p:nvPr/>
          </p:nvSpPr>
          <p:spPr bwMode="auto"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 fill="norm" stroke="1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5" name="Freeform: Shape 214"/>
            <p:cNvSpPr/>
            <p:nvPr/>
          </p:nvSpPr>
          <p:spPr bwMode="auto"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 fill="norm" stroke="1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6" name="Freeform: Shape 215"/>
            <p:cNvSpPr/>
            <p:nvPr/>
          </p:nvSpPr>
          <p:spPr bwMode="auto"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 fill="norm" stroke="1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7" name="Freeform: Shape 216"/>
            <p:cNvSpPr/>
            <p:nvPr/>
          </p:nvSpPr>
          <p:spPr bwMode="auto"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 fill="norm" stroke="1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8" name="Freeform: Shape 217"/>
            <p:cNvSpPr/>
            <p:nvPr/>
          </p:nvSpPr>
          <p:spPr bwMode="auto">
            <a:xfrm>
              <a:off x="6326024" y="37773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 fill="norm" stroke="1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9" name="Freeform: Shape 218"/>
            <p:cNvSpPr/>
            <p:nvPr/>
          </p:nvSpPr>
          <p:spPr bwMode="auto"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 fill="norm" stroke="1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20" name="Freeform: Shape 219"/>
            <p:cNvSpPr/>
            <p:nvPr/>
          </p:nvSpPr>
          <p:spPr bwMode="auto">
            <a:xfrm>
              <a:off x="6444424" y="37774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 fill="norm" stroke="1" extrusionOk="0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221" name="Group 220"/>
          <p:cNvGrpSpPr/>
          <p:nvPr/>
        </p:nvGrpSpPr>
        <p:grpSpPr bwMode="auto">
          <a:xfrm>
            <a:off x="10579799" y="466375"/>
            <a:ext cx="1089022" cy="1089022"/>
            <a:chOff x="4741467" y="593941"/>
            <a:chExt cx="932200" cy="932200"/>
          </a:xfrm>
        </p:grpSpPr>
        <p:sp>
          <p:nvSpPr>
            <p:cNvPr id="222" name="Graphic 212"/>
            <p:cNvSpPr/>
            <p:nvPr userDrawn="1"/>
          </p:nvSpPr>
          <p:spPr bwMode="auto">
            <a:xfrm>
              <a:off x="4741467" y="593941"/>
              <a:ext cx="932200" cy="932200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 fill="norm" stroke="1" extrusionOk="0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/>
              <a:noAutofit/>
            </a:bodyPr>
            <a:lstStyle/>
            <a:p>
              <a:pPr algn="ctr">
                <a:defRPr/>
              </a:pPr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23" name="Graphic 212"/>
            <p:cNvSpPr/>
            <p:nvPr userDrawn="1"/>
          </p:nvSpPr>
          <p:spPr bwMode="auto">
            <a:xfrm>
              <a:off x="4741467" y="593941"/>
              <a:ext cx="932200" cy="932200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 fill="norm" stroke="1" extrusionOk="0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/>
              <a:noAutofit/>
            </a:bodyPr>
            <a:lstStyle/>
            <a:p>
              <a:pPr algn="ctr">
                <a:defRPr/>
              </a:pPr>
              <a:endParaRPr lang="en-US">
                <a:solidFill>
                  <a:schemeClr val="lt1"/>
                </a:solidFill>
              </a:endParaRPr>
            </a:p>
          </p:txBody>
        </p:sp>
      </p:grpSp>
      <p:grpSp>
        <p:nvGrpSpPr>
          <p:cNvPr id="224" name="Group 223"/>
          <p:cNvGrpSpPr/>
          <p:nvPr/>
        </p:nvGrpSpPr>
        <p:grpSpPr bwMode="auto">
          <a:xfrm>
            <a:off x="487753" y="5626538"/>
            <a:ext cx="319941" cy="319941"/>
            <a:chOff x="1185735" y="4917084"/>
            <a:chExt cx="319941" cy="319941"/>
          </a:xfrm>
        </p:grpSpPr>
        <p:sp>
          <p:nvSpPr>
            <p:cNvPr id="225" name="Oval 224"/>
            <p:cNvSpPr/>
            <p:nvPr userDrawn="1"/>
          </p:nvSpPr>
          <p:spPr bwMode="auto">
            <a:xfrm>
              <a:off x="1185735" y="4917084"/>
              <a:ext cx="319941" cy="319941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/>
              <a:noAutofit/>
            </a:bodyPr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26" name="Oval 225"/>
            <p:cNvSpPr/>
            <p:nvPr userDrawn="1"/>
          </p:nvSpPr>
          <p:spPr bwMode="auto">
            <a:xfrm>
              <a:off x="1185735" y="4917084"/>
              <a:ext cx="319941" cy="319941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cap="all" spc="10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/>
              </a:defRPr>
            </a:lvl1pPr>
          </a:lstStyle>
          <a:p>
            <a:pPr>
              <a:defRPr/>
            </a:pPr>
            <a:fld id="{46B4FC54-4770-4D2B-88AB-159312EBEA3E}" type="datetimeFigureOut">
              <a:rPr lang="en-IN"/>
              <a:t>21-04-2025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cap="all" spc="10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/>
              </a:defRPr>
            </a:lvl1pPr>
          </a:lstStyle>
          <a:p>
            <a:pPr>
              <a:defRPr/>
            </a:pPr>
            <a:fld id="{53D8B3E6-7634-481F-B2C9-75A435C1D3E9}" type="slidenum">
              <a:rPr lang="en-IN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 b="1" i="0" spc="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mailto:tejas.20231CSD0076@presidencyuniversity.in" TargetMode="External"/><Relationship Id="rId4" Type="http://schemas.openxmlformats.org/officeDocument/2006/relationships/hyperlink" Target="mailto:darshan.20231bca0144@presidencyuniversity.in" TargetMode="External"/><Relationship Id="rId5" Type="http://schemas.openxmlformats.org/officeDocument/2006/relationships/hyperlink" Target="mailto:vineeth.20231cse0142@presidencyuniversity.in" TargetMode="External"/><Relationship Id="rId6" Type="http://schemas.openxmlformats.org/officeDocument/2006/relationships/hyperlink" Target="mailto:devandla.20231csd0125@presidencyuniversity.in" TargetMode="Externa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ecourts.gov.in/" TargetMode="External"/><Relationship Id="rId4" Type="http://schemas.openxmlformats.org/officeDocument/2006/relationships/hyperlink" Target="https://github.com/openjustice-in/ecourts" TargetMode="External"/><Relationship Id="rId5" Type="http://schemas.openxmlformats.org/officeDocument/2006/relationships/hyperlink" Target="https://njdg.ecourts.gov.in/njdg_v3/" TargetMode="Externa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395307" y="2927685"/>
            <a:ext cx="9144000" cy="2387600"/>
          </a:xfrm>
        </p:spPr>
        <p:txBody>
          <a:bodyPr/>
          <a:lstStyle/>
          <a:p>
            <a:pPr>
              <a:defRPr/>
            </a:pPr>
            <a:r>
              <a:rPr lang="en-IN"/>
              <a:t>NAMMASURAKSHA</a:t>
            </a:r>
            <a:br>
              <a:rPr lang="en-IN"/>
            </a:br>
            <a:r>
              <a:rPr lang="en-IN"/>
              <a:t>HACKATHON</a:t>
            </a:r>
            <a:endParaRPr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9627368" y="0"/>
            <a:ext cx="2081264" cy="85825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3865792" y="634239"/>
            <a:ext cx="4203031" cy="4178653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5686367" y="0"/>
            <a:ext cx="2859073" cy="858253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>
            <a:off x="3660282" y="-27304"/>
            <a:ext cx="1149667" cy="1149667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7"/>
          <a:stretch/>
        </p:blipFill>
        <p:spPr bwMode="auto">
          <a:xfrm>
            <a:off x="0" y="138412"/>
            <a:ext cx="2783864" cy="89187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946520" y="396117"/>
            <a:ext cx="9790609" cy="640831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en-IN"/>
              <a:t>TEAM DETAILS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946519" y="1472832"/>
            <a:ext cx="10252523" cy="4351338"/>
          </a:xfrm>
        </p:spPr>
        <p:txBody>
          <a:bodyPr/>
          <a:lstStyle/>
          <a:p>
            <a:pPr>
              <a:defRPr/>
            </a:pPr>
            <a:r>
              <a:rPr lang="en-IN"/>
              <a:t>TEAM NAME: </a:t>
            </a:r>
            <a:r>
              <a:rPr lang="en-IN" sz="3300" b="1"/>
              <a:t>dotZero</a:t>
            </a:r>
            <a:endParaRPr lang="en-IN" sz="900"/>
          </a:p>
          <a:p>
            <a:pPr>
              <a:defRPr/>
            </a:pPr>
            <a:endParaRPr lang="en-IN" sz="800"/>
          </a:p>
          <a:p>
            <a:pPr>
              <a:defRPr/>
            </a:pPr>
            <a:r>
              <a:rPr lang="en-IN"/>
              <a:t>TEAM MEMBERS DETAILS:</a:t>
            </a:r>
            <a:endParaRPr/>
          </a:p>
          <a:p>
            <a:pPr>
              <a:defRPr/>
            </a:pPr>
            <a:endParaRPr lang="en-IN"/>
          </a:p>
        </p:txBody>
      </p:sp>
      <p:graphicFrame>
        <p:nvGraphicFramePr>
          <p:cNvPr id="5" name="Table 4"/>
          <p:cNvGraphicFramePr>
            <a:graphicFrameLocks xmlns:a="http://schemas.openxmlformats.org/drawingml/2006/main" noGrp="1"/>
          </p:cNvGraphicFramePr>
          <p:nvPr/>
        </p:nvGraphicFramePr>
        <p:xfrm>
          <a:off x="1080810" y="2783813"/>
          <a:ext cx="10118231" cy="3974743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{5940675A-B579-460E-94D1-54222C63F5DA}</a:tableStyleId>
              </a:tblPr>
              <a:tblGrid>
                <a:gridCol w="2526382"/>
                <a:gridCol w="2526382"/>
                <a:gridCol w="2526382"/>
                <a:gridCol w="2526382"/>
              </a:tblGrid>
              <a:tr h="578764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IN"/>
                        <a:t>MEMBERS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IN"/>
                        <a:t>NAMES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IN"/>
                        <a:t>COLLEGE</a:t>
                      </a:r>
                      <a:r>
                        <a:rPr lang="en-IN"/>
                        <a:t> MAIL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IN"/>
                        <a:t>PHONE NUMBER</a:t>
                      </a:r>
                      <a:endParaRPr/>
                    </a:p>
                  </a:txBody>
                  <a:tcPr/>
                </a:tc>
              </a:tr>
              <a:tr h="578764">
                <a:tc>
                  <a:txBody>
                    <a:bodyPr/>
                    <a:p>
                      <a:pPr>
                        <a:defRPr/>
                      </a:pPr>
                      <a:r>
                        <a:rPr lang="en-IN"/>
                        <a:t>Member 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en-IN"/>
                        <a:t>Tejas Sadashiv Jondhale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en-IN" u="sng">
                          <a:hlinkClick r:id="rId3" tooltip="mailto:tejas.20231CSD0076@presidencyuniversity.in"/>
                        </a:rPr>
                        <a:t>tejas.20231csd0076@presidencyuniversity.in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en-IN"/>
                        <a:t>7378562946</a:t>
                      </a:r>
                      <a:endParaRPr lang="en-IN"/>
                    </a:p>
                  </a:txBody>
                  <a:tcPr/>
                </a:tc>
              </a:tr>
              <a:tr h="578764">
                <a:tc>
                  <a:txBody>
                    <a:bodyPr/>
                    <a:p>
                      <a:pPr>
                        <a:defRPr/>
                      </a:pPr>
                      <a:r>
                        <a:rPr lang="en-IN"/>
                        <a:t>Member 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en-IN"/>
                        <a:t>Darshan Kumawat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en-IN" u="sng">
                          <a:hlinkClick r:id="rId4" tooltip="mailto:darshan.20231bca0144@presidencyuniversity.in"/>
                        </a:rPr>
                        <a:t>darshan.20231bca0144@presidencyuniversity.in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en-IN"/>
                        <a:t>9001081996</a:t>
                      </a:r>
                      <a:endParaRPr lang="en-IN"/>
                    </a:p>
                  </a:txBody>
                  <a:tcPr/>
                </a:tc>
              </a:tr>
              <a:tr h="578764">
                <a:tc>
                  <a:txBody>
                    <a:bodyPr/>
                    <a:p>
                      <a:pPr>
                        <a:defRPr/>
                      </a:pPr>
                      <a:r>
                        <a:rPr lang="en-IN"/>
                        <a:t>Member 3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en-IN"/>
                        <a:t>Vineeth Soudri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en-IN" u="sng">
                          <a:hlinkClick r:id="rId5" tooltip="mailto:vineeth.20231cse0142@presidencyuniversity.in"/>
                        </a:rPr>
                        <a:t>vineeth.20231cse0142@presidencyuniversity.in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en-IN"/>
                        <a:t>9008164939</a:t>
                      </a:r>
                      <a:endParaRPr lang="en-IN"/>
                    </a:p>
                  </a:txBody>
                  <a:tcPr/>
                </a:tc>
              </a:tr>
              <a:tr h="578764">
                <a:tc>
                  <a:txBody>
                    <a:bodyPr/>
                    <a:p>
                      <a:pPr>
                        <a:defRPr/>
                      </a:pPr>
                      <a:r>
                        <a:rPr lang="en-IN"/>
                        <a:t>Member 4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en-IN" sz="1800" b="0" i="0" u="none" strike="noStrike" cap="none" spc="0">
                          <a:solidFill>
                            <a:schemeClr val="tx1"/>
                          </a:solidFill>
                          <a:latin typeface="Source Sans Pro"/>
                          <a:ea typeface="Source Sans Pro"/>
                          <a:cs typeface="Source Sans Pro"/>
                        </a:rPr>
                        <a:t>Devandla Balaji Uday Sankar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en-IN" u="sng">
                          <a:hlinkClick r:id="rId6" tooltip="mailto:devandla.20231csd0125@presidencyuniversity.in"/>
                        </a:rPr>
                        <a:t>devandla.20231csd0125@presidencyuniversity.in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en-IN"/>
                        <a:t>8073923104</a:t>
                      </a:r>
                      <a:endParaRPr lang="en-IN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946520" y="396118"/>
            <a:ext cx="9583219" cy="555990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en-IN"/>
              <a:t>IDEA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522312" y="1084081"/>
            <a:ext cx="10431632" cy="4037851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 lang="en-IN" b="0"/>
              <a:t>THEME: </a:t>
            </a:r>
            <a:r>
              <a:rPr lang="en-IN" sz="2800" b="1" i="0" u="none" strike="noStrike" cap="none" spc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</a:rPr>
              <a:t>Data </a:t>
            </a:r>
            <a:r>
              <a:rPr lang="en-IN" sz="2800" b="1" i="0" u="none" strike="noStrike" cap="none" spc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</a:rPr>
              <a:t>Analytics </a:t>
            </a:r>
            <a:r>
              <a:rPr lang="en-IN" sz="2800" b="1" i="0" u="none" strike="noStrike" cap="none" spc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</a:rPr>
              <a:t>for Crime Trends- Predictive Policing</a:t>
            </a:r>
            <a:endParaRPr/>
          </a:p>
          <a:p>
            <a:pPr>
              <a:defRPr/>
            </a:pPr>
            <a:endParaRPr lang="en-IN"/>
          </a:p>
          <a:p>
            <a:pPr algn="ctr">
              <a:defRPr/>
            </a:pPr>
            <a:endParaRPr>
              <a:solidFill>
                <a:schemeClr val="tx1"/>
              </a:solidFill>
            </a:endParaRPr>
          </a:p>
          <a:p>
            <a:pPr>
              <a:defRPr/>
            </a:pPr>
            <a:endParaRPr lang="en-IN" sz="1800"/>
          </a:p>
          <a:p>
            <a:pPr>
              <a:defRPr/>
            </a:pPr>
            <a:endParaRPr lang="en-IN" sz="1800"/>
          </a:p>
          <a:p>
            <a:pPr>
              <a:defRPr/>
            </a:pPr>
            <a:endParaRPr lang="en-IN" sz="1800"/>
          </a:p>
          <a:p>
            <a:pPr>
              <a:defRPr/>
            </a:pPr>
            <a:endParaRPr/>
          </a:p>
          <a:p>
            <a:pPr>
              <a:defRPr/>
            </a:pPr>
            <a:endParaRPr lang="en-IN"/>
          </a:p>
        </p:txBody>
      </p:sp>
      <p:sp>
        <p:nvSpPr>
          <p:cNvPr id="1296471696" name=""/>
          <p:cNvSpPr txBox="1"/>
          <p:nvPr/>
        </p:nvSpPr>
        <p:spPr bwMode="auto">
          <a:xfrm flipH="0" flipV="0">
            <a:off x="612877" y="1563537"/>
            <a:ext cx="10294267" cy="438948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 lang="en-US" sz="1800" b="0" i="0" u="none" strike="noStrike" cap="none" spc="0">
              <a:solidFill>
                <a:schemeClr val="tx1"/>
              </a:solidFill>
              <a:latin typeface="Source Sans Pro"/>
              <a:ea typeface="Source Sans Pro"/>
              <a:cs typeface="Source Sans Pro"/>
            </a:endParaRPr>
          </a:p>
          <a:p>
            <a:pPr>
              <a:defRPr/>
            </a:pPr>
            <a:r>
              <a:rPr lang="en-US" sz="2200" b="1" i="0" u="none" strike="noStrike" cap="none" spc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</a:rPr>
              <a:t>Current Legal Challenges in India:</a:t>
            </a:r>
            <a:endParaRPr sz="2200" b="1" i="0" u="none" strike="noStrike" cap="none" spc="0">
              <a:solidFill>
                <a:schemeClr val="tx1"/>
              </a:solidFill>
              <a:latin typeface="Source Sans Pro"/>
              <a:ea typeface="Source Sans Pro"/>
              <a:cs typeface="Source Sans Pro"/>
            </a:endParaRPr>
          </a:p>
          <a:p>
            <a:pPr>
              <a:defRPr/>
            </a:pPr>
            <a:endParaRPr lang="en-US" sz="2200" b="1" i="0" u="none" strike="noStrike" cap="none" spc="0">
              <a:solidFill>
                <a:schemeClr val="tx1"/>
              </a:solidFill>
              <a:latin typeface="Source Sans Pro"/>
              <a:ea typeface="Source Sans Pro"/>
              <a:cs typeface="Source Sans Pro"/>
            </a:endParaRPr>
          </a:p>
          <a:p>
            <a:pPr marL="305908" indent="-305908">
              <a:buFont typeface="Arial"/>
              <a:buChar char="•"/>
              <a:defRPr/>
            </a:pPr>
            <a:r>
              <a:rPr lang="en-US" sz="2000" b="0" i="0" u="none" strike="noStrike" cap="none" spc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</a:rPr>
              <a:t>Indian courts are overwhelmed with case backlogs and delayed justice.</a:t>
            </a:r>
            <a:endParaRPr sz="2000" b="1" i="0" u="none" strike="noStrike" cap="none" spc="0">
              <a:solidFill>
                <a:schemeClr val="tx1"/>
              </a:solidFill>
              <a:latin typeface="Source Sans Pro"/>
              <a:ea typeface="Source Sans Pro"/>
              <a:cs typeface="Source Sans Pro"/>
            </a:endParaRPr>
          </a:p>
          <a:p>
            <a:pPr marL="305908" indent="-305908">
              <a:buFont typeface="Arial"/>
              <a:buChar char="•"/>
              <a:defRPr/>
            </a:pPr>
            <a:endParaRPr sz="2000" b="1" i="0" u="none" strike="noStrike" cap="none" spc="0">
              <a:solidFill>
                <a:schemeClr val="tx1"/>
              </a:solidFill>
              <a:latin typeface="Source Sans Pro"/>
              <a:ea typeface="Source Sans Pro"/>
              <a:cs typeface="Source Sans Pro"/>
            </a:endParaRPr>
          </a:p>
          <a:p>
            <a:pPr marL="305907" indent="-305907">
              <a:buFont typeface="Arial"/>
              <a:buChar char="•"/>
              <a:defRPr/>
            </a:pPr>
            <a:r>
              <a:rPr lang="en-US" sz="2000" b="0" i="0" u="none" strike="noStrike" cap="none" spc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</a:rPr>
              <a:t>No widely available AI tool exists to help predict case outcomes based on real patterns in Indian legal history </a:t>
            </a:r>
            <a:r>
              <a:rPr lang="en-US" sz="20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2000" b="0" i="0" u="none" strike="noStrike" cap="none" spc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</a:rPr>
              <a:t>62% of defendants cannot assess case viability early</a:t>
            </a:r>
            <a:r>
              <a:rPr lang="en-US" sz="20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).</a:t>
            </a:r>
            <a:endParaRPr lang="en-US" sz="20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305907" indent="-305907">
              <a:buFont typeface="Arial"/>
              <a:buChar char="•"/>
              <a:defRPr/>
            </a:pPr>
            <a:endParaRPr sz="2000" b="1" i="0" u="none" strike="noStrike" cap="none" spc="0">
              <a:solidFill>
                <a:schemeClr val="tx1"/>
              </a:solidFill>
              <a:latin typeface="Source Sans Pro"/>
              <a:ea typeface="Source Sans Pro"/>
              <a:cs typeface="Source Sans Pro"/>
            </a:endParaRPr>
          </a:p>
          <a:p>
            <a:pPr marL="305907" indent="-305907">
              <a:buFont typeface="Arial"/>
              <a:buChar char="•"/>
              <a:defRPr/>
            </a:pPr>
            <a:r>
              <a:rPr lang="en-US" sz="2000" b="0" i="0" u="none" strike="noStrike" cap="none" spc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</a:rPr>
              <a:t>Finding similar cases with comparable facts and outcomes is time-consuming and inconsistent</a:t>
            </a:r>
            <a:r>
              <a:rPr lang="en-US" sz="2000" b="0" i="0" u="none" strike="noStrike" cap="none" spc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</a:rPr>
              <a:t>.</a:t>
            </a:r>
            <a:endParaRPr lang="en-US" sz="20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defRPr/>
            </a:pPr>
            <a:endParaRPr sz="2000" b="0" i="0" u="none" strike="noStrike" cap="none" spc="0">
              <a:solidFill>
                <a:schemeClr val="tx1"/>
              </a:solidFill>
              <a:latin typeface="Source Sans Pro"/>
              <a:ea typeface="Source Sans Pro"/>
              <a:cs typeface="Source Sans Pro"/>
            </a:endParaRPr>
          </a:p>
          <a:p>
            <a:pPr marL="305908" indent="-305908">
              <a:buFont typeface="Arial"/>
              <a:buChar char="•"/>
              <a:defRPr/>
            </a:pPr>
            <a:r>
              <a:rPr lang="en-US" sz="2000" b="0" i="0" u="none" strike="noStrike" cap="none" spc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</a:rPr>
              <a:t>Legal professionals must manually analyze hundreds of unstructured documents (charge sheets, evidence, prior rulings).</a:t>
            </a:r>
            <a:endParaRPr sz="2000" b="1" i="0" u="none" strike="noStrike" cap="none" spc="0">
              <a:solidFill>
                <a:schemeClr val="tx1"/>
              </a:solidFill>
              <a:latin typeface="Source Sans Pro"/>
              <a:ea typeface="Source Sans Pro"/>
              <a:cs typeface="Source Sans Pro"/>
            </a:endParaRPr>
          </a:p>
          <a:p>
            <a:pPr>
              <a:defRPr/>
            </a:pPr>
            <a:endParaRPr sz="2000" b="0" i="0" u="none" strike="noStrike" cap="none" spc="0">
              <a:solidFill>
                <a:schemeClr val="tx1"/>
              </a:solidFill>
              <a:latin typeface="Source Sans Pro"/>
              <a:ea typeface="Source Sans Pro"/>
              <a:cs typeface="Source Sans Pr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946521" y="396118"/>
            <a:ext cx="9988572" cy="593696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en-IN"/>
              <a:t>IDEA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946519" y="1121789"/>
            <a:ext cx="10412778" cy="1555992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 lang="en-IN" sz="2400"/>
              <a:t>SOLUTION </a:t>
            </a:r>
            <a:r>
              <a:rPr sz="2400"/>
              <a:t>:</a:t>
            </a:r>
            <a:endParaRPr sz="2400"/>
          </a:p>
          <a:p>
            <a:pPr>
              <a:defRPr/>
            </a:pPr>
            <a:endParaRPr sz="2400"/>
          </a:p>
          <a:p>
            <a:pPr>
              <a:defRPr/>
            </a:pPr>
            <a:endParaRPr sz="2400"/>
          </a:p>
        </p:txBody>
      </p:sp>
      <p:sp>
        <p:nvSpPr>
          <p:cNvPr id="1373382073" name=""/>
          <p:cNvSpPr txBox="1"/>
          <p:nvPr/>
        </p:nvSpPr>
        <p:spPr bwMode="auto">
          <a:xfrm flipH="0" flipV="0">
            <a:off x="946521" y="1575253"/>
            <a:ext cx="10065970" cy="33683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17793" indent="-217793">
              <a:buFont typeface="Arial"/>
              <a:buChar char="•"/>
              <a:defRPr/>
            </a:pPr>
            <a:r>
              <a:rPr lang="en-US" sz="1800" b="0" i="0" u="none" strike="noStrike" cap="none" spc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</a:rPr>
              <a:t>A comprehensive web-based platform that leverages AI and historical legal data to assist in making informed legal decisions and crafting effective case strategies.</a:t>
            </a:r>
            <a:endParaRPr sz="1800" b="0" i="0" u="none" strike="noStrike" cap="none" spc="0">
              <a:solidFill>
                <a:schemeClr val="tx1"/>
              </a:solidFill>
              <a:latin typeface="Source Sans Pro"/>
              <a:ea typeface="Source Sans Pro"/>
              <a:cs typeface="Source Sans Pro"/>
            </a:endParaRPr>
          </a:p>
          <a:p>
            <a:pPr marL="217793" indent="-217793">
              <a:buFont typeface="Arial"/>
              <a:buChar char="•"/>
              <a:defRPr/>
            </a:pPr>
            <a:endParaRPr sz="1800" b="0" i="0" u="none" strike="noStrike" cap="none" spc="0">
              <a:solidFill>
                <a:schemeClr val="tx1"/>
              </a:solidFill>
              <a:latin typeface="Source Sans Pro"/>
              <a:cs typeface="Source Sans Pro"/>
            </a:endParaRPr>
          </a:p>
          <a:p>
            <a:pPr marL="217793" indent="-217793">
              <a:buFont typeface="Arial"/>
              <a:buChar char="•"/>
              <a:defRPr/>
            </a:pPr>
            <a:r>
              <a:rPr lang="en-US" sz="1800" b="0" i="0" u="none" strike="noStrike" cap="none" spc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</a:rPr>
              <a:t>Detailed case analysis and </a:t>
            </a:r>
            <a:r>
              <a:rPr lang="en-US" sz="1800" b="0" i="0" u="none" strike="noStrike" cap="none" spc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</a:rPr>
              <a:t>structured case information, including FIR contents, IPC/CrPC sections, witness testimonies, and judge history, to generate a complete case profile.</a:t>
            </a:r>
            <a:endParaRPr sz="1800" b="0" i="0" u="none" strike="noStrike" cap="none" spc="0">
              <a:solidFill>
                <a:schemeClr val="tx1"/>
              </a:solidFill>
              <a:latin typeface="Source Sans Pro"/>
              <a:ea typeface="Source Sans Pro"/>
              <a:cs typeface="Source Sans Pro"/>
            </a:endParaRPr>
          </a:p>
          <a:p>
            <a:pPr>
              <a:defRPr/>
            </a:pPr>
            <a:endParaRPr sz="1800" b="0" i="0" u="none" strike="noStrike" cap="none" spc="0">
              <a:solidFill>
                <a:schemeClr val="tx1"/>
              </a:solidFill>
              <a:latin typeface="Source Sans Pro"/>
              <a:ea typeface="Source Sans Pro"/>
              <a:cs typeface="Source Sans Pro"/>
            </a:endParaRPr>
          </a:p>
          <a:p>
            <a:pPr marL="217793" indent="-217793">
              <a:buFont typeface="Arial"/>
              <a:buChar char="•"/>
              <a:defRPr/>
            </a:pPr>
            <a:r>
              <a:rPr lang="en-US" sz="1800" b="0" i="0" u="none" strike="noStrike" cap="none" spc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</a:rPr>
              <a:t>Outcome prediction using </a:t>
            </a:r>
            <a:r>
              <a:rPr sz="1800"/>
              <a:t>NLM model </a:t>
            </a:r>
            <a:r>
              <a:rPr lang="en-US" sz="1800" b="0" i="0" u="none" strike="noStrike" cap="none" spc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</a:rPr>
              <a:t>to assess the likelihood of key outcomes — conviction, acquittal, or settlement — by </a:t>
            </a:r>
            <a:r>
              <a:rPr lang="en-US" sz="1800" b="0" i="0" u="none" strike="noStrike" cap="none" spc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</a:rPr>
              <a:t>analyzing </a:t>
            </a:r>
            <a:r>
              <a:rPr lang="en-US" sz="1800" b="0" i="0" u="none" strike="noStrike" cap="none" spc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</a:rPr>
              <a:t>past cases.</a:t>
            </a:r>
            <a:endParaRPr sz="1800" b="0" i="0" u="none" strike="noStrike" cap="none" spc="0">
              <a:solidFill>
                <a:schemeClr val="tx1"/>
              </a:solidFill>
              <a:latin typeface="Source Sans Pro"/>
              <a:ea typeface="Source Sans Pro"/>
              <a:cs typeface="Source Sans Pro"/>
            </a:endParaRPr>
          </a:p>
          <a:p>
            <a:pPr>
              <a:defRPr/>
            </a:pPr>
            <a:r>
              <a:rPr lang="en-US" sz="1800" b="0" i="0" u="none" strike="noStrike" cap="none" spc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</a:rPr>
              <a:t> </a:t>
            </a:r>
            <a:endParaRPr sz="1800" b="0" i="0" u="none" strike="noStrike" cap="none" spc="0">
              <a:solidFill>
                <a:schemeClr val="tx1"/>
              </a:solidFill>
              <a:latin typeface="Source Sans Pro"/>
              <a:ea typeface="Source Sans Pro"/>
              <a:cs typeface="Source Sans Pro"/>
            </a:endParaRPr>
          </a:p>
          <a:p>
            <a:pPr marL="217793" indent="-217793">
              <a:buFont typeface="Arial"/>
              <a:buChar char="•"/>
              <a:defRPr/>
            </a:pPr>
            <a:r>
              <a:rPr lang="en-US" sz="1800" b="0" i="0" u="none" strike="noStrike" cap="none" spc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</a:rPr>
              <a:t>Explainable AI </a:t>
            </a:r>
            <a:r>
              <a:rPr lang="en-US" sz="1800" b="0" i="0" u="none" strike="noStrike" cap="none" spc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</a:rPr>
              <a:t>generating clear justifications for each prediction, outlining how particular case elements influence the outcome of case.</a:t>
            </a:r>
            <a:endParaRPr sz="1800" b="0" i="0" u="none" strike="noStrike" cap="none" spc="0">
              <a:solidFill>
                <a:schemeClr val="tx1"/>
              </a:solidFill>
              <a:latin typeface="Source Sans Pro"/>
              <a:ea typeface="Source Sans Pro"/>
              <a:cs typeface="Source Sans Pro"/>
            </a:endParaRPr>
          </a:p>
          <a:p>
            <a:pPr>
              <a:defRPr/>
            </a:pPr>
            <a:endParaRPr sz="1700" b="0" i="0" u="none" strike="noStrike" cap="none" spc="0">
              <a:solidFill>
                <a:schemeClr val="tx1"/>
              </a:solidFill>
              <a:latin typeface="Source Sans Pro"/>
              <a:cs typeface="Source Sans Pro"/>
            </a:endParaRPr>
          </a:p>
        </p:txBody>
      </p:sp>
      <p:sp>
        <p:nvSpPr>
          <p:cNvPr id="780348757" name=""/>
          <p:cNvSpPr txBox="1"/>
          <p:nvPr/>
        </p:nvSpPr>
        <p:spPr bwMode="auto">
          <a:xfrm flipH="0" flipV="0">
            <a:off x="943999" y="4924244"/>
            <a:ext cx="9991452" cy="11585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800" b="1" i="0" u="none" strike="noStrike" cap="none" spc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</a:rPr>
              <a:t>Target Users:</a:t>
            </a:r>
            <a:r>
              <a:rPr lang="en-US" sz="1800" b="0" i="0" u="none" strike="noStrike" cap="none" spc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</a:rPr>
              <a:t> </a:t>
            </a:r>
            <a:endParaRPr lang="en-US" sz="1800" b="0" i="0" u="none" strike="noStrike" cap="none" spc="0">
              <a:solidFill>
                <a:schemeClr val="tx1"/>
              </a:solidFill>
              <a:latin typeface="Source Sans Pro"/>
              <a:ea typeface="Source Sans Pro"/>
              <a:cs typeface="Source Sans Pro"/>
            </a:endParaRPr>
          </a:p>
          <a:p>
            <a:pPr>
              <a:defRPr/>
            </a:pPr>
            <a:r>
              <a:rPr lang="en-US" sz="1700" b="0" i="0" u="none" strike="noStrike" cap="none" spc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</a:rPr>
              <a:t>Designed for lawyers, legal researchers, and defendants who need actionable insights, improved case strategy, and greater transparency into likely legal outcomes.</a:t>
            </a:r>
            <a:endParaRPr sz="1700" b="0" i="0" u="none" strike="noStrike" cap="none" spc="0">
              <a:solidFill>
                <a:schemeClr val="tx1"/>
              </a:solidFill>
              <a:latin typeface="Source Sans Pro"/>
              <a:cs typeface="Source Sans Pro"/>
            </a:endParaRPr>
          </a:p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946521" y="396117"/>
            <a:ext cx="10384498" cy="659685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en-IN"/>
              <a:t>FEATURES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1098917" y="1695209"/>
            <a:ext cx="4770431" cy="2603367"/>
          </a:xfrm>
        </p:spPr>
        <p:txBody>
          <a:bodyPr/>
          <a:lstStyle/>
          <a:p>
            <a:pPr marL="283879" indent="-283879">
              <a:buFont typeface="Arial"/>
              <a:buChar char="•"/>
              <a:defRPr/>
            </a:pPr>
            <a:r>
              <a:rPr sz="2200" b="1" i="0" u="none">
                <a:solidFill>
                  <a:srgbClr val="D8DEE9"/>
                </a:solidFill>
                <a:latin typeface="Arial"/>
                <a:ea typeface="Arial"/>
                <a:cs typeface="Arial"/>
              </a:rPr>
              <a:t>AI-Powered Cas</a:t>
            </a:r>
            <a:r>
              <a:rPr sz="2200" b="1" i="0" u="none">
                <a:solidFill>
                  <a:srgbClr val="D8DEE9"/>
                </a:solidFill>
                <a:latin typeface="Arial"/>
                <a:ea typeface="Arial"/>
                <a:cs typeface="Arial"/>
              </a:rPr>
              <a:t>e Outcome Pre</a:t>
            </a:r>
            <a:r>
              <a:rPr sz="2200" b="1" i="0" u="none">
                <a:solidFill>
                  <a:srgbClr val="D8DEE9"/>
                </a:solidFill>
                <a:latin typeface="Arial"/>
                <a:ea typeface="Arial"/>
                <a:cs typeface="Arial"/>
              </a:rPr>
              <a:t>diction:</a:t>
            </a:r>
            <a:r>
              <a:rPr sz="2400" b="1" i="0" u="none">
                <a:solidFill>
                  <a:srgbClr val="D8DEE9"/>
                </a:solidFill>
                <a:latin typeface="Arial"/>
                <a:ea typeface="Arial"/>
                <a:cs typeface="Arial"/>
              </a:rPr>
              <a:t> </a:t>
            </a:r>
            <a:r>
              <a:rPr sz="2000" b="0" i="0" u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Takes structured inputs (e.g., case type, evidence strength, witness count</a:t>
            </a:r>
            <a:r>
              <a:rPr sz="2000" b="0" i="0" u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) and uses an NLM model to estimate likely results. Offers confidence scores and predicted verdicts.</a:t>
            </a:r>
            <a:endParaRPr sz="2000" b="0" i="0" u="none">
              <a:solidFill>
                <a:srgbClr val="D8DEE9"/>
              </a:solidFill>
              <a:latin typeface="Arial"/>
              <a:cs typeface="Arial"/>
            </a:endParaRPr>
          </a:p>
        </p:txBody>
      </p:sp>
      <p:sp>
        <p:nvSpPr>
          <p:cNvPr id="1447193012" name=""/>
          <p:cNvSpPr txBox="1"/>
          <p:nvPr/>
        </p:nvSpPr>
        <p:spPr bwMode="auto">
          <a:xfrm flipH="0" flipV="0">
            <a:off x="5555094" y="4115518"/>
            <a:ext cx="3540424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/>
          </a:p>
        </p:txBody>
      </p:sp>
      <p:sp>
        <p:nvSpPr>
          <p:cNvPr id="1412532241" name="Content Placeholder 2"/>
          <p:cNvSpPr>
            <a:spLocks noGrp="1"/>
          </p:cNvSpPr>
          <p:nvPr/>
        </p:nvSpPr>
        <p:spPr bwMode="auto">
          <a:xfrm flipH="0" flipV="0">
            <a:off x="6881449" y="1671366"/>
            <a:ext cx="4283799" cy="2603366"/>
          </a:xfr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>
              <a:lnSpc>
                <a:spcPct val="90000"/>
              </a:lnSpc>
              <a:spcBef>
                <a:spcPts val="999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99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3879" indent="-283879">
              <a:buFont typeface="Arial"/>
              <a:buChar char="•"/>
              <a:defRPr/>
            </a:pPr>
            <a:r>
              <a:rPr sz="2200" b="1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</a:rPr>
              <a:t>Similar Case Retrieval</a:t>
            </a:r>
            <a:r>
              <a:rPr sz="2200" b="1">
                <a:latin typeface="Source Sans Pro"/>
                <a:ea typeface="Source Sans Pro"/>
                <a:cs typeface="Source Sans Pro"/>
              </a:rPr>
              <a:t>:</a:t>
            </a:r>
            <a:r>
              <a:rPr sz="2200" b="1">
                <a:latin typeface="Source Sans Pro"/>
                <a:ea typeface="Source Sans Pro"/>
                <a:cs typeface="Source Sans Pro"/>
              </a:rPr>
              <a:t> </a:t>
            </a:r>
            <a:r>
              <a:rPr sz="20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</a:rPr>
              <a:t>Finds and displays relevant precedents </a:t>
            </a:r>
            <a:r>
              <a:rPr sz="2000" b="0" i="0" u="none">
                <a:solidFill>
                  <a:srgbClr val="FFFFFF"/>
                </a:solidFill>
                <a:latin typeface="Source Sans Pro"/>
                <a:ea typeface="Source Sans Pro"/>
                <a:cs typeface="Source Sans Pro"/>
              </a:rPr>
              <a:t>from the government’s eCourt Services portal, highlighting comparable facts and legal outcomes.</a:t>
            </a:r>
            <a:endParaRPr sz="2000" b="1">
              <a:latin typeface="Source Sans Pro"/>
              <a:ea typeface="Source Sans Pro"/>
              <a:cs typeface="Source Sans Pro"/>
            </a:endParaRPr>
          </a:p>
        </p:txBody>
      </p:sp>
      <p:sp>
        <p:nvSpPr>
          <p:cNvPr id="1759556076" name="Content Placeholder 2"/>
          <p:cNvSpPr>
            <a:spLocks noGrp="1"/>
          </p:cNvSpPr>
          <p:nvPr/>
        </p:nvSpPr>
        <p:spPr bwMode="auto">
          <a:xfrm flipH="0" flipV="0">
            <a:off x="1098917" y="3966970"/>
            <a:ext cx="4865681" cy="2603367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228600" indent="-228600" algn="l" defTabSz="914400">
              <a:lnSpc>
                <a:spcPct val="90000"/>
              </a:lnSpc>
              <a:spcBef>
                <a:spcPts val="999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99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3879" indent="-283879">
              <a:buFont typeface="Arial"/>
              <a:buChar char="•"/>
              <a:defRPr/>
            </a:pPr>
            <a:r>
              <a:rPr sz="2200" b="1" i="0" u="none">
                <a:solidFill>
                  <a:srgbClr val="FFFFFF"/>
                </a:solidFill>
                <a:latin typeface="Open Sans"/>
                <a:ea typeface="Open Sans"/>
                <a:cs typeface="Open Sans"/>
              </a:rPr>
              <a:t>Explainable Al:</a:t>
            </a:r>
            <a:r>
              <a:rPr sz="2000" b="1" i="0" u="none">
                <a:solidFill>
                  <a:srgbClr val="FFFFFF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sz="2000" b="0" i="0" u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Each prediction includes a </a:t>
            </a:r>
            <a:r>
              <a:rPr sz="2000" b="0" i="0" u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clear breakdown</a:t>
            </a:r>
            <a:r>
              <a:rPr sz="2000" b="0" i="0" u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 of the logic behind the result. Legal professionals can see how various </a:t>
            </a:r>
            <a:r>
              <a:rPr sz="2000" b="0" i="0" u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case factors</a:t>
            </a:r>
            <a:r>
              <a:rPr sz="2000" b="0" i="0" u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 (e.g., </a:t>
            </a:r>
            <a:r>
              <a:rPr sz="2000" b="0" i="0" u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evidence quality</a:t>
            </a:r>
            <a:r>
              <a:rPr sz="2000" b="0" i="0" u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, </a:t>
            </a:r>
            <a:r>
              <a:rPr sz="2000" b="0" i="0" u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judge patterns</a:t>
            </a:r>
            <a:r>
              <a:rPr sz="2000" b="0" i="0" u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, </a:t>
            </a:r>
            <a:r>
              <a:rPr sz="2000" b="0" i="0" u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case history</a:t>
            </a:r>
            <a:r>
              <a:rPr sz="2000" b="0" i="0" u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) impact the predicted outcome. </a:t>
            </a:r>
            <a:endParaRPr sz="2000" b="0" i="0" u="none">
              <a:solidFill>
                <a:srgbClr val="FFFFFF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1795908381" name="Content Placeholder 2"/>
          <p:cNvSpPr>
            <a:spLocks noGrp="1"/>
          </p:cNvSpPr>
          <p:nvPr/>
        </p:nvSpPr>
        <p:spPr bwMode="auto">
          <a:xfrm flipH="0" flipV="0">
            <a:off x="6917033" y="3966971"/>
            <a:ext cx="4356970" cy="2603367"/>
          </a:xfr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>
              <a:lnSpc>
                <a:spcPct val="90000"/>
              </a:lnSpc>
              <a:spcBef>
                <a:spcPts val="999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99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3879" indent="-283879">
              <a:buFont typeface="Arial"/>
              <a:buChar char="•"/>
              <a:defRPr/>
            </a:pPr>
            <a:r>
              <a:rPr sz="2200" b="1" i="0" u="none">
                <a:solidFill>
                  <a:srgbClr val="FFFFFF"/>
                </a:solidFill>
                <a:latin typeface="Liberation Sans"/>
                <a:ea typeface="Liberation Sans"/>
                <a:cs typeface="Liberation Sans"/>
              </a:rPr>
              <a:t>Case Profiling:</a:t>
            </a:r>
            <a:r>
              <a:rPr sz="2300" b="1" i="0" u="none">
                <a:solidFill>
                  <a:srgbClr val="FFFFFF"/>
                </a:solidFill>
                <a:latin typeface="Liberation Sans"/>
                <a:ea typeface="Liberation Sans"/>
                <a:cs typeface="Liberation Sans"/>
              </a:rPr>
              <a:t> </a:t>
            </a:r>
            <a:r>
              <a:rPr sz="2000" b="0" i="0" u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Processes case inputs such as FIR content, IPC/CrPC sections, witness info, and judge background to create a comprehensive case overview.</a:t>
            </a:r>
            <a:endParaRPr sz="20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946519" y="234372"/>
            <a:ext cx="10167681" cy="669112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en-IN"/>
              <a:t>FLOWCHART</a:t>
            </a:r>
            <a:endParaRPr/>
          </a:p>
        </p:txBody>
      </p:sp>
      <p:pic>
        <p:nvPicPr>
          <p:cNvPr id="47130368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2116499" y="903483"/>
            <a:ext cx="7867649" cy="587635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946520" y="396118"/>
            <a:ext cx="10356217" cy="687964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en-IN" sz="4000"/>
              <a:t>TECH STACK 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23969" y="1431548"/>
            <a:ext cx="3473103" cy="5392917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 sz="2600" b="1" i="0" u="none">
                <a:solidFill>
                  <a:srgbClr val="FFFFFF"/>
                </a:solidFill>
                <a:latin typeface="Open Sans"/>
                <a:ea typeface="Open Sans"/>
                <a:cs typeface="Open Sans"/>
              </a:rPr>
              <a:t>Frontend:</a:t>
            </a:r>
            <a:endParaRPr sz="2600" b="1" i="0" u="none">
              <a:solidFill>
                <a:srgbClr val="FFFFFF"/>
              </a:solidFill>
              <a:latin typeface="Open Sans"/>
              <a:ea typeface="Open Sans"/>
              <a:cs typeface="Open Sans"/>
            </a:endParaRPr>
          </a:p>
          <a:p>
            <a:pPr marL="261850" indent="-261850">
              <a:buFont typeface="Arial"/>
              <a:buChar char="•"/>
              <a:defRPr/>
            </a:pPr>
            <a:r>
              <a:rPr lang="en-US" sz="1800" b="1" i="0" u="none" strike="noStrike" cap="none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Typescript</a:t>
            </a:r>
            <a:endParaRPr sz="1800" b="1" i="0" u="none" strike="noStrike" cap="none" spc="0">
              <a:solidFill>
                <a:srgbClr val="FFFFFF"/>
              </a:solidFill>
              <a:latin typeface="Arial"/>
              <a:ea typeface="Arial"/>
              <a:cs typeface="Arial"/>
            </a:endParaRPr>
          </a:p>
          <a:p>
            <a:pPr marL="261850" indent="-261850">
              <a:buFont typeface="Arial"/>
              <a:buChar char="•"/>
              <a:defRPr/>
            </a:pPr>
            <a:r>
              <a:rPr lang="en-US" sz="1800" b="1" i="0" u="none" strike="noStrike" cap="none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React js</a:t>
            </a:r>
            <a:endParaRPr sz="1800" b="1" i="0" u="none" strike="noStrike" cap="none" spc="0">
              <a:solidFill>
                <a:srgbClr val="FFFFFF"/>
              </a:solidFill>
              <a:latin typeface="Arial"/>
              <a:ea typeface="Arial"/>
              <a:cs typeface="Arial"/>
            </a:endParaRPr>
          </a:p>
          <a:p>
            <a:pPr marL="261850" indent="-261850">
              <a:buFont typeface="Arial"/>
              <a:buChar char="•"/>
              <a:defRPr/>
            </a:pPr>
            <a:r>
              <a:rPr lang="en-US" sz="1800" b="1" i="0" u="none" strike="noStrike" cap="none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Node js</a:t>
            </a:r>
            <a:endParaRPr sz="1800"/>
          </a:p>
          <a:p>
            <a:pPr marL="261850" indent="-261850">
              <a:buFont typeface="Arial"/>
              <a:buChar char="•"/>
              <a:defRPr/>
            </a:pPr>
            <a:r>
              <a:rPr lang="en-US" sz="1800" b="1" i="0" u="none" strike="noStrike" cap="none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Express js</a:t>
            </a:r>
            <a:endParaRPr sz="1800" b="1" i="0" u="none">
              <a:solidFill>
                <a:srgbClr val="FFFFFF"/>
              </a:solidFill>
              <a:latin typeface="Open Sans"/>
              <a:ea typeface="Open Sans"/>
              <a:cs typeface="Open Sans"/>
            </a:endParaRPr>
          </a:p>
          <a:p>
            <a:pPr>
              <a:defRPr/>
            </a:pPr>
            <a:r>
              <a:rPr lang="en-US" sz="2600" b="1" i="0" u="none" strike="noStrike" cap="none" spc="0">
                <a:solidFill>
                  <a:srgbClr val="FFFFFF"/>
                </a:solidFill>
                <a:latin typeface="Open Sans"/>
                <a:ea typeface="Open Sans"/>
                <a:cs typeface="Open Sans"/>
              </a:rPr>
              <a:t>Dev Tools:</a:t>
            </a:r>
            <a:endParaRPr sz="2600"/>
          </a:p>
          <a:p>
            <a:pPr marL="261849" indent="-261849">
              <a:buFont typeface="Arial"/>
              <a:buChar char="•"/>
              <a:defRPr/>
            </a:pPr>
            <a:r>
              <a:rPr lang="en-US" sz="1800" b="1" i="0" u="none" strike="noStrike" cap="none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React Hook Form</a:t>
            </a:r>
            <a:endParaRPr sz="1800" b="1" i="0" u="none">
              <a:solidFill>
                <a:srgbClr val="FFFFFF"/>
              </a:solidFill>
              <a:latin typeface="Arial"/>
              <a:cs typeface="Arial"/>
            </a:endParaRPr>
          </a:p>
          <a:p>
            <a:pPr marL="261849" indent="-261849">
              <a:buFont typeface="Arial"/>
              <a:buChar char="•"/>
              <a:defRPr/>
            </a:pPr>
            <a:r>
              <a:rPr lang="en-US" sz="1800" b="1" i="0" u="none" strike="noStrike" cap="none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 Zod</a:t>
            </a:r>
            <a:endParaRPr sz="1800" b="1" i="0" u="none">
              <a:solidFill>
                <a:srgbClr val="FFFFFF"/>
              </a:solidFill>
              <a:latin typeface="Arial"/>
              <a:cs typeface="Arial"/>
            </a:endParaRPr>
          </a:p>
          <a:p>
            <a:pPr marL="261849" indent="-261849">
              <a:buFont typeface="Arial"/>
              <a:buChar char="•"/>
              <a:defRPr/>
            </a:pPr>
            <a:r>
              <a:rPr lang="en-US" sz="1800" b="1" i="0" u="none" strike="noStrike" cap="none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Vite</a:t>
            </a:r>
            <a:endParaRPr sz="1800" b="1" i="0" u="none">
              <a:solidFill>
                <a:srgbClr val="FFFFFF"/>
              </a:solidFill>
              <a:latin typeface="Arial"/>
              <a:cs typeface="Arial"/>
            </a:endParaRPr>
          </a:p>
          <a:p>
            <a:pPr marL="261849" indent="-261849">
              <a:buFont typeface="Arial"/>
              <a:buChar char="•"/>
              <a:defRPr/>
            </a:pPr>
            <a:r>
              <a:rPr lang="en-US" sz="1800" b="1" i="0" u="none" strike="noStrike" cap="none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GitHub + </a:t>
            </a:r>
            <a:r>
              <a:rPr lang="en-US" sz="1800" b="1" i="0" u="none" strike="noStrike" cap="none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Notion</a:t>
            </a:r>
            <a:br>
              <a:rPr lang="en-US" sz="1600" b="1" i="0" u="none" strike="noStrike" cap="none" spc="0">
                <a:solidFill>
                  <a:srgbClr val="FFFFFF"/>
                </a:solidFill>
                <a:latin typeface="Open Sans"/>
                <a:ea typeface="Open Sans"/>
                <a:cs typeface="Open Sans"/>
              </a:rPr>
            </a:br>
            <a:endParaRPr sz="1600" b="1" i="0" u="none" strike="noStrike" cap="none" spc="0">
              <a:solidFill>
                <a:srgbClr val="FFFFFF"/>
              </a:solidFill>
              <a:latin typeface="Times New Roman"/>
              <a:cs typeface="Times New Roman"/>
            </a:endParaRPr>
          </a:p>
          <a:p>
            <a:pPr>
              <a:defRPr/>
            </a:pPr>
            <a:br>
              <a:rPr sz="1600" b="1" i="0" u="none">
                <a:solidFill>
                  <a:srgbClr val="FFFFFF"/>
                </a:solidFill>
                <a:latin typeface="Open Sans"/>
                <a:ea typeface="Open Sans"/>
                <a:cs typeface="Open Sans"/>
              </a:rPr>
            </a:br>
            <a:endParaRPr sz="1600" b="1" i="0" u="none">
              <a:solidFill>
                <a:srgbClr val="FFFFFF"/>
              </a:solidFill>
              <a:latin typeface="Open Sans"/>
              <a:ea typeface="Open Sans"/>
              <a:cs typeface="Open Sans"/>
            </a:endParaRPr>
          </a:p>
        </p:txBody>
      </p:sp>
      <p:sp>
        <p:nvSpPr>
          <p:cNvPr id="508379967" name="Content Placeholder 2"/>
          <p:cNvSpPr>
            <a:spLocks noGrp="1"/>
          </p:cNvSpPr>
          <p:nvPr/>
        </p:nvSpPr>
        <p:spPr bwMode="auto">
          <a:xfrm flipH="0" flipV="0">
            <a:off x="4192953" y="1556134"/>
            <a:ext cx="3806092" cy="4926584"/>
          </a:xfr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>
              <a:lnSpc>
                <a:spcPct val="90000"/>
              </a:lnSpc>
              <a:spcBef>
                <a:spcPts val="999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99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47036597" name="Content Placeholder 2"/>
          <p:cNvSpPr>
            <a:spLocks noGrp="1"/>
          </p:cNvSpPr>
          <p:nvPr/>
        </p:nvSpPr>
        <p:spPr bwMode="auto">
          <a:xfrm flipH="0" flipV="0">
            <a:off x="3573173" y="1431548"/>
            <a:ext cx="3915425" cy="4926584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228600" indent="-228600" algn="l" defTabSz="914400">
              <a:lnSpc>
                <a:spcPct val="90000"/>
              </a:lnSpc>
              <a:spcBef>
                <a:spcPts val="999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99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2600" b="1" i="0" u="none" strike="noStrike" cap="none" spc="0">
                <a:solidFill>
                  <a:srgbClr val="FFFFFF"/>
                </a:solidFill>
                <a:latin typeface="Open Sans"/>
                <a:ea typeface="Open Sans"/>
                <a:cs typeface="Open Sans"/>
              </a:rPr>
              <a:t>Backend Service &amp; AI:</a:t>
            </a:r>
            <a:endParaRPr sz="2600" b="1" i="0" u="none" strike="noStrike" cap="none" spc="0">
              <a:solidFill>
                <a:srgbClr val="FFFFFF"/>
              </a:solidFill>
              <a:latin typeface="Times New Roman"/>
              <a:cs typeface="Times New Roman"/>
            </a:endParaRPr>
          </a:p>
          <a:p>
            <a:pPr marL="261849" indent="-261849">
              <a:buFont typeface="Arial"/>
              <a:buChar char="•"/>
              <a:defRPr/>
            </a:pPr>
            <a:r>
              <a:rPr lang="en-US" sz="2000" b="0" i="0" u="none" strike="noStrike" cap="none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Gemini API (NLPpredictions)</a:t>
            </a:r>
            <a:endParaRPr sz="2000" b="0" i="0" u="none" strike="noStrike" cap="none" spc="0">
              <a:solidFill>
                <a:srgbClr val="FFFFFF"/>
              </a:solidFill>
              <a:latin typeface="Arial"/>
              <a:cs typeface="Arial"/>
            </a:endParaRPr>
          </a:p>
          <a:p>
            <a:pPr marL="261849" indent="-261849">
              <a:buFont typeface="Arial"/>
              <a:buChar char="•"/>
              <a:defRPr/>
            </a:pPr>
            <a:r>
              <a:rPr lang="en-US" sz="2000" b="0" i="0" u="none" strike="noStrike" cap="none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Supabase PostgreSQL </a:t>
            </a:r>
            <a:endParaRPr sz="2000" b="0" i="0" u="none" strike="noStrike" cap="none" spc="0">
              <a:solidFill>
                <a:srgbClr val="FFFFFF"/>
              </a:solidFill>
              <a:latin typeface="Arial"/>
              <a:cs typeface="Arial"/>
            </a:endParaRPr>
          </a:p>
          <a:p>
            <a:pPr marL="261849" indent="-261849">
              <a:buFont typeface="Arial"/>
              <a:buChar char="•"/>
              <a:defRPr/>
            </a:pPr>
            <a:r>
              <a:rPr lang="en-US" sz="2000" b="0" i="0" u="none" strike="noStrike" cap="none" spc="0">
                <a:solidFill>
                  <a:srgbClr val="FFFFFF"/>
                </a:solidFill>
                <a:latin typeface="Arial"/>
                <a:ea typeface="Arial"/>
                <a:cs typeface="Arial"/>
              </a:rPr>
              <a:t>User Authentication</a:t>
            </a:r>
            <a:endParaRPr sz="2000" b="0">
              <a:latin typeface="Arial"/>
              <a:cs typeface="Arial"/>
            </a:endParaRPr>
          </a:p>
          <a:p>
            <a:pPr marL="261850" indent="-261850">
              <a:buFont typeface="Arial"/>
              <a:buChar char="–"/>
              <a:defRPr/>
            </a:pPr>
            <a:r>
              <a:rPr lang="en-US" sz="15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cases</a:t>
            </a:r>
            <a:r>
              <a:rPr lang="en-US" sz="15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sz="15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(stores case details)</a:t>
            </a:r>
            <a:endParaRPr sz="1500" b="0">
              <a:solidFill>
                <a:schemeClr val="tx1"/>
              </a:solidFill>
            </a:endParaRPr>
          </a:p>
          <a:p>
            <a:pPr marL="250835" indent="-250835">
              <a:buFont typeface="Arial"/>
              <a:buChar char="–"/>
              <a:defRPr/>
            </a:pPr>
            <a:r>
              <a:rPr sz="1500" b="0">
                <a:solidFill>
                  <a:schemeClr val="tx1"/>
                </a:solidFill>
              </a:rPr>
              <a:t>(sign in/sign up/login)</a:t>
            </a:r>
            <a:endParaRPr sz="1500" b="0" i="0" u="none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250835" indent="-250835">
              <a:buFont typeface="Arial"/>
              <a:buChar char="–"/>
              <a:defRPr/>
            </a:pPr>
            <a:r>
              <a:rPr sz="1500"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outcome_explanations</a:t>
            </a:r>
            <a:r>
              <a:rPr sz="1500"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 (stores </a:t>
            </a:r>
            <a:r>
              <a:rPr sz="1500"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predictions and explanations)</a:t>
            </a:r>
            <a:endParaRPr sz="1500" b="0" i="0" u="none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250835" indent="-250835">
              <a:buFont typeface="Arial"/>
              <a:buChar char="–"/>
              <a:defRPr/>
            </a:pPr>
            <a:r>
              <a:rPr sz="1500"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prediction_factors</a:t>
            </a:r>
            <a:r>
              <a:rPr sz="1500" b="0" i="0" u="none">
                <a:solidFill>
                  <a:schemeClr val="tx1"/>
                </a:solidFill>
                <a:latin typeface="Liberation Sans"/>
                <a:ea typeface="Liberation Sans"/>
                <a:cs typeface="Liberation Sans"/>
              </a:rPr>
              <a:t>(stores factors influencing predictions)</a:t>
            </a:r>
            <a:endParaRPr sz="1500" b="0" i="0" u="none">
              <a:solidFill>
                <a:schemeClr val="tx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1143506058" name="Content Placeholder 2"/>
          <p:cNvSpPr>
            <a:spLocks noGrp="1"/>
          </p:cNvSpPr>
          <p:nvPr/>
        </p:nvSpPr>
        <p:spPr bwMode="auto">
          <a:xfrm flipH="0" flipV="0">
            <a:off x="7745123" y="1556134"/>
            <a:ext cx="3915425" cy="4926584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228600" indent="-228600" algn="l" defTabSz="914400">
              <a:lnSpc>
                <a:spcPct val="90000"/>
              </a:lnSpc>
              <a:spcBef>
                <a:spcPts val="998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498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498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498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498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98" indent="-228600" algn="l" defTabSz="914400">
              <a:lnSpc>
                <a:spcPct val="90000"/>
              </a:lnSpc>
              <a:spcBef>
                <a:spcPts val="498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498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498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498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934581592" name="Content Placeholder 2"/>
          <p:cNvSpPr>
            <a:spLocks noGrp="1"/>
          </p:cNvSpPr>
          <p:nvPr/>
        </p:nvSpPr>
        <p:spPr bwMode="auto">
          <a:xfrm flipH="0" flipV="0">
            <a:off x="7438775" y="1431547"/>
            <a:ext cx="4648199" cy="4926584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>
            <a:lvl1pPr marL="228600" indent="-228600" algn="l" defTabSz="914400">
              <a:lnSpc>
                <a:spcPct val="90000"/>
              </a:lnSpc>
              <a:spcBef>
                <a:spcPts val="998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498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498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498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498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98" indent="-228600" algn="l" defTabSz="914400">
              <a:lnSpc>
                <a:spcPct val="90000"/>
              </a:lnSpc>
              <a:spcBef>
                <a:spcPts val="498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498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498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498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sz="2600" b="1" i="0" u="none">
                <a:solidFill>
                  <a:schemeClr val="tx1"/>
                </a:solidFill>
                <a:latin typeface="Liberation Sans"/>
                <a:ea typeface="Liberation Sans"/>
                <a:cs typeface="Liberation Sans"/>
              </a:rPr>
              <a:t>Data Sources</a:t>
            </a:r>
            <a:r>
              <a:rPr sz="2600" b="0" i="0" u="none">
                <a:solidFill>
                  <a:schemeClr val="tx1"/>
                </a:solidFill>
                <a:latin typeface="Liberation Sans"/>
                <a:ea typeface="Liberation Sans"/>
                <a:cs typeface="Liberation Sans"/>
              </a:rPr>
              <a:t>:</a:t>
            </a:r>
            <a:endParaRPr sz="2600">
              <a:solidFill>
                <a:schemeClr val="tx1"/>
              </a:solidFill>
            </a:endParaRPr>
          </a:p>
          <a:p>
            <a:pPr marL="283879" indent="-283879">
              <a:buFont typeface="Arial"/>
              <a:buChar char="•"/>
              <a:defRPr/>
            </a:pPr>
            <a:r>
              <a:rPr sz="2000" b="1" i="0" u="none">
                <a:solidFill>
                  <a:schemeClr val="tx1"/>
                </a:solidFill>
                <a:latin typeface="Liberation Sans"/>
                <a:ea typeface="Liberation Sans"/>
                <a:cs typeface="Liberation Sans"/>
              </a:rPr>
              <a:t>eCourts Services Portal</a:t>
            </a:r>
            <a:r>
              <a:rPr sz="2000" b="0" i="0" u="none">
                <a:solidFill>
                  <a:schemeClr val="tx1"/>
                </a:solidFill>
                <a:latin typeface="Liberation Sans"/>
                <a:ea typeface="Liberation Sans"/>
                <a:cs typeface="Liberation Sans"/>
              </a:rPr>
              <a:t>: </a:t>
            </a:r>
            <a:r>
              <a:rPr sz="2000" u="sng">
                <a:solidFill>
                  <a:schemeClr val="hlink"/>
                </a:solidFill>
                <a:hlinkClick r:id="rId3" tooltip="https://ecourts.gov.in/"/>
              </a:rPr>
              <a:t>ecourts.gov.in</a:t>
            </a:r>
            <a:endParaRPr sz="2000" b="0" i="0" u="none">
              <a:solidFill>
                <a:schemeClr val="tx1"/>
              </a:solidFill>
              <a:latin typeface="Liberation Sans"/>
              <a:ea typeface="Liberation Sans"/>
              <a:cs typeface="Liberation Sans"/>
            </a:endParaRPr>
          </a:p>
          <a:p>
            <a:pPr marL="283879" indent="-283879">
              <a:buFont typeface="Arial"/>
              <a:buChar char="•"/>
              <a:defRPr/>
            </a:pPr>
            <a:r>
              <a:rPr sz="2000" b="0" i="0" u="sng">
                <a:solidFill>
                  <a:schemeClr val="tx1"/>
                </a:solidFill>
                <a:latin typeface="Liberation Sans"/>
                <a:ea typeface="Liberation Sans"/>
                <a:cs typeface="Liberation Sans"/>
                <a:hlinkClick r:id="rId4" tooltip="https://github.com/openjustice-in/ecourts"/>
              </a:rPr>
              <a:t>Open justice python library</a:t>
            </a:r>
            <a:endParaRPr sz="2000" b="0" i="0" u="none">
              <a:solidFill>
                <a:schemeClr val="tx1"/>
              </a:solidFill>
              <a:latin typeface="Liberation Sans"/>
              <a:ea typeface="Liberation Sans"/>
              <a:cs typeface="Liberation Sans"/>
            </a:endParaRPr>
          </a:p>
          <a:p>
            <a:pPr marL="283879" indent="-283879">
              <a:buFont typeface="Arial"/>
              <a:buChar char="•"/>
              <a:defRPr/>
            </a:pPr>
            <a:r>
              <a:rPr sz="2000" b="1" i="0" u="none">
                <a:solidFill>
                  <a:schemeClr val="tx1"/>
                </a:solidFill>
                <a:latin typeface="Liberation Sans"/>
                <a:ea typeface="Liberation Sans"/>
                <a:cs typeface="Liberation Sans"/>
              </a:rPr>
              <a:t>Legal Databases</a:t>
            </a:r>
            <a:r>
              <a:rPr sz="2000" b="0" i="0" u="none">
                <a:solidFill>
                  <a:schemeClr val="tx1"/>
                </a:solidFill>
                <a:latin typeface="Liberation Sans"/>
                <a:ea typeface="Liberation Sans"/>
                <a:cs typeface="Liberation Sans"/>
              </a:rPr>
              <a:t>:</a:t>
            </a:r>
            <a:r>
              <a:rPr sz="2000" b="0" i="0" u="none">
                <a:solidFill>
                  <a:schemeClr val="tx1"/>
                </a:solidFill>
                <a:latin typeface="Liberation Sans"/>
                <a:ea typeface="Liberation Sans"/>
                <a:cs typeface="Liberation Sans"/>
              </a:rPr>
              <a:t> </a:t>
            </a:r>
            <a:r>
              <a:rPr lang="en-US" sz="2000" b="0" i="0" u="sng" strike="noStrike" cap="none" spc="0">
                <a:solidFill>
                  <a:schemeClr val="tx1"/>
                </a:solidFill>
                <a:latin typeface="Source Sans Pro"/>
                <a:ea typeface="Source Sans Pro"/>
                <a:cs typeface="Source Sans Pro"/>
                <a:hlinkClick r:id="rId5" tooltip="https://njdg.ecourts.gov.in/njdg_v3/"/>
              </a:rPr>
              <a:t>National Judicial Data</a:t>
            </a:r>
            <a:endParaRPr sz="2000" b="0" i="0" u="none">
              <a:solidFill>
                <a:schemeClr val="tx1"/>
              </a:solidFill>
              <a:latin typeface="Liberation Sans"/>
              <a:ea typeface="Liberation Sans"/>
              <a:cs typeface="Liberation San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946520" y="396117"/>
            <a:ext cx="10356217" cy="659685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en-IN" sz="4000"/>
              <a:t>IMPACT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946519" y="1361320"/>
            <a:ext cx="10356217" cy="5043128"/>
          </a:xfrm>
        </p:spPr>
        <p:txBody>
          <a:bodyPr/>
          <a:lstStyle/>
          <a:p>
            <a:pPr marL="206777" indent="-206777">
              <a:buFont typeface="Arial"/>
              <a:buChar char="•"/>
              <a:defRPr/>
            </a:pPr>
            <a:r>
              <a:rPr sz="1800" b="1" i="0" u="none">
                <a:solidFill>
                  <a:srgbClr val="FFFFFF"/>
                </a:solidFill>
                <a:latin typeface="Open Sans"/>
                <a:ea typeface="Open Sans"/>
                <a:cs typeface="Open Sans"/>
              </a:rPr>
              <a:t>Informed Decision-Making: </a:t>
            </a:r>
            <a:r>
              <a:rPr sz="1600" b="0" i="0" u="none">
                <a:solidFill>
                  <a:srgbClr val="FFFFFF"/>
                </a:solidFill>
                <a:latin typeface="Open Sans"/>
                <a:ea typeface="Open Sans"/>
                <a:cs typeface="Open Sans"/>
              </a:rPr>
              <a:t>Lawyers can use the AI-driven predictions to gain a deeper understanding of the potential outcomes of their cases.</a:t>
            </a:r>
            <a:endParaRPr sz="1600" b="0" i="0" u="none">
              <a:solidFill>
                <a:srgbClr val="FFFFFF"/>
              </a:solidFill>
              <a:latin typeface="Open Sans"/>
              <a:ea typeface="Open Sans"/>
              <a:cs typeface="Open Sans"/>
            </a:endParaRPr>
          </a:p>
          <a:p>
            <a:pPr>
              <a:defRPr/>
            </a:pPr>
            <a:endParaRPr sz="1600" b="0" i="0" u="none">
              <a:solidFill>
                <a:srgbClr val="FFFFFF"/>
              </a:solidFill>
              <a:latin typeface="Open Sans"/>
              <a:ea typeface="Open Sans"/>
              <a:cs typeface="Open Sans"/>
            </a:endParaRPr>
          </a:p>
          <a:p>
            <a:pPr marL="206777" indent="-206777">
              <a:buFont typeface="Arial"/>
              <a:buChar char="•"/>
              <a:defRPr/>
            </a:pPr>
            <a:r>
              <a:rPr sz="1800" b="1" i="0" u="none">
                <a:solidFill>
                  <a:srgbClr val="FFFFFF"/>
                </a:solidFill>
                <a:latin typeface="Open Sans"/>
                <a:ea typeface="Open Sans"/>
                <a:cs typeface="Open Sans"/>
              </a:rPr>
              <a:t>Avoid Unnecessary Trials:</a:t>
            </a:r>
            <a:r>
              <a:rPr sz="1600" b="0" i="0" u="none">
                <a:solidFill>
                  <a:srgbClr val="FFFFFF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sz="1600" b="0" i="0" u="none">
                <a:solidFill>
                  <a:srgbClr val="FFFFFF"/>
                </a:solidFill>
                <a:latin typeface="Open Sans"/>
                <a:ea typeface="Open Sans"/>
                <a:cs typeface="Open Sans"/>
              </a:rPr>
              <a:t>Defendants can use the tool to assess the likelihood of conviction or acquittal early in the process. If a conviction seems highly probable, they may opt to settle or negotiate, potentially saving years of litigation and stress.</a:t>
            </a:r>
            <a:endParaRPr sz="1600" b="0" i="0" u="none">
              <a:solidFill>
                <a:srgbClr val="FFFFFF"/>
              </a:solidFill>
              <a:latin typeface="Open Sans"/>
              <a:ea typeface="Open Sans"/>
              <a:cs typeface="Open Sans"/>
            </a:endParaRPr>
          </a:p>
          <a:p>
            <a:pPr>
              <a:defRPr/>
            </a:pPr>
            <a:endParaRPr sz="1600" b="0" i="0" u="none">
              <a:solidFill>
                <a:srgbClr val="FFFFFF"/>
              </a:solidFill>
              <a:latin typeface="Open Sans"/>
              <a:ea typeface="Open Sans"/>
              <a:cs typeface="Open Sans"/>
            </a:endParaRPr>
          </a:p>
          <a:p>
            <a:pPr marL="206777" indent="-206777">
              <a:buFont typeface="Arial"/>
              <a:buChar char="•"/>
              <a:defRPr/>
            </a:pPr>
            <a:r>
              <a:rPr sz="1800" b="1" i="0" u="none">
                <a:solidFill>
                  <a:srgbClr val="FFFFFF"/>
                </a:solidFill>
                <a:latin typeface="Open Sans"/>
                <a:ea typeface="Open Sans"/>
                <a:cs typeface="Open Sans"/>
              </a:rPr>
              <a:t>Scalable Legal Technology: </a:t>
            </a:r>
            <a:r>
              <a:rPr sz="1100" b="1" i="0" u="none">
                <a:solidFill>
                  <a:srgbClr val="FFFFFF"/>
                </a:solidFill>
                <a:latin typeface="Open Sans"/>
                <a:ea typeface="Open Sans"/>
                <a:cs typeface="Open Sans"/>
              </a:rPr>
              <a:t> </a:t>
            </a:r>
            <a:r>
              <a:rPr sz="1600" b="0" i="0" u="none">
                <a:solidFill>
                  <a:srgbClr val="FFFFFF"/>
                </a:solidFill>
                <a:latin typeface="Open Sans"/>
                <a:ea typeface="Open Sans"/>
                <a:cs typeface="Open Sans"/>
              </a:rPr>
              <a:t>Built with scalable technologies, this system can evolve to handle even larger </a:t>
            </a:r>
            <a:r>
              <a:rPr sz="1600" b="0" i="0" u="none">
                <a:solidFill>
                  <a:srgbClr val="FFFFFF"/>
                </a:solidFill>
                <a:latin typeface="Open Sans"/>
                <a:ea typeface="Open Sans"/>
                <a:cs typeface="Open Sans"/>
              </a:rPr>
              <a:t>volumes of case data, expanding to multiple jurisdictions.</a:t>
            </a:r>
            <a:endParaRPr sz="1600" b="0" i="0" u="none">
              <a:solidFill>
                <a:srgbClr val="FFFFFF"/>
              </a:solidFill>
              <a:latin typeface="Open Sans"/>
              <a:ea typeface="Open Sans"/>
              <a:cs typeface="Open Sans"/>
            </a:endParaRPr>
          </a:p>
          <a:p>
            <a:pPr marL="206777" indent="-206777">
              <a:buFont typeface="Arial"/>
              <a:buChar char="•"/>
              <a:defRPr/>
            </a:pPr>
            <a:endParaRPr sz="1600" b="0" i="0" u="none">
              <a:solidFill>
                <a:srgbClr val="FFFFFF"/>
              </a:solidFill>
              <a:latin typeface="Open Sans"/>
              <a:ea typeface="Open Sans"/>
              <a:cs typeface="Open Sans"/>
            </a:endParaRPr>
          </a:p>
          <a:p>
            <a:pPr marL="206777" indent="-206777">
              <a:buFont typeface="Arial"/>
              <a:buChar char="•"/>
              <a:defRPr/>
            </a:pPr>
            <a:r>
              <a:rPr sz="1800" b="1" i="0" u="none">
                <a:solidFill>
                  <a:srgbClr val="FFFFFF"/>
                </a:solidFill>
                <a:latin typeface="Open Sans"/>
                <a:ea typeface="Open Sans"/>
                <a:cs typeface="Open Sans"/>
              </a:rPr>
              <a:t>Reducing Court Backlog: </a:t>
            </a:r>
            <a:r>
              <a:rPr sz="1600" b="0" i="0" u="none">
                <a:solidFill>
                  <a:srgbClr val="FFFFFF"/>
                </a:solidFill>
                <a:latin typeface="Open Sans"/>
                <a:ea typeface="Open Sans"/>
                <a:cs typeface="Open Sans"/>
              </a:rPr>
              <a:t>By predicting the outcomes of cases early, the tool can help prioritize high-value or complex cases that require full hearings, while streamlining cases that are unlikely to succeed, leading to faster resolutions and reducing court backlogs.</a:t>
            </a:r>
            <a:br>
              <a:rPr sz="1100" b="1" i="0" u="none">
                <a:solidFill>
                  <a:srgbClr val="FFFFFF"/>
                </a:solidFill>
                <a:latin typeface="Open Sans"/>
                <a:ea typeface="Open Sans"/>
                <a:cs typeface="Open Sans"/>
              </a:rPr>
            </a:br>
            <a:br>
              <a:rPr sz="1100" b="1" i="0" u="none">
                <a:solidFill>
                  <a:srgbClr val="FFFFFF"/>
                </a:solidFill>
                <a:latin typeface="Open Sans"/>
                <a:ea typeface="Open Sans"/>
                <a:cs typeface="Open Sans"/>
              </a:rPr>
            </a:br>
            <a:endParaRPr sz="1100" b="1" i="0" u="none">
              <a:solidFill>
                <a:srgbClr val="FFFFFF"/>
              </a:solidFill>
              <a:latin typeface="Open Sans"/>
              <a:ea typeface="Open Sans"/>
              <a:cs typeface="Open Sans"/>
            </a:endParaRPr>
          </a:p>
          <a:p>
            <a:pPr>
              <a:defRPr/>
            </a:pPr>
            <a:br>
              <a:rPr sz="1100" b="1" i="0" u="none">
                <a:solidFill>
                  <a:srgbClr val="FFFFFF"/>
                </a:solidFill>
                <a:latin typeface="Open Sans"/>
                <a:ea typeface="Open Sans"/>
                <a:cs typeface="Open Sans"/>
              </a:rPr>
            </a:br>
            <a:br>
              <a:rPr sz="1100" b="1" i="0" u="none">
                <a:solidFill>
                  <a:srgbClr val="FFFFFF"/>
                </a:solidFill>
                <a:latin typeface="Open Sans"/>
                <a:ea typeface="Open Sans"/>
                <a:cs typeface="Open Sans"/>
              </a:rPr>
            </a:br>
            <a:endParaRPr sz="1100" b="1" i="0" u="none">
              <a:solidFill>
                <a:srgbClr val="FFFFFF"/>
              </a:solidFill>
              <a:latin typeface="Open Sans"/>
              <a:ea typeface="Open Sans"/>
              <a:cs typeface="Open San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FunkyShapesDarkVTI">
  <a:themeElements>
    <a:clrScheme name="Custom 4">
      <a:dk1>
        <a:srgbClr val="FFFFFF"/>
      </a:dk1>
      <a:lt1>
        <a:srgbClr val="000000"/>
      </a:lt1>
      <a:dk2>
        <a:srgbClr val="F3FFF8"/>
      </a:dk2>
      <a:lt2>
        <a:srgbClr val="2D2D2D"/>
      </a:lt2>
      <a:accent1>
        <a:srgbClr val="FF80BD"/>
      </a:accent1>
      <a:accent2>
        <a:srgbClr val="1EB9D3"/>
      </a:accent2>
      <a:accent3>
        <a:srgbClr val="21C46B"/>
      </a:accent3>
      <a:accent4>
        <a:srgbClr val="EA9600"/>
      </a:accent4>
      <a:accent5>
        <a:srgbClr val="F43B56"/>
      </a:accent5>
      <a:accent6>
        <a:srgbClr val="4B56E8"/>
      </a:accent6>
      <a:hlink>
        <a:srgbClr val="8F61FF"/>
      </a:hlink>
      <a:folHlink>
        <a:srgbClr val="F900A0"/>
      </a:folHlink>
    </a:clrScheme>
    <a:fontScheme name="Source Sans Pro">
      <a:majorFont>
        <a:latin typeface="Source Sans Pro"/>
        <a:ea typeface="Arial"/>
        <a:cs typeface="Arial"/>
      </a:majorFont>
      <a:minorFont>
        <a:latin typeface="Source Sans Pro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FunkyShapesDarkVTI">
  <a:themeElements>
    <a:clrScheme name="Custom 4">
      <a:dk1>
        <a:srgbClr val="FFFFFF"/>
      </a:dk1>
      <a:lt1>
        <a:srgbClr val="000000"/>
      </a:lt1>
      <a:dk2>
        <a:srgbClr val="F3FFF8"/>
      </a:dk2>
      <a:lt2>
        <a:srgbClr val="2D2D2D"/>
      </a:lt2>
      <a:accent1>
        <a:srgbClr val="FF80BD"/>
      </a:accent1>
      <a:accent2>
        <a:srgbClr val="1EB9D3"/>
      </a:accent2>
      <a:accent3>
        <a:srgbClr val="21C46B"/>
      </a:accent3>
      <a:accent4>
        <a:srgbClr val="EA9600"/>
      </a:accent4>
      <a:accent5>
        <a:srgbClr val="F43B56"/>
      </a:accent5>
      <a:accent6>
        <a:srgbClr val="4B56E8"/>
      </a:accent6>
      <a:hlink>
        <a:srgbClr val="8F61FF"/>
      </a:hlink>
      <a:folHlink>
        <a:srgbClr val="F900A0"/>
      </a:folHlink>
    </a:clrScheme>
    <a:fontScheme name="">
      <a:majorFont>
        <a:latin typeface="Source Sans Pro"/>
        <a:ea typeface="Arial"/>
        <a:cs typeface="Arial"/>
      </a:majorFont>
      <a:minorFont>
        <a:latin typeface="Source Sans Pro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Funky shapes dark design</Template>
  <TotalTime>0</TotalTime>
  <Words>0</Words>
  <Application>ONLYOFFICE/8.2.2.22</Application>
  <PresentationFormat>On-screen Show (4:3)</PresentationFormat>
  <Paragraphs>0</Paragraphs>
  <Slides>8</Slides>
  <Notes>8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/>
  <LinksUpToDate>0</LinksUpToDate>
  <SharedDoc>0</SharedDoc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Trishala V</dc:creator>
  <cp:lastModifiedBy/>
  <cp:revision>12</cp:revision>
  <dcterms:created xsi:type="dcterms:W3CDTF">2025-04-21T10:01:05Z</dcterms:created>
  <dcterms:modified xsi:type="dcterms:W3CDTF">2025-04-22T19:29:19Z</dcterms:modified>
</cp:coreProperties>
</file>