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CA669-A0C8-4438-99C4-7AB2456E2B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DA546F-6298-4977-AE6D-28491527D4DC}">
      <dgm:prSet/>
      <dgm:spPr/>
      <dgm:t>
        <a:bodyPr/>
        <a:lstStyle/>
        <a:p>
          <a:r>
            <a:rPr lang="en-US"/>
            <a:t>The website features a modern and clean design with intuitive navigation.</a:t>
          </a:r>
        </a:p>
      </dgm:t>
    </dgm:pt>
    <dgm:pt modelId="{19F2BB2A-684D-4421-9629-029C1E07EE5D}" type="parTrans" cxnId="{B4E2464C-8A5E-4D80-8284-F4FDCC8337E7}">
      <dgm:prSet/>
      <dgm:spPr/>
      <dgm:t>
        <a:bodyPr/>
        <a:lstStyle/>
        <a:p>
          <a:endParaRPr lang="en-US"/>
        </a:p>
      </dgm:t>
    </dgm:pt>
    <dgm:pt modelId="{01D5334E-45E7-41F8-A311-F5875C6DE9A2}" type="sibTrans" cxnId="{B4E2464C-8A5E-4D80-8284-F4FDCC8337E7}">
      <dgm:prSet/>
      <dgm:spPr/>
      <dgm:t>
        <a:bodyPr/>
        <a:lstStyle/>
        <a:p>
          <a:endParaRPr lang="en-US"/>
        </a:p>
      </dgm:t>
    </dgm:pt>
    <dgm:pt modelId="{D5451A94-9E2A-44AB-9690-62C8B6237F0A}">
      <dgm:prSet/>
      <dgm:spPr/>
      <dgm:t>
        <a:bodyPr/>
        <a:lstStyle/>
        <a:p>
          <a:r>
            <a:rPr lang="en-US"/>
            <a:t>It is built using HTML, CSS, and JavaScript, ensuring responsiveness across different devices.</a:t>
          </a:r>
        </a:p>
      </dgm:t>
    </dgm:pt>
    <dgm:pt modelId="{7FA7BF91-5A78-4449-A403-ADA8E528E8ED}" type="parTrans" cxnId="{7DE98C3B-1FD5-4654-B25B-7FF42159B8D2}">
      <dgm:prSet/>
      <dgm:spPr/>
      <dgm:t>
        <a:bodyPr/>
        <a:lstStyle/>
        <a:p>
          <a:endParaRPr lang="en-US"/>
        </a:p>
      </dgm:t>
    </dgm:pt>
    <dgm:pt modelId="{E5E3AB8B-040E-4AC3-BE9F-AA1340E657E0}" type="sibTrans" cxnId="{7DE98C3B-1FD5-4654-B25B-7FF42159B8D2}">
      <dgm:prSet/>
      <dgm:spPr/>
      <dgm:t>
        <a:bodyPr/>
        <a:lstStyle/>
        <a:p>
          <a:endParaRPr lang="en-US"/>
        </a:p>
      </dgm:t>
    </dgm:pt>
    <dgm:pt modelId="{A9FA5B0C-3EDE-487C-83F2-D867A781D3F5}">
      <dgm:prSet/>
      <dgm:spPr/>
      <dgm:t>
        <a:bodyPr/>
        <a:lstStyle/>
        <a:p>
          <a:r>
            <a:rPr lang="en-US"/>
            <a:t>The layout is optimized for both desktop and mobile viewing, providing a consistent user experience.</a:t>
          </a:r>
        </a:p>
      </dgm:t>
    </dgm:pt>
    <dgm:pt modelId="{DED29742-316A-403A-A72F-CF5731D71C22}" type="parTrans" cxnId="{3CA91293-5243-449F-863D-44D643428413}">
      <dgm:prSet/>
      <dgm:spPr/>
      <dgm:t>
        <a:bodyPr/>
        <a:lstStyle/>
        <a:p>
          <a:endParaRPr lang="en-US"/>
        </a:p>
      </dgm:t>
    </dgm:pt>
    <dgm:pt modelId="{8EDEA94E-3722-4647-8DCA-57FE82873DDD}" type="sibTrans" cxnId="{3CA91293-5243-449F-863D-44D643428413}">
      <dgm:prSet/>
      <dgm:spPr/>
      <dgm:t>
        <a:bodyPr/>
        <a:lstStyle/>
        <a:p>
          <a:endParaRPr lang="en-US"/>
        </a:p>
      </dgm:t>
    </dgm:pt>
    <dgm:pt modelId="{8FB83559-9306-4B66-BA89-3A04A7C50C2C}" type="pres">
      <dgm:prSet presAssocID="{842CA669-A0C8-4438-99C4-7AB2456E2BA0}" presName="root" presStyleCnt="0">
        <dgm:presLayoutVars>
          <dgm:dir/>
          <dgm:resizeHandles val="exact"/>
        </dgm:presLayoutVars>
      </dgm:prSet>
      <dgm:spPr/>
    </dgm:pt>
    <dgm:pt modelId="{6CE2C253-1B8B-4385-9091-F095E8A0B590}" type="pres">
      <dgm:prSet presAssocID="{33DA546F-6298-4977-AE6D-28491527D4DC}" presName="compNode" presStyleCnt="0"/>
      <dgm:spPr/>
    </dgm:pt>
    <dgm:pt modelId="{2B22AF35-1903-4404-8896-A3738DC90EF8}" type="pres">
      <dgm:prSet presAssocID="{33DA546F-6298-4977-AE6D-28491527D4DC}" presName="bgRect" presStyleLbl="bgShp" presStyleIdx="0" presStyleCnt="3"/>
      <dgm:spPr/>
    </dgm:pt>
    <dgm:pt modelId="{5029180C-A18F-4171-8235-91C04EDE046C}" type="pres">
      <dgm:prSet presAssocID="{33DA546F-6298-4977-AE6D-28491527D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58FBFA7-6D57-43FB-A489-1FA0E6B4FD91}" type="pres">
      <dgm:prSet presAssocID="{33DA546F-6298-4977-AE6D-28491527D4DC}" presName="spaceRect" presStyleCnt="0"/>
      <dgm:spPr/>
    </dgm:pt>
    <dgm:pt modelId="{09408A8F-689B-4443-9ACF-25253C548320}" type="pres">
      <dgm:prSet presAssocID="{33DA546F-6298-4977-AE6D-28491527D4DC}" presName="parTx" presStyleLbl="revTx" presStyleIdx="0" presStyleCnt="3">
        <dgm:presLayoutVars>
          <dgm:chMax val="0"/>
          <dgm:chPref val="0"/>
        </dgm:presLayoutVars>
      </dgm:prSet>
      <dgm:spPr/>
    </dgm:pt>
    <dgm:pt modelId="{D9A432FD-8BF5-431F-A052-F9135A02A864}" type="pres">
      <dgm:prSet presAssocID="{01D5334E-45E7-41F8-A311-F5875C6DE9A2}" presName="sibTrans" presStyleCnt="0"/>
      <dgm:spPr/>
    </dgm:pt>
    <dgm:pt modelId="{948238AF-88BF-4E35-B058-0EA107840A06}" type="pres">
      <dgm:prSet presAssocID="{D5451A94-9E2A-44AB-9690-62C8B6237F0A}" presName="compNode" presStyleCnt="0"/>
      <dgm:spPr/>
    </dgm:pt>
    <dgm:pt modelId="{F2476527-6BC8-4774-AC60-E3EE473BF549}" type="pres">
      <dgm:prSet presAssocID="{D5451A94-9E2A-44AB-9690-62C8B6237F0A}" presName="bgRect" presStyleLbl="bgShp" presStyleIdx="1" presStyleCnt="3"/>
      <dgm:spPr/>
    </dgm:pt>
    <dgm:pt modelId="{CFEF5AD8-7554-4E94-8EBF-5D1BA946EB65}" type="pres">
      <dgm:prSet presAssocID="{D5451A94-9E2A-44AB-9690-62C8B6237F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0866CA-F50B-4FA5-86F0-6962BC9DD122}" type="pres">
      <dgm:prSet presAssocID="{D5451A94-9E2A-44AB-9690-62C8B6237F0A}" presName="spaceRect" presStyleCnt="0"/>
      <dgm:spPr/>
    </dgm:pt>
    <dgm:pt modelId="{E4534D53-05D8-49B0-B270-540C8E26C3B5}" type="pres">
      <dgm:prSet presAssocID="{D5451A94-9E2A-44AB-9690-62C8B6237F0A}" presName="parTx" presStyleLbl="revTx" presStyleIdx="1" presStyleCnt="3">
        <dgm:presLayoutVars>
          <dgm:chMax val="0"/>
          <dgm:chPref val="0"/>
        </dgm:presLayoutVars>
      </dgm:prSet>
      <dgm:spPr/>
    </dgm:pt>
    <dgm:pt modelId="{D96AF33C-CEBA-4164-B032-209D52CA45B0}" type="pres">
      <dgm:prSet presAssocID="{E5E3AB8B-040E-4AC3-BE9F-AA1340E657E0}" presName="sibTrans" presStyleCnt="0"/>
      <dgm:spPr/>
    </dgm:pt>
    <dgm:pt modelId="{FC61934E-32A4-48B9-83D4-8452652814E1}" type="pres">
      <dgm:prSet presAssocID="{A9FA5B0C-3EDE-487C-83F2-D867A781D3F5}" presName="compNode" presStyleCnt="0"/>
      <dgm:spPr/>
    </dgm:pt>
    <dgm:pt modelId="{7689354C-3D34-45F7-BC92-87213124F9AB}" type="pres">
      <dgm:prSet presAssocID="{A9FA5B0C-3EDE-487C-83F2-D867A781D3F5}" presName="bgRect" presStyleLbl="bgShp" presStyleIdx="2" presStyleCnt="3"/>
      <dgm:spPr/>
    </dgm:pt>
    <dgm:pt modelId="{675A5C3C-D523-4B48-B343-2F514337615D}" type="pres">
      <dgm:prSet presAssocID="{A9FA5B0C-3EDE-487C-83F2-D867A781D3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906B745-EE18-4542-A13C-22FA8C2E1E89}" type="pres">
      <dgm:prSet presAssocID="{A9FA5B0C-3EDE-487C-83F2-D867A781D3F5}" presName="spaceRect" presStyleCnt="0"/>
      <dgm:spPr/>
    </dgm:pt>
    <dgm:pt modelId="{1ED6F699-79C5-4FF1-8B81-3EC1E78D9DCF}" type="pres">
      <dgm:prSet presAssocID="{A9FA5B0C-3EDE-487C-83F2-D867A781D3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699400-97CD-45C6-9CB4-A2CA5BE3D289}" type="presOf" srcId="{842CA669-A0C8-4438-99C4-7AB2456E2BA0}" destId="{8FB83559-9306-4B66-BA89-3A04A7C50C2C}" srcOrd="0" destOrd="0" presId="urn:microsoft.com/office/officeart/2018/2/layout/IconVerticalSolidList"/>
    <dgm:cxn modelId="{9BE9EA32-3F07-4E7D-A446-2A6DED2D5949}" type="presOf" srcId="{33DA546F-6298-4977-AE6D-28491527D4DC}" destId="{09408A8F-689B-4443-9ACF-25253C548320}" srcOrd="0" destOrd="0" presId="urn:microsoft.com/office/officeart/2018/2/layout/IconVerticalSolidList"/>
    <dgm:cxn modelId="{7DE98C3B-1FD5-4654-B25B-7FF42159B8D2}" srcId="{842CA669-A0C8-4438-99C4-7AB2456E2BA0}" destId="{D5451A94-9E2A-44AB-9690-62C8B6237F0A}" srcOrd="1" destOrd="0" parTransId="{7FA7BF91-5A78-4449-A403-ADA8E528E8ED}" sibTransId="{E5E3AB8B-040E-4AC3-BE9F-AA1340E657E0}"/>
    <dgm:cxn modelId="{B4E2464C-8A5E-4D80-8284-F4FDCC8337E7}" srcId="{842CA669-A0C8-4438-99C4-7AB2456E2BA0}" destId="{33DA546F-6298-4977-AE6D-28491527D4DC}" srcOrd="0" destOrd="0" parTransId="{19F2BB2A-684D-4421-9629-029C1E07EE5D}" sibTransId="{01D5334E-45E7-41F8-A311-F5875C6DE9A2}"/>
    <dgm:cxn modelId="{136F254F-78BD-4F76-99DE-4A91749948AB}" type="presOf" srcId="{D5451A94-9E2A-44AB-9690-62C8B6237F0A}" destId="{E4534D53-05D8-49B0-B270-540C8E26C3B5}" srcOrd="0" destOrd="0" presId="urn:microsoft.com/office/officeart/2018/2/layout/IconVerticalSolidList"/>
    <dgm:cxn modelId="{6AB3D653-8884-4AC8-BFB8-11496B818857}" type="presOf" srcId="{A9FA5B0C-3EDE-487C-83F2-D867A781D3F5}" destId="{1ED6F699-79C5-4FF1-8B81-3EC1E78D9DCF}" srcOrd="0" destOrd="0" presId="urn:microsoft.com/office/officeart/2018/2/layout/IconVerticalSolidList"/>
    <dgm:cxn modelId="{3CA91293-5243-449F-863D-44D643428413}" srcId="{842CA669-A0C8-4438-99C4-7AB2456E2BA0}" destId="{A9FA5B0C-3EDE-487C-83F2-D867A781D3F5}" srcOrd="2" destOrd="0" parTransId="{DED29742-316A-403A-A72F-CF5731D71C22}" sibTransId="{8EDEA94E-3722-4647-8DCA-57FE82873DDD}"/>
    <dgm:cxn modelId="{C9691650-F69C-4685-A366-FD2E6F2B2757}" type="presParOf" srcId="{8FB83559-9306-4B66-BA89-3A04A7C50C2C}" destId="{6CE2C253-1B8B-4385-9091-F095E8A0B590}" srcOrd="0" destOrd="0" presId="urn:microsoft.com/office/officeart/2018/2/layout/IconVerticalSolidList"/>
    <dgm:cxn modelId="{A1D5549E-B1B0-4E24-80C6-2C4176BA6EF8}" type="presParOf" srcId="{6CE2C253-1B8B-4385-9091-F095E8A0B590}" destId="{2B22AF35-1903-4404-8896-A3738DC90EF8}" srcOrd="0" destOrd="0" presId="urn:microsoft.com/office/officeart/2018/2/layout/IconVerticalSolidList"/>
    <dgm:cxn modelId="{C1E980A6-1C0B-4242-9CE8-69D76065FF11}" type="presParOf" srcId="{6CE2C253-1B8B-4385-9091-F095E8A0B590}" destId="{5029180C-A18F-4171-8235-91C04EDE046C}" srcOrd="1" destOrd="0" presId="urn:microsoft.com/office/officeart/2018/2/layout/IconVerticalSolidList"/>
    <dgm:cxn modelId="{C0BD6F72-5780-49D1-B5F7-49F27DB67C9E}" type="presParOf" srcId="{6CE2C253-1B8B-4385-9091-F095E8A0B590}" destId="{A58FBFA7-6D57-43FB-A489-1FA0E6B4FD91}" srcOrd="2" destOrd="0" presId="urn:microsoft.com/office/officeart/2018/2/layout/IconVerticalSolidList"/>
    <dgm:cxn modelId="{E6A32A4A-F445-46E9-AB66-F9B473DAD6F2}" type="presParOf" srcId="{6CE2C253-1B8B-4385-9091-F095E8A0B590}" destId="{09408A8F-689B-4443-9ACF-25253C548320}" srcOrd="3" destOrd="0" presId="urn:microsoft.com/office/officeart/2018/2/layout/IconVerticalSolidList"/>
    <dgm:cxn modelId="{603B2B09-CFC1-401D-BA84-8B2195E9D1B4}" type="presParOf" srcId="{8FB83559-9306-4B66-BA89-3A04A7C50C2C}" destId="{D9A432FD-8BF5-431F-A052-F9135A02A864}" srcOrd="1" destOrd="0" presId="urn:microsoft.com/office/officeart/2018/2/layout/IconVerticalSolidList"/>
    <dgm:cxn modelId="{943AEBF5-08FC-4172-981F-CFFAA745FF32}" type="presParOf" srcId="{8FB83559-9306-4B66-BA89-3A04A7C50C2C}" destId="{948238AF-88BF-4E35-B058-0EA107840A06}" srcOrd="2" destOrd="0" presId="urn:microsoft.com/office/officeart/2018/2/layout/IconVerticalSolidList"/>
    <dgm:cxn modelId="{18753AAC-55A4-45E6-BB94-B07DE528431F}" type="presParOf" srcId="{948238AF-88BF-4E35-B058-0EA107840A06}" destId="{F2476527-6BC8-4774-AC60-E3EE473BF549}" srcOrd="0" destOrd="0" presId="urn:microsoft.com/office/officeart/2018/2/layout/IconVerticalSolidList"/>
    <dgm:cxn modelId="{D46EDACC-711D-43F9-B965-AFC6841EAEDE}" type="presParOf" srcId="{948238AF-88BF-4E35-B058-0EA107840A06}" destId="{CFEF5AD8-7554-4E94-8EBF-5D1BA946EB65}" srcOrd="1" destOrd="0" presId="urn:microsoft.com/office/officeart/2018/2/layout/IconVerticalSolidList"/>
    <dgm:cxn modelId="{68D09152-A83C-4BC5-B561-6E16B99635A4}" type="presParOf" srcId="{948238AF-88BF-4E35-B058-0EA107840A06}" destId="{140866CA-F50B-4FA5-86F0-6962BC9DD122}" srcOrd="2" destOrd="0" presId="urn:microsoft.com/office/officeart/2018/2/layout/IconVerticalSolidList"/>
    <dgm:cxn modelId="{204EBA1F-8832-4EAC-900B-CA85736B56EC}" type="presParOf" srcId="{948238AF-88BF-4E35-B058-0EA107840A06}" destId="{E4534D53-05D8-49B0-B270-540C8E26C3B5}" srcOrd="3" destOrd="0" presId="urn:microsoft.com/office/officeart/2018/2/layout/IconVerticalSolidList"/>
    <dgm:cxn modelId="{A374C794-E03F-47EB-BBAC-721CC5B65902}" type="presParOf" srcId="{8FB83559-9306-4B66-BA89-3A04A7C50C2C}" destId="{D96AF33C-CEBA-4164-B032-209D52CA45B0}" srcOrd="3" destOrd="0" presId="urn:microsoft.com/office/officeart/2018/2/layout/IconVerticalSolidList"/>
    <dgm:cxn modelId="{9A121BFF-3E07-4786-BB6F-0B3E38DCFE48}" type="presParOf" srcId="{8FB83559-9306-4B66-BA89-3A04A7C50C2C}" destId="{FC61934E-32A4-48B9-83D4-8452652814E1}" srcOrd="4" destOrd="0" presId="urn:microsoft.com/office/officeart/2018/2/layout/IconVerticalSolidList"/>
    <dgm:cxn modelId="{195D2D67-C5F0-4ADC-ADB8-726B0C6B3F69}" type="presParOf" srcId="{FC61934E-32A4-48B9-83D4-8452652814E1}" destId="{7689354C-3D34-45F7-BC92-87213124F9AB}" srcOrd="0" destOrd="0" presId="urn:microsoft.com/office/officeart/2018/2/layout/IconVerticalSolidList"/>
    <dgm:cxn modelId="{88033B2A-A5E0-422C-A334-0161D7280C9C}" type="presParOf" srcId="{FC61934E-32A4-48B9-83D4-8452652814E1}" destId="{675A5C3C-D523-4B48-B343-2F514337615D}" srcOrd="1" destOrd="0" presId="urn:microsoft.com/office/officeart/2018/2/layout/IconVerticalSolidList"/>
    <dgm:cxn modelId="{76326ECA-EE38-4326-ADA4-B44EB25B54A5}" type="presParOf" srcId="{FC61934E-32A4-48B9-83D4-8452652814E1}" destId="{C906B745-EE18-4542-A13C-22FA8C2E1E89}" srcOrd="2" destOrd="0" presId="urn:microsoft.com/office/officeart/2018/2/layout/IconVerticalSolidList"/>
    <dgm:cxn modelId="{EAAE9088-131D-430F-9AA9-FBE6C3BCF4FF}" type="presParOf" srcId="{FC61934E-32A4-48B9-83D4-8452652814E1}" destId="{1ED6F699-79C5-4FF1-8B81-3EC1E78D9D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8ECE9-B4E8-4543-ABD7-B483902EA4BA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14AE2B-1759-49F1-BB28-4F5E0234687D}">
      <dgm:prSet/>
      <dgm:spPr/>
      <dgm:t>
        <a:bodyPr/>
        <a:lstStyle/>
        <a:p>
          <a:r>
            <a:rPr lang="en-US"/>
            <a:t>The website is developed using the following technologies:</a:t>
          </a:r>
        </a:p>
      </dgm:t>
    </dgm:pt>
    <dgm:pt modelId="{C71D3F2D-25AC-48C9-A2BF-FFBE4D54DB26}" type="parTrans" cxnId="{CAB622C0-C141-4F27-88F8-BEB6B1465C6D}">
      <dgm:prSet/>
      <dgm:spPr/>
      <dgm:t>
        <a:bodyPr/>
        <a:lstStyle/>
        <a:p>
          <a:endParaRPr lang="en-US"/>
        </a:p>
      </dgm:t>
    </dgm:pt>
    <dgm:pt modelId="{FCF81D6D-5FA8-4B02-A095-7614BD916AEA}" type="sibTrans" cxnId="{CAB622C0-C141-4F27-88F8-BEB6B1465C6D}">
      <dgm:prSet/>
      <dgm:spPr/>
      <dgm:t>
        <a:bodyPr/>
        <a:lstStyle/>
        <a:p>
          <a:endParaRPr lang="en-US"/>
        </a:p>
      </dgm:t>
    </dgm:pt>
    <dgm:pt modelId="{3A31EB18-AD67-4902-AD7C-5AAC76060A3C}">
      <dgm:prSet/>
      <dgm:spPr/>
      <dgm:t>
        <a:bodyPr/>
        <a:lstStyle/>
        <a:p>
          <a:r>
            <a:rPr lang="en-US"/>
            <a:t>HTML5: Structure and content of the website.</a:t>
          </a:r>
        </a:p>
      </dgm:t>
    </dgm:pt>
    <dgm:pt modelId="{0741D5E7-747C-43C8-9DAB-10CAB61C8D4F}" type="parTrans" cxnId="{3C8A0FDA-E588-44EE-B74E-51B84AD3E900}">
      <dgm:prSet/>
      <dgm:spPr/>
      <dgm:t>
        <a:bodyPr/>
        <a:lstStyle/>
        <a:p>
          <a:endParaRPr lang="en-US"/>
        </a:p>
      </dgm:t>
    </dgm:pt>
    <dgm:pt modelId="{6BD20F54-5444-4B7E-98C3-7E7739753C62}" type="sibTrans" cxnId="{3C8A0FDA-E588-44EE-B74E-51B84AD3E900}">
      <dgm:prSet/>
      <dgm:spPr/>
      <dgm:t>
        <a:bodyPr/>
        <a:lstStyle/>
        <a:p>
          <a:endParaRPr lang="en-US"/>
        </a:p>
      </dgm:t>
    </dgm:pt>
    <dgm:pt modelId="{DCD93FBD-405D-4C80-AE54-5D726BA9D857}">
      <dgm:prSet/>
      <dgm:spPr/>
      <dgm:t>
        <a:bodyPr/>
        <a:lstStyle/>
        <a:p>
          <a:r>
            <a:rPr lang="en-US"/>
            <a:t>CSS3: Styling and layout, including Flexbox and Grid.</a:t>
          </a:r>
        </a:p>
      </dgm:t>
    </dgm:pt>
    <dgm:pt modelId="{F574D4A4-8AE7-4A0B-A442-4ED40D4183C4}" type="parTrans" cxnId="{59ED2714-5FFC-4256-85F5-34EBEB840168}">
      <dgm:prSet/>
      <dgm:spPr/>
      <dgm:t>
        <a:bodyPr/>
        <a:lstStyle/>
        <a:p>
          <a:endParaRPr lang="en-US"/>
        </a:p>
      </dgm:t>
    </dgm:pt>
    <dgm:pt modelId="{4643E0D9-B4AA-46C4-AFC0-3D0C76D28047}" type="sibTrans" cxnId="{59ED2714-5FFC-4256-85F5-34EBEB840168}">
      <dgm:prSet/>
      <dgm:spPr/>
      <dgm:t>
        <a:bodyPr/>
        <a:lstStyle/>
        <a:p>
          <a:endParaRPr lang="en-US"/>
        </a:p>
      </dgm:t>
    </dgm:pt>
    <dgm:pt modelId="{FE725F38-E1AE-40FD-AD01-1A5D0B95D5C8}">
      <dgm:prSet/>
      <dgm:spPr/>
      <dgm:t>
        <a:bodyPr/>
        <a:lstStyle/>
        <a:p>
          <a:r>
            <a:rPr lang="en-US"/>
            <a:t>JavaScript: Interactivity and dynamic content.</a:t>
          </a:r>
        </a:p>
      </dgm:t>
    </dgm:pt>
    <dgm:pt modelId="{56BF6223-200E-4544-8079-481A5FE65632}" type="parTrans" cxnId="{29E4D082-635C-4E1C-A091-53ECAC12980D}">
      <dgm:prSet/>
      <dgm:spPr/>
      <dgm:t>
        <a:bodyPr/>
        <a:lstStyle/>
        <a:p>
          <a:endParaRPr lang="en-US"/>
        </a:p>
      </dgm:t>
    </dgm:pt>
    <dgm:pt modelId="{88E7076F-360C-4EA4-926B-291725463A44}" type="sibTrans" cxnId="{29E4D082-635C-4E1C-A091-53ECAC12980D}">
      <dgm:prSet/>
      <dgm:spPr/>
      <dgm:t>
        <a:bodyPr/>
        <a:lstStyle/>
        <a:p>
          <a:endParaRPr lang="en-US"/>
        </a:p>
      </dgm:t>
    </dgm:pt>
    <dgm:pt modelId="{E157F4E5-8406-4C18-977D-851D89F64632}">
      <dgm:prSet/>
      <dgm:spPr/>
      <dgm:t>
        <a:bodyPr/>
        <a:lstStyle/>
        <a:p>
          <a:r>
            <a:rPr lang="en-US"/>
            <a:t>Swiper.js: Responsive sliders for featured and new products.</a:t>
          </a:r>
        </a:p>
      </dgm:t>
    </dgm:pt>
    <dgm:pt modelId="{3AACAE4D-0711-4B06-8D0F-40B0A3A238A4}" type="parTrans" cxnId="{7BC1E839-FD81-487B-BE1C-25F686D3B7DC}">
      <dgm:prSet/>
      <dgm:spPr/>
      <dgm:t>
        <a:bodyPr/>
        <a:lstStyle/>
        <a:p>
          <a:endParaRPr lang="en-US"/>
        </a:p>
      </dgm:t>
    </dgm:pt>
    <dgm:pt modelId="{9FC3AE2F-B694-447B-B33B-C6DAEE8DAC09}" type="sibTrans" cxnId="{7BC1E839-FD81-487B-BE1C-25F686D3B7DC}">
      <dgm:prSet/>
      <dgm:spPr/>
      <dgm:t>
        <a:bodyPr/>
        <a:lstStyle/>
        <a:p>
          <a:endParaRPr lang="en-US"/>
        </a:p>
      </dgm:t>
    </dgm:pt>
    <dgm:pt modelId="{F5A7B13D-3A6D-4B76-8F3C-0A2C1CAE8BD1}">
      <dgm:prSet/>
      <dgm:spPr/>
      <dgm:t>
        <a:bodyPr/>
        <a:lstStyle/>
        <a:p>
          <a:r>
            <a:rPr lang="en-US"/>
            <a:t>These technologies ensure a robust and engaging user experience.</a:t>
          </a:r>
        </a:p>
      </dgm:t>
    </dgm:pt>
    <dgm:pt modelId="{ADC6D9F9-971F-49A1-AC97-19CFBBF3AB44}" type="parTrans" cxnId="{984BC8BC-562D-4097-9932-C2B646559F50}">
      <dgm:prSet/>
      <dgm:spPr/>
      <dgm:t>
        <a:bodyPr/>
        <a:lstStyle/>
        <a:p>
          <a:endParaRPr lang="en-US"/>
        </a:p>
      </dgm:t>
    </dgm:pt>
    <dgm:pt modelId="{1B531AE1-8D60-4689-A997-4F2F39EB4CD5}" type="sibTrans" cxnId="{984BC8BC-562D-4097-9932-C2B646559F50}">
      <dgm:prSet/>
      <dgm:spPr/>
      <dgm:t>
        <a:bodyPr/>
        <a:lstStyle/>
        <a:p>
          <a:endParaRPr lang="en-US"/>
        </a:p>
      </dgm:t>
    </dgm:pt>
    <dgm:pt modelId="{62F717FC-8568-43D4-89C4-3366E6E946A2}" type="pres">
      <dgm:prSet presAssocID="{B348ECE9-B4E8-4543-ABD7-B483902EA4BA}" presName="Name0" presStyleCnt="0">
        <dgm:presLayoutVars>
          <dgm:dir/>
          <dgm:resizeHandles val="exact"/>
        </dgm:presLayoutVars>
      </dgm:prSet>
      <dgm:spPr/>
    </dgm:pt>
    <dgm:pt modelId="{40B36C51-180D-4706-9D9D-04C968E6EB69}" type="pres">
      <dgm:prSet presAssocID="{3514AE2B-1759-49F1-BB28-4F5E0234687D}" presName="node" presStyleLbl="node1" presStyleIdx="0" presStyleCnt="6">
        <dgm:presLayoutVars>
          <dgm:bulletEnabled val="1"/>
        </dgm:presLayoutVars>
      </dgm:prSet>
      <dgm:spPr/>
    </dgm:pt>
    <dgm:pt modelId="{E8AD154E-F5F2-4896-BFC9-2EA091D0DF44}" type="pres">
      <dgm:prSet presAssocID="{FCF81D6D-5FA8-4B02-A095-7614BD916AEA}" presName="sibTrans" presStyleLbl="sibTrans1D1" presStyleIdx="0" presStyleCnt="5"/>
      <dgm:spPr/>
    </dgm:pt>
    <dgm:pt modelId="{6AC56DC2-08D9-469D-B3D6-B61FBA8615BE}" type="pres">
      <dgm:prSet presAssocID="{FCF81D6D-5FA8-4B02-A095-7614BD916AEA}" presName="connectorText" presStyleLbl="sibTrans1D1" presStyleIdx="0" presStyleCnt="5"/>
      <dgm:spPr/>
    </dgm:pt>
    <dgm:pt modelId="{1DD4AA1D-9D81-498F-B1AF-D78E849AF354}" type="pres">
      <dgm:prSet presAssocID="{3A31EB18-AD67-4902-AD7C-5AAC76060A3C}" presName="node" presStyleLbl="node1" presStyleIdx="1" presStyleCnt="6">
        <dgm:presLayoutVars>
          <dgm:bulletEnabled val="1"/>
        </dgm:presLayoutVars>
      </dgm:prSet>
      <dgm:spPr/>
    </dgm:pt>
    <dgm:pt modelId="{01CC270A-C48A-45BE-A0EF-BFFFD3E33CD7}" type="pres">
      <dgm:prSet presAssocID="{6BD20F54-5444-4B7E-98C3-7E7739753C62}" presName="sibTrans" presStyleLbl="sibTrans1D1" presStyleIdx="1" presStyleCnt="5"/>
      <dgm:spPr/>
    </dgm:pt>
    <dgm:pt modelId="{DBAC8019-7871-41FD-9A67-9E8121038EEC}" type="pres">
      <dgm:prSet presAssocID="{6BD20F54-5444-4B7E-98C3-7E7739753C62}" presName="connectorText" presStyleLbl="sibTrans1D1" presStyleIdx="1" presStyleCnt="5"/>
      <dgm:spPr/>
    </dgm:pt>
    <dgm:pt modelId="{D679AFDE-414D-481E-B513-EED35B5CD1A8}" type="pres">
      <dgm:prSet presAssocID="{DCD93FBD-405D-4C80-AE54-5D726BA9D857}" presName="node" presStyleLbl="node1" presStyleIdx="2" presStyleCnt="6">
        <dgm:presLayoutVars>
          <dgm:bulletEnabled val="1"/>
        </dgm:presLayoutVars>
      </dgm:prSet>
      <dgm:spPr/>
    </dgm:pt>
    <dgm:pt modelId="{7EA089B8-E927-4CF7-B4EB-4F463B03AF8D}" type="pres">
      <dgm:prSet presAssocID="{4643E0D9-B4AA-46C4-AFC0-3D0C76D28047}" presName="sibTrans" presStyleLbl="sibTrans1D1" presStyleIdx="2" presStyleCnt="5"/>
      <dgm:spPr/>
    </dgm:pt>
    <dgm:pt modelId="{90478A95-A6BB-4CBB-8E78-BBED6F662B07}" type="pres">
      <dgm:prSet presAssocID="{4643E0D9-B4AA-46C4-AFC0-3D0C76D28047}" presName="connectorText" presStyleLbl="sibTrans1D1" presStyleIdx="2" presStyleCnt="5"/>
      <dgm:spPr/>
    </dgm:pt>
    <dgm:pt modelId="{56427364-C58E-44AB-95BF-34A843D5AF9E}" type="pres">
      <dgm:prSet presAssocID="{FE725F38-E1AE-40FD-AD01-1A5D0B95D5C8}" presName="node" presStyleLbl="node1" presStyleIdx="3" presStyleCnt="6">
        <dgm:presLayoutVars>
          <dgm:bulletEnabled val="1"/>
        </dgm:presLayoutVars>
      </dgm:prSet>
      <dgm:spPr/>
    </dgm:pt>
    <dgm:pt modelId="{7D756156-C15C-47C2-88F1-2242312C960A}" type="pres">
      <dgm:prSet presAssocID="{88E7076F-360C-4EA4-926B-291725463A44}" presName="sibTrans" presStyleLbl="sibTrans1D1" presStyleIdx="3" presStyleCnt="5"/>
      <dgm:spPr/>
    </dgm:pt>
    <dgm:pt modelId="{329ADFB9-C97D-4D4C-BC07-28EB80ED6F00}" type="pres">
      <dgm:prSet presAssocID="{88E7076F-360C-4EA4-926B-291725463A44}" presName="connectorText" presStyleLbl="sibTrans1D1" presStyleIdx="3" presStyleCnt="5"/>
      <dgm:spPr/>
    </dgm:pt>
    <dgm:pt modelId="{9CE60112-5F34-4C5D-B8E2-B9571D1C1F41}" type="pres">
      <dgm:prSet presAssocID="{E157F4E5-8406-4C18-977D-851D89F64632}" presName="node" presStyleLbl="node1" presStyleIdx="4" presStyleCnt="6">
        <dgm:presLayoutVars>
          <dgm:bulletEnabled val="1"/>
        </dgm:presLayoutVars>
      </dgm:prSet>
      <dgm:spPr/>
    </dgm:pt>
    <dgm:pt modelId="{8C87E53B-E764-446B-9406-4906E480AD74}" type="pres">
      <dgm:prSet presAssocID="{9FC3AE2F-B694-447B-B33B-C6DAEE8DAC09}" presName="sibTrans" presStyleLbl="sibTrans1D1" presStyleIdx="4" presStyleCnt="5"/>
      <dgm:spPr/>
    </dgm:pt>
    <dgm:pt modelId="{9F3C5CE4-D57D-4E83-B864-F2AD40D337E1}" type="pres">
      <dgm:prSet presAssocID="{9FC3AE2F-B694-447B-B33B-C6DAEE8DAC09}" presName="connectorText" presStyleLbl="sibTrans1D1" presStyleIdx="4" presStyleCnt="5"/>
      <dgm:spPr/>
    </dgm:pt>
    <dgm:pt modelId="{07870C47-26A9-4674-BB54-2612294795AC}" type="pres">
      <dgm:prSet presAssocID="{F5A7B13D-3A6D-4B76-8F3C-0A2C1CAE8BD1}" presName="node" presStyleLbl="node1" presStyleIdx="5" presStyleCnt="6">
        <dgm:presLayoutVars>
          <dgm:bulletEnabled val="1"/>
        </dgm:presLayoutVars>
      </dgm:prSet>
      <dgm:spPr/>
    </dgm:pt>
  </dgm:ptLst>
  <dgm:cxnLst>
    <dgm:cxn modelId="{1C562A01-A0DA-460E-863B-65FDF0B2230D}" type="presOf" srcId="{F5A7B13D-3A6D-4B76-8F3C-0A2C1CAE8BD1}" destId="{07870C47-26A9-4674-BB54-2612294795AC}" srcOrd="0" destOrd="0" presId="urn:microsoft.com/office/officeart/2016/7/layout/RepeatingBendingProcessNew"/>
    <dgm:cxn modelId="{59ED2714-5FFC-4256-85F5-34EBEB840168}" srcId="{B348ECE9-B4E8-4543-ABD7-B483902EA4BA}" destId="{DCD93FBD-405D-4C80-AE54-5D726BA9D857}" srcOrd="2" destOrd="0" parTransId="{F574D4A4-8AE7-4A0B-A442-4ED40D4183C4}" sibTransId="{4643E0D9-B4AA-46C4-AFC0-3D0C76D28047}"/>
    <dgm:cxn modelId="{598F3F15-333A-47B6-9D3F-5C2799078F29}" type="presOf" srcId="{4643E0D9-B4AA-46C4-AFC0-3D0C76D28047}" destId="{7EA089B8-E927-4CF7-B4EB-4F463B03AF8D}" srcOrd="0" destOrd="0" presId="urn:microsoft.com/office/officeart/2016/7/layout/RepeatingBendingProcessNew"/>
    <dgm:cxn modelId="{4D5BA51C-EC78-4058-8348-B3B223B7A26E}" type="presOf" srcId="{88E7076F-360C-4EA4-926B-291725463A44}" destId="{329ADFB9-C97D-4D4C-BC07-28EB80ED6F00}" srcOrd="1" destOrd="0" presId="urn:microsoft.com/office/officeart/2016/7/layout/RepeatingBendingProcessNew"/>
    <dgm:cxn modelId="{7BC1E839-FD81-487B-BE1C-25F686D3B7DC}" srcId="{B348ECE9-B4E8-4543-ABD7-B483902EA4BA}" destId="{E157F4E5-8406-4C18-977D-851D89F64632}" srcOrd="4" destOrd="0" parTransId="{3AACAE4D-0711-4B06-8D0F-40B0A3A238A4}" sibTransId="{9FC3AE2F-B694-447B-B33B-C6DAEE8DAC09}"/>
    <dgm:cxn modelId="{9CF74040-97F7-4327-8238-2C8242F3FEF3}" type="presOf" srcId="{88E7076F-360C-4EA4-926B-291725463A44}" destId="{7D756156-C15C-47C2-88F1-2242312C960A}" srcOrd="0" destOrd="0" presId="urn:microsoft.com/office/officeart/2016/7/layout/RepeatingBendingProcessNew"/>
    <dgm:cxn modelId="{12546F45-BDF9-4C54-8ECD-FAF99A38DFFC}" type="presOf" srcId="{E157F4E5-8406-4C18-977D-851D89F64632}" destId="{9CE60112-5F34-4C5D-B8E2-B9571D1C1F41}" srcOrd="0" destOrd="0" presId="urn:microsoft.com/office/officeart/2016/7/layout/RepeatingBendingProcessNew"/>
    <dgm:cxn modelId="{49DBA64C-4618-4F8E-9393-09C061CF8852}" type="presOf" srcId="{DCD93FBD-405D-4C80-AE54-5D726BA9D857}" destId="{D679AFDE-414D-481E-B513-EED35B5CD1A8}" srcOrd="0" destOrd="0" presId="urn:microsoft.com/office/officeart/2016/7/layout/RepeatingBendingProcessNew"/>
    <dgm:cxn modelId="{25BB286E-80DF-434F-B612-5FB93AD5F3D0}" type="presOf" srcId="{4643E0D9-B4AA-46C4-AFC0-3D0C76D28047}" destId="{90478A95-A6BB-4CBB-8E78-BBED6F662B07}" srcOrd="1" destOrd="0" presId="urn:microsoft.com/office/officeart/2016/7/layout/RepeatingBendingProcessNew"/>
    <dgm:cxn modelId="{3392027D-9BA8-4FA8-A62A-28ED314DB0F0}" type="presOf" srcId="{6BD20F54-5444-4B7E-98C3-7E7739753C62}" destId="{01CC270A-C48A-45BE-A0EF-BFFFD3E33CD7}" srcOrd="0" destOrd="0" presId="urn:microsoft.com/office/officeart/2016/7/layout/RepeatingBendingProcessNew"/>
    <dgm:cxn modelId="{29E4D082-635C-4E1C-A091-53ECAC12980D}" srcId="{B348ECE9-B4E8-4543-ABD7-B483902EA4BA}" destId="{FE725F38-E1AE-40FD-AD01-1A5D0B95D5C8}" srcOrd="3" destOrd="0" parTransId="{56BF6223-200E-4544-8079-481A5FE65632}" sibTransId="{88E7076F-360C-4EA4-926B-291725463A44}"/>
    <dgm:cxn modelId="{3209809F-0EDB-4953-AEDB-AFEA92A114E0}" type="presOf" srcId="{3514AE2B-1759-49F1-BB28-4F5E0234687D}" destId="{40B36C51-180D-4706-9D9D-04C968E6EB69}" srcOrd="0" destOrd="0" presId="urn:microsoft.com/office/officeart/2016/7/layout/RepeatingBendingProcessNew"/>
    <dgm:cxn modelId="{8BDC84A3-F46D-4E37-A85C-2DCD85774270}" type="presOf" srcId="{FCF81D6D-5FA8-4B02-A095-7614BD916AEA}" destId="{6AC56DC2-08D9-469D-B3D6-B61FBA8615BE}" srcOrd="1" destOrd="0" presId="urn:microsoft.com/office/officeart/2016/7/layout/RepeatingBendingProcessNew"/>
    <dgm:cxn modelId="{029633B2-BB1D-4492-8C6D-4B1ACF5DEB9B}" type="presOf" srcId="{FCF81D6D-5FA8-4B02-A095-7614BD916AEA}" destId="{E8AD154E-F5F2-4896-BFC9-2EA091D0DF44}" srcOrd="0" destOrd="0" presId="urn:microsoft.com/office/officeart/2016/7/layout/RepeatingBendingProcessNew"/>
    <dgm:cxn modelId="{2153D0B3-085A-4CFB-AA8D-6D254FD1311B}" type="presOf" srcId="{FE725F38-E1AE-40FD-AD01-1A5D0B95D5C8}" destId="{56427364-C58E-44AB-95BF-34A843D5AF9E}" srcOrd="0" destOrd="0" presId="urn:microsoft.com/office/officeart/2016/7/layout/RepeatingBendingProcessNew"/>
    <dgm:cxn modelId="{984BC8BC-562D-4097-9932-C2B646559F50}" srcId="{B348ECE9-B4E8-4543-ABD7-B483902EA4BA}" destId="{F5A7B13D-3A6D-4B76-8F3C-0A2C1CAE8BD1}" srcOrd="5" destOrd="0" parTransId="{ADC6D9F9-971F-49A1-AC97-19CFBBF3AB44}" sibTransId="{1B531AE1-8D60-4689-A997-4F2F39EB4CD5}"/>
    <dgm:cxn modelId="{CAB622C0-C141-4F27-88F8-BEB6B1465C6D}" srcId="{B348ECE9-B4E8-4543-ABD7-B483902EA4BA}" destId="{3514AE2B-1759-49F1-BB28-4F5E0234687D}" srcOrd="0" destOrd="0" parTransId="{C71D3F2D-25AC-48C9-A2BF-FFBE4D54DB26}" sibTransId="{FCF81D6D-5FA8-4B02-A095-7614BD916AEA}"/>
    <dgm:cxn modelId="{13AE09C1-5486-49D2-9E5B-AEDD23879C80}" type="presOf" srcId="{9FC3AE2F-B694-447B-B33B-C6DAEE8DAC09}" destId="{8C87E53B-E764-446B-9406-4906E480AD74}" srcOrd="0" destOrd="0" presId="urn:microsoft.com/office/officeart/2016/7/layout/RepeatingBendingProcessNew"/>
    <dgm:cxn modelId="{498CEEC8-8A86-445A-A726-30C32E9939CC}" type="presOf" srcId="{B348ECE9-B4E8-4543-ABD7-B483902EA4BA}" destId="{62F717FC-8568-43D4-89C4-3366E6E946A2}" srcOrd="0" destOrd="0" presId="urn:microsoft.com/office/officeart/2016/7/layout/RepeatingBendingProcessNew"/>
    <dgm:cxn modelId="{CB5145C9-5EC3-4393-A135-2D6D6FED4F0C}" type="presOf" srcId="{9FC3AE2F-B694-447B-B33B-C6DAEE8DAC09}" destId="{9F3C5CE4-D57D-4E83-B864-F2AD40D337E1}" srcOrd="1" destOrd="0" presId="urn:microsoft.com/office/officeart/2016/7/layout/RepeatingBendingProcessNew"/>
    <dgm:cxn modelId="{3C8A0FDA-E588-44EE-B74E-51B84AD3E900}" srcId="{B348ECE9-B4E8-4543-ABD7-B483902EA4BA}" destId="{3A31EB18-AD67-4902-AD7C-5AAC76060A3C}" srcOrd="1" destOrd="0" parTransId="{0741D5E7-747C-43C8-9DAB-10CAB61C8D4F}" sibTransId="{6BD20F54-5444-4B7E-98C3-7E7739753C62}"/>
    <dgm:cxn modelId="{B2826FE3-C447-47FB-8972-FDBDDDDB2820}" type="presOf" srcId="{3A31EB18-AD67-4902-AD7C-5AAC76060A3C}" destId="{1DD4AA1D-9D81-498F-B1AF-D78E849AF354}" srcOrd="0" destOrd="0" presId="urn:microsoft.com/office/officeart/2016/7/layout/RepeatingBendingProcessNew"/>
    <dgm:cxn modelId="{658228F0-01E2-4EDB-92A7-D1AC94EDED03}" type="presOf" srcId="{6BD20F54-5444-4B7E-98C3-7E7739753C62}" destId="{DBAC8019-7871-41FD-9A67-9E8121038EEC}" srcOrd="1" destOrd="0" presId="urn:microsoft.com/office/officeart/2016/7/layout/RepeatingBendingProcessNew"/>
    <dgm:cxn modelId="{0F82A904-DE4B-4307-93A2-60C75259CB4C}" type="presParOf" srcId="{62F717FC-8568-43D4-89C4-3366E6E946A2}" destId="{40B36C51-180D-4706-9D9D-04C968E6EB69}" srcOrd="0" destOrd="0" presId="urn:microsoft.com/office/officeart/2016/7/layout/RepeatingBendingProcessNew"/>
    <dgm:cxn modelId="{E0E40B99-B2B4-44D7-86A3-6470D8D28AEE}" type="presParOf" srcId="{62F717FC-8568-43D4-89C4-3366E6E946A2}" destId="{E8AD154E-F5F2-4896-BFC9-2EA091D0DF44}" srcOrd="1" destOrd="0" presId="urn:microsoft.com/office/officeart/2016/7/layout/RepeatingBendingProcessNew"/>
    <dgm:cxn modelId="{658FF9C3-9DEF-445A-8629-29D1CCA57E67}" type="presParOf" srcId="{E8AD154E-F5F2-4896-BFC9-2EA091D0DF44}" destId="{6AC56DC2-08D9-469D-B3D6-B61FBA8615BE}" srcOrd="0" destOrd="0" presId="urn:microsoft.com/office/officeart/2016/7/layout/RepeatingBendingProcessNew"/>
    <dgm:cxn modelId="{677C433D-8C44-414C-91F3-439146682C1E}" type="presParOf" srcId="{62F717FC-8568-43D4-89C4-3366E6E946A2}" destId="{1DD4AA1D-9D81-498F-B1AF-D78E849AF354}" srcOrd="2" destOrd="0" presId="urn:microsoft.com/office/officeart/2016/7/layout/RepeatingBendingProcessNew"/>
    <dgm:cxn modelId="{90301CFE-4788-48A0-8D7B-24D60E206D9B}" type="presParOf" srcId="{62F717FC-8568-43D4-89C4-3366E6E946A2}" destId="{01CC270A-C48A-45BE-A0EF-BFFFD3E33CD7}" srcOrd="3" destOrd="0" presId="urn:microsoft.com/office/officeart/2016/7/layout/RepeatingBendingProcessNew"/>
    <dgm:cxn modelId="{F63DD668-7701-469F-94A8-CCBDDE891A12}" type="presParOf" srcId="{01CC270A-C48A-45BE-A0EF-BFFFD3E33CD7}" destId="{DBAC8019-7871-41FD-9A67-9E8121038EEC}" srcOrd="0" destOrd="0" presId="urn:microsoft.com/office/officeart/2016/7/layout/RepeatingBendingProcessNew"/>
    <dgm:cxn modelId="{F97CC39B-9118-4AF2-B5B0-7016579ED757}" type="presParOf" srcId="{62F717FC-8568-43D4-89C4-3366E6E946A2}" destId="{D679AFDE-414D-481E-B513-EED35B5CD1A8}" srcOrd="4" destOrd="0" presId="urn:microsoft.com/office/officeart/2016/7/layout/RepeatingBendingProcessNew"/>
    <dgm:cxn modelId="{63B5C621-43FA-4C10-AE55-57E465B6CBE3}" type="presParOf" srcId="{62F717FC-8568-43D4-89C4-3366E6E946A2}" destId="{7EA089B8-E927-4CF7-B4EB-4F463B03AF8D}" srcOrd="5" destOrd="0" presId="urn:microsoft.com/office/officeart/2016/7/layout/RepeatingBendingProcessNew"/>
    <dgm:cxn modelId="{43AC7C62-424C-48E6-BC09-FC1C0B473D0C}" type="presParOf" srcId="{7EA089B8-E927-4CF7-B4EB-4F463B03AF8D}" destId="{90478A95-A6BB-4CBB-8E78-BBED6F662B07}" srcOrd="0" destOrd="0" presId="urn:microsoft.com/office/officeart/2016/7/layout/RepeatingBendingProcessNew"/>
    <dgm:cxn modelId="{6A543270-8C68-4925-9A07-90615E540007}" type="presParOf" srcId="{62F717FC-8568-43D4-89C4-3366E6E946A2}" destId="{56427364-C58E-44AB-95BF-34A843D5AF9E}" srcOrd="6" destOrd="0" presId="urn:microsoft.com/office/officeart/2016/7/layout/RepeatingBendingProcessNew"/>
    <dgm:cxn modelId="{67755261-0849-4F47-95EC-80431ED886D1}" type="presParOf" srcId="{62F717FC-8568-43D4-89C4-3366E6E946A2}" destId="{7D756156-C15C-47C2-88F1-2242312C960A}" srcOrd="7" destOrd="0" presId="urn:microsoft.com/office/officeart/2016/7/layout/RepeatingBendingProcessNew"/>
    <dgm:cxn modelId="{CC940469-58F9-451B-A372-7EC29FE79278}" type="presParOf" srcId="{7D756156-C15C-47C2-88F1-2242312C960A}" destId="{329ADFB9-C97D-4D4C-BC07-28EB80ED6F00}" srcOrd="0" destOrd="0" presId="urn:microsoft.com/office/officeart/2016/7/layout/RepeatingBendingProcessNew"/>
    <dgm:cxn modelId="{972EC765-BCCB-4539-81B3-1D79BC021463}" type="presParOf" srcId="{62F717FC-8568-43D4-89C4-3366E6E946A2}" destId="{9CE60112-5F34-4C5D-B8E2-B9571D1C1F41}" srcOrd="8" destOrd="0" presId="urn:microsoft.com/office/officeart/2016/7/layout/RepeatingBendingProcessNew"/>
    <dgm:cxn modelId="{98C9BE4B-436C-42BE-93DD-5B2BD223FE42}" type="presParOf" srcId="{62F717FC-8568-43D4-89C4-3366E6E946A2}" destId="{8C87E53B-E764-446B-9406-4906E480AD74}" srcOrd="9" destOrd="0" presId="urn:microsoft.com/office/officeart/2016/7/layout/RepeatingBendingProcessNew"/>
    <dgm:cxn modelId="{DF61F0EE-0B8B-4937-B13B-04B4584C743B}" type="presParOf" srcId="{8C87E53B-E764-446B-9406-4906E480AD74}" destId="{9F3C5CE4-D57D-4E83-B864-F2AD40D337E1}" srcOrd="0" destOrd="0" presId="urn:microsoft.com/office/officeart/2016/7/layout/RepeatingBendingProcessNew"/>
    <dgm:cxn modelId="{6FFA9B85-0DBD-4FF0-A397-C9BAE4CDF647}" type="presParOf" srcId="{62F717FC-8568-43D4-89C4-3366E6E946A2}" destId="{07870C47-26A9-4674-BB54-2612294795A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AF35-1903-4404-8896-A3738DC90EF8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9180C-A18F-4171-8235-91C04EDE046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8A8F-689B-4443-9ACF-25253C54832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website features a modern and clean design with intuitive navigation.</a:t>
          </a:r>
        </a:p>
      </dsp:txBody>
      <dsp:txXfrm>
        <a:off x="1437631" y="531"/>
        <a:ext cx="6449068" cy="1244702"/>
      </dsp:txXfrm>
    </dsp:sp>
    <dsp:sp modelId="{F2476527-6BC8-4774-AC60-E3EE473BF54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F5AD8-7554-4E94-8EBF-5D1BA946EB6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34D53-05D8-49B0-B270-540C8E26C3B5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built using HTML, CSS, and JavaScript, ensuring responsiveness across different devices.</a:t>
          </a:r>
        </a:p>
      </dsp:txBody>
      <dsp:txXfrm>
        <a:off x="1437631" y="1556410"/>
        <a:ext cx="6449068" cy="1244702"/>
      </dsp:txXfrm>
    </dsp:sp>
    <dsp:sp modelId="{7689354C-3D34-45F7-BC92-87213124F9AB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5C3C-D523-4B48-B343-2F514337615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6F699-79C5-4FF1-8B81-3EC1E78D9DC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layout is optimized for both desktop and mobile viewing, providing a consistent user experience.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D154E-F5F2-4896-BFC9-2EA091D0DF44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40B36C51-180D-4706-9D9D-04C968E6EB69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website is developed using the following technologies:</a:t>
          </a:r>
        </a:p>
      </dsp:txBody>
      <dsp:txXfrm>
        <a:off x="6045" y="548401"/>
        <a:ext cx="2275898" cy="1365538"/>
      </dsp:txXfrm>
    </dsp:sp>
    <dsp:sp modelId="{01CC270A-C48A-45BE-A0EF-BFFFD3E33CD7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1DD4AA1D-9D81-498F-B1AF-D78E849AF354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HTML5: Structure and content of the website.</a:t>
          </a:r>
        </a:p>
      </dsp:txBody>
      <dsp:txXfrm>
        <a:off x="2805400" y="548401"/>
        <a:ext cx="2275898" cy="1365538"/>
      </dsp:txXfrm>
    </dsp:sp>
    <dsp:sp modelId="{7EA089B8-E927-4CF7-B4EB-4F463B03AF8D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D679AFDE-414D-481E-B513-EED35B5CD1A8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CSS3: Styling and layout, including Flexbox and Grid.</a:t>
          </a:r>
        </a:p>
      </dsp:txBody>
      <dsp:txXfrm>
        <a:off x="5604755" y="548401"/>
        <a:ext cx="2275898" cy="1365538"/>
      </dsp:txXfrm>
    </dsp:sp>
    <dsp:sp modelId="{7D756156-C15C-47C2-88F1-2242312C960A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56427364-C58E-44AB-95BF-34A843D5AF9E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JavaScript: Interactivity and dynamic content.</a:t>
          </a:r>
        </a:p>
      </dsp:txBody>
      <dsp:txXfrm>
        <a:off x="6045" y="2437397"/>
        <a:ext cx="2275898" cy="1365538"/>
      </dsp:txXfrm>
    </dsp:sp>
    <dsp:sp modelId="{8C87E53B-E764-446B-9406-4906E480AD74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3117549"/>
        <a:ext cx="26172" cy="5234"/>
      </dsp:txXfrm>
    </dsp:sp>
    <dsp:sp modelId="{9CE60112-5F34-4C5D-B8E2-B9571D1C1F41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Swiper.js: Responsive sliders for featured and new products.</a:t>
          </a:r>
        </a:p>
      </dsp:txBody>
      <dsp:txXfrm>
        <a:off x="2805400" y="2437397"/>
        <a:ext cx="2275898" cy="1365538"/>
      </dsp:txXfrm>
    </dsp:sp>
    <dsp:sp modelId="{07870C47-26A9-4674-BB54-2612294795AC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technologies ensure a robust and engaging user experience.</a:t>
          </a:r>
        </a:p>
      </dsp:txBody>
      <dsp:txXfrm>
        <a:off x="5604755" y="2437397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rist watch closeup">
            <a:extLst>
              <a:ext uri="{FF2B5EF4-FFF2-40B4-BE49-F238E27FC236}">
                <a16:creationId xmlns:a16="http://schemas.microsoft.com/office/drawing/2014/main" id="{8774CECE-C684-E9B0-0DE6-BBD929B7E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9" t="6593" r="25057" b="-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Timeless Treasures Watches Website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Darshan YN-23BTRE113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Manohar k-23BTRE123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Rakesh-23BTRE135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Tejas</a:t>
            </a:r>
            <a:r>
              <a:rPr lang="en-US" sz="1500" dirty="0">
                <a:solidFill>
                  <a:schemeClr val="bg1"/>
                </a:solidFill>
              </a:rPr>
              <a:t>- 23BTRE148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This website is a responsive e-commerce platform designed for showcasing and selling watches.</a:t>
            </a:r>
          </a:p>
          <a:p>
            <a:r>
              <a:rPr lang="en-US" sz="1700" dirty="0"/>
              <a:t>It includes various sections such as featured products, new arrivals, and detailed product pages.</a:t>
            </a:r>
          </a:p>
          <a:p>
            <a:r>
              <a:rPr lang="en-US" sz="1700" dirty="0"/>
              <a:t>The website aims to provide a seamless shopping experience with a focus on aesthetics and usability.</a:t>
            </a:r>
          </a:p>
        </p:txBody>
      </p: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ACE8EA2F-A564-2895-E8FF-70301CEFC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4" r="3159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900" dirty="0"/>
              <a:t>Key sections of the website:</a:t>
            </a:r>
          </a:p>
          <a:p>
            <a:pPr algn="just">
              <a:lnSpc>
                <a:spcPct val="90000"/>
              </a:lnSpc>
            </a:pPr>
            <a:r>
              <a:rPr lang="en-US" sz="1900" dirty="0"/>
              <a:t>Home: Overview of featured products and promotions.</a:t>
            </a:r>
          </a:p>
          <a:p>
            <a:pPr algn="just">
              <a:lnSpc>
                <a:spcPct val="90000"/>
              </a:lnSpc>
            </a:pPr>
            <a:r>
              <a:rPr lang="en-US" sz="1900" dirty="0"/>
              <a:t>Products: Detailed product listings with descriptions, prices, and images.</a:t>
            </a:r>
          </a:p>
          <a:p>
            <a:pPr algn="just">
              <a:lnSpc>
                <a:spcPct val="90000"/>
              </a:lnSpc>
            </a:pPr>
            <a:r>
              <a:rPr lang="en-US" sz="1900" dirty="0"/>
              <a:t>About: Information about the brand, its history, and values.</a:t>
            </a:r>
          </a:p>
          <a:p>
            <a:pPr algn="just">
              <a:lnSpc>
                <a:spcPct val="90000"/>
              </a:lnSpc>
            </a:pPr>
            <a:r>
              <a:rPr lang="en-US" sz="1900" dirty="0"/>
              <a:t>Contact: Contact form and company contact details.</a:t>
            </a:r>
          </a:p>
          <a:p>
            <a:pPr algn="just">
              <a:lnSpc>
                <a:spcPct val="90000"/>
              </a:lnSpc>
            </a:pPr>
            <a:r>
              <a:rPr lang="en-US" sz="1900" dirty="0"/>
              <a:t>Additional sections include a newsletter signup and customer testimonials.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Design and Layout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648B0A-06D6-51B7-3FEE-0ACD2FE48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5623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49F6C3-AA49-F267-F68B-39D7BB7F4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29C10-613D-B84A-FA41-9F30C38E7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201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F7A1448B-A83D-AFE9-862A-A2BAF06D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The website includes several key features:</a:t>
            </a:r>
          </a:p>
          <a:p>
            <a:pPr>
              <a:lnSpc>
                <a:spcPct val="90000"/>
              </a:lnSpc>
            </a:pPr>
            <a:r>
              <a:rPr lang="en-US" sz="2700"/>
              <a:t>Responsive design: Optimized for all devices.</a:t>
            </a:r>
          </a:p>
          <a:p>
            <a:pPr>
              <a:lnSpc>
                <a:spcPct val="90000"/>
              </a:lnSpc>
            </a:pPr>
            <a:r>
              <a:rPr lang="en-US" sz="2700"/>
              <a:t>Product filtering: Easy navigation through product categories.</a:t>
            </a:r>
          </a:p>
          <a:p>
            <a:pPr>
              <a:lnSpc>
                <a:spcPct val="90000"/>
              </a:lnSpc>
            </a:pPr>
            <a:r>
              <a:rPr lang="en-US" sz="2700"/>
              <a:t>Shopping cart: Simple and efficient checkout process.</a:t>
            </a:r>
          </a:p>
          <a:p>
            <a:pPr>
              <a:lnSpc>
                <a:spcPct val="90000"/>
              </a:lnSpc>
            </a:pPr>
            <a:r>
              <a:rPr lang="en-US" sz="2700"/>
              <a:t>Animations: Smooth transitions and hover effects.</a:t>
            </a:r>
          </a:p>
          <a:p>
            <a:pPr>
              <a:lnSpc>
                <a:spcPct val="90000"/>
              </a:lnSpc>
            </a:pPr>
            <a:r>
              <a:rPr lang="en-US" sz="2700"/>
              <a:t>These features enhance the overall shopping experience for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A19144A-AC9B-C388-00AD-9E8642040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This responsive watches website provides an excellent platform for showcasing products with a user-friendly design and comprehensive content.</a:t>
            </a:r>
            <a:endParaRPr lang="en-US"/>
          </a:p>
          <a:p>
            <a:pPr>
              <a:lnSpc>
                <a:spcPct val="90000"/>
              </a:lnSpc>
            </a:pPr>
            <a:r>
              <a:t>It is an ideal solution for an e-commerce business.</a:t>
            </a:r>
            <a:endParaRPr lang="en-US"/>
          </a:p>
          <a:p>
            <a:pPr>
              <a:lnSpc>
                <a:spcPct val="90000"/>
              </a:lnSpc>
            </a:pPr>
            <a:r>
              <a:t>The use of modern technologies and thoughtful design ensures a high-quality user experience.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328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Timeless Treasures Watches Website</vt:lpstr>
      <vt:lpstr>Introduction</vt:lpstr>
      <vt:lpstr>Content</vt:lpstr>
      <vt:lpstr>Design and Layout</vt:lpstr>
      <vt:lpstr>Technologies Used</vt:lpstr>
      <vt:lpstr>Features and Functionality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Manohar K</cp:lastModifiedBy>
  <cp:revision>6</cp:revision>
  <dcterms:created xsi:type="dcterms:W3CDTF">2013-01-27T09:14:16Z</dcterms:created>
  <dcterms:modified xsi:type="dcterms:W3CDTF">2024-07-15T05:02:18Z</dcterms:modified>
  <cp:category/>
</cp:coreProperties>
</file>