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71" autoAdjust="0"/>
    <p:restoredTop sz="94660"/>
  </p:normalViewPr>
  <p:slideViewPr>
    <p:cSldViewPr snapToGrid="0">
      <p:cViewPr varScale="1">
        <p:scale>
          <a:sx n="62" d="100"/>
          <a:sy n="62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4618-34EE-747C-1825-F06618BED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E5B03-9A4A-C832-6942-C6F8791C9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C63DC-2A54-682A-D49A-D4BC39A8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AE59-4EF9-43E5-9B18-00C1F23D6355}" type="datetimeFigureOut">
              <a:rPr lang="en-IN" smtClean="0"/>
              <a:t>7-1-24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E515-9953-DF26-8E67-FF9D87DA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2D41E-E033-728B-0B38-59929822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8688-8EAD-4159-BC8B-1ADC6FE0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50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93A8-32AC-C151-F01E-9F507087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17B2A-BC63-3952-EEEC-D943458C9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BB2CD-E929-ABD8-1A10-6BBDED14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AE59-4EF9-43E5-9B18-00C1F23D6355}" type="datetimeFigureOut">
              <a:rPr lang="en-IN" smtClean="0"/>
              <a:t>7-1-24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1678E-1983-A3FF-A4E6-BE0699B5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A171E-9976-6CF5-16FC-28FA8D7A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8688-8EAD-4159-BC8B-1ADC6FE0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77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B7071-E490-70A7-A0A7-51CD50857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2B5DA-C745-F492-C083-A0879DF9A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95A0A-8E17-A185-C704-58CDAEE2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AE59-4EF9-43E5-9B18-00C1F23D6355}" type="datetimeFigureOut">
              <a:rPr lang="en-IN" smtClean="0"/>
              <a:t>7-1-24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CAF1-0586-9626-0EE4-4AD8D92C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F6DD3-A21E-97F4-B9A7-B3034EDE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8688-8EAD-4159-BC8B-1ADC6FE0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82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57902-3DD2-6084-5C63-FFF77BFB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F3205-CCCE-6CE8-93B8-97685E941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0C88E-080A-A83A-003D-03516FCA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AE59-4EF9-43E5-9B18-00C1F23D6355}" type="datetimeFigureOut">
              <a:rPr lang="en-IN" smtClean="0"/>
              <a:t>7-1-24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D515B-F3B6-0C0A-844E-3826DB26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62F4A-6ED4-0BEB-6DB1-0D420CFF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8688-8EAD-4159-BC8B-1ADC6FE0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86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1E89-1ACB-A204-9288-9AF4F36A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EF7EF-5D1D-1A4D-169E-E403DAD17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7FC3-A387-F68F-297B-97CAF66E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AE59-4EF9-43E5-9B18-00C1F23D6355}" type="datetimeFigureOut">
              <a:rPr lang="en-IN" smtClean="0"/>
              <a:t>7-1-24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39670-B261-EFE3-3E56-8BFA3DF6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548A0-BB11-8BA8-4278-EF221D08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8688-8EAD-4159-BC8B-1ADC6FE0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41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0283-09A3-82BA-6165-FD5EBBC3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E43B-6F9D-3512-5E55-E18F086FF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BFF34-74E4-366A-1E7D-B6279A38B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EB684-BE07-B3DF-FA70-C2EFD16F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AE59-4EF9-43E5-9B18-00C1F23D6355}" type="datetimeFigureOut">
              <a:rPr lang="en-IN" smtClean="0"/>
              <a:t>7-1-24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0BB5F-4AFF-97D6-550F-37E16C18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E1335-0A9D-7A8A-34FE-9E6CF5F7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8688-8EAD-4159-BC8B-1ADC6FE0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56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D6DA-C86F-2663-DE53-A402A392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0467D-F175-71F8-F682-84A714622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DCCE1-47EF-A5A0-F5F1-AB8F342E1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ED8C8-79E4-82BA-3194-367DCB6BA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710AE-72D3-B785-3C9B-5E129E821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E6F61-5B84-D18C-C49E-1151C5D2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AE59-4EF9-43E5-9B18-00C1F23D6355}" type="datetimeFigureOut">
              <a:rPr lang="en-IN" smtClean="0"/>
              <a:t>7-1-24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FCDEA-B1BC-C8C2-127B-DC2635B4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B5DF7-121B-4785-3636-FFB20008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8688-8EAD-4159-BC8B-1ADC6FE0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1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7CCC-76C1-521B-45EC-CBADEF38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C171EC-5551-E365-4D8F-77B21D5F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AE59-4EF9-43E5-9B18-00C1F23D6355}" type="datetimeFigureOut">
              <a:rPr lang="en-IN" smtClean="0"/>
              <a:t>7-1-24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857E2-535C-07D4-FC19-6B26B76D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25D0A-30B5-BD2E-02ED-56DF61BE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8688-8EAD-4159-BC8B-1ADC6FE0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19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3FB19-F3DA-57DD-A5BF-8362160C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AE59-4EF9-43E5-9B18-00C1F23D6355}" type="datetimeFigureOut">
              <a:rPr lang="en-IN" smtClean="0"/>
              <a:t>7-1-24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3CD1E-0910-4ACA-85F3-12AD4DEA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5528A-29F3-424E-DDF6-FF60055F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8688-8EAD-4159-BC8B-1ADC6FE0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71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FA03-5959-55CF-A150-C193C162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27A2C-67C0-E1C7-B4CE-370E2C98A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43511-3B17-2A54-3DE9-769D6CF50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9EED2-A867-7DA3-439A-FD849479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AE59-4EF9-43E5-9B18-00C1F23D6355}" type="datetimeFigureOut">
              <a:rPr lang="en-IN" smtClean="0"/>
              <a:t>7-1-24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22D7D-D3F0-2B14-5119-508D46E2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40135-B56C-4B74-554B-452F7871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8688-8EAD-4159-BC8B-1ADC6FE0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67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E9B5-ED79-86E6-B324-5A24EF18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1FB914-1C27-2E95-52AF-31EB16258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C7234-B4C4-62E6-62E2-FB0BD64A5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D2902-16AB-D49A-64C3-FCB47466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AE59-4EF9-43E5-9B18-00C1F23D6355}" type="datetimeFigureOut">
              <a:rPr lang="en-IN" smtClean="0"/>
              <a:t>7-1-24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6808D-1730-0589-49E2-D131CF5D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19C2D-0EEE-2314-2DC5-5BA946AC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8688-8EAD-4159-BC8B-1ADC6FE0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11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9267A-FB5C-59E7-8F52-08B58874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32359-6DDD-0BE7-B72C-745A1F4D2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C1B61-F5B8-2DDE-6B4B-1563165D6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7AE59-4EF9-43E5-9B18-00C1F23D6355}" type="datetimeFigureOut">
              <a:rPr lang="en-IN" smtClean="0"/>
              <a:t>7-1-24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F1E43-93AD-3162-AF69-3AA3A16A8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C2E4F-085B-0F03-CA5E-AF6430250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8688-8EAD-4159-BC8B-1ADC6FE0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05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Are Information Systems in Human Resource Management? | KBI">
            <a:extLst>
              <a:ext uri="{FF2B5EF4-FFF2-40B4-BE49-F238E27FC236}">
                <a16:creationId xmlns:a16="http://schemas.microsoft.com/office/drawing/2014/main" id="{65F440B9-9249-A591-5CDE-13E288AED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4194190-57AA-0906-F45E-44701D979CB3}"/>
              </a:ext>
            </a:extLst>
          </p:cNvPr>
          <p:cNvSpPr/>
          <p:nvPr/>
        </p:nvSpPr>
        <p:spPr>
          <a:xfrm>
            <a:off x="124241" y="127572"/>
            <a:ext cx="11943518" cy="6602857"/>
          </a:xfrm>
          <a:custGeom>
            <a:avLst/>
            <a:gdLst>
              <a:gd name="connsiteX0" fmla="*/ 3209260 w 11943518"/>
              <a:gd name="connsiteY0" fmla="*/ 4638228 h 6602857"/>
              <a:gd name="connsiteX1" fmla="*/ 11943518 w 11943518"/>
              <a:gd name="connsiteY1" fmla="*/ 4638228 h 6602857"/>
              <a:gd name="connsiteX2" fmla="*/ 11943518 w 11943518"/>
              <a:gd name="connsiteY2" fmla="*/ 6602857 h 6602857"/>
              <a:gd name="connsiteX3" fmla="*/ 3209260 w 11943518"/>
              <a:gd name="connsiteY3" fmla="*/ 6602857 h 6602857"/>
              <a:gd name="connsiteX4" fmla="*/ 0 w 11943518"/>
              <a:gd name="connsiteY4" fmla="*/ 4638228 h 6602857"/>
              <a:gd name="connsiteX5" fmla="*/ 3126460 w 11943518"/>
              <a:gd name="connsiteY5" fmla="*/ 4638228 h 6602857"/>
              <a:gd name="connsiteX6" fmla="*/ 3126460 w 11943518"/>
              <a:gd name="connsiteY6" fmla="*/ 6602857 h 6602857"/>
              <a:gd name="connsiteX7" fmla="*/ 0 w 11943518"/>
              <a:gd name="connsiteY7" fmla="*/ 6602857 h 6602857"/>
              <a:gd name="connsiteX8" fmla="*/ 7921334 w 11943518"/>
              <a:gd name="connsiteY8" fmla="*/ 1685604 h 6602857"/>
              <a:gd name="connsiteX9" fmla="*/ 11943518 w 11943518"/>
              <a:gd name="connsiteY9" fmla="*/ 1685604 h 6602857"/>
              <a:gd name="connsiteX10" fmla="*/ 11943518 w 11943518"/>
              <a:gd name="connsiteY10" fmla="*/ 4555428 h 6602857"/>
              <a:gd name="connsiteX11" fmla="*/ 7921334 w 11943518"/>
              <a:gd name="connsiteY11" fmla="*/ 4555428 h 6602857"/>
              <a:gd name="connsiteX12" fmla="*/ 3565109 w 11943518"/>
              <a:gd name="connsiteY12" fmla="*/ 1685604 h 6602857"/>
              <a:gd name="connsiteX13" fmla="*/ 7838534 w 11943518"/>
              <a:gd name="connsiteY13" fmla="*/ 1685604 h 6602857"/>
              <a:gd name="connsiteX14" fmla="*/ 7838534 w 11943518"/>
              <a:gd name="connsiteY14" fmla="*/ 4555428 h 6602857"/>
              <a:gd name="connsiteX15" fmla="*/ 3565109 w 11943518"/>
              <a:gd name="connsiteY15" fmla="*/ 4555428 h 6602857"/>
              <a:gd name="connsiteX16" fmla="*/ 0 w 11943518"/>
              <a:gd name="connsiteY16" fmla="*/ 1685604 h 6602857"/>
              <a:gd name="connsiteX17" fmla="*/ 3482309 w 11943518"/>
              <a:gd name="connsiteY17" fmla="*/ 1685604 h 6602857"/>
              <a:gd name="connsiteX18" fmla="*/ 3482309 w 11943518"/>
              <a:gd name="connsiteY18" fmla="*/ 4555428 h 6602857"/>
              <a:gd name="connsiteX19" fmla="*/ 0 w 11943518"/>
              <a:gd name="connsiteY19" fmla="*/ 4555428 h 6602857"/>
              <a:gd name="connsiteX20" fmla="*/ 10405773 w 11943518"/>
              <a:gd name="connsiteY20" fmla="*/ 534541 h 6602857"/>
              <a:gd name="connsiteX21" fmla="*/ 11943518 w 11943518"/>
              <a:gd name="connsiteY21" fmla="*/ 534541 h 6602857"/>
              <a:gd name="connsiteX22" fmla="*/ 11943518 w 11943518"/>
              <a:gd name="connsiteY22" fmla="*/ 1602804 h 6602857"/>
              <a:gd name="connsiteX23" fmla="*/ 10405773 w 11943518"/>
              <a:gd name="connsiteY23" fmla="*/ 1602804 h 6602857"/>
              <a:gd name="connsiteX24" fmla="*/ 0 w 11943518"/>
              <a:gd name="connsiteY24" fmla="*/ 534541 h 6602857"/>
              <a:gd name="connsiteX25" fmla="*/ 10322973 w 11943518"/>
              <a:gd name="connsiteY25" fmla="*/ 534541 h 6602857"/>
              <a:gd name="connsiteX26" fmla="*/ 10322973 w 11943518"/>
              <a:gd name="connsiteY26" fmla="*/ 1602804 h 6602857"/>
              <a:gd name="connsiteX27" fmla="*/ 0 w 11943518"/>
              <a:gd name="connsiteY27" fmla="*/ 1602804 h 6602857"/>
              <a:gd name="connsiteX28" fmla="*/ 0 w 11943518"/>
              <a:gd name="connsiteY28" fmla="*/ 0 h 6602857"/>
              <a:gd name="connsiteX29" fmla="*/ 11943518 w 11943518"/>
              <a:gd name="connsiteY29" fmla="*/ 0 h 6602857"/>
              <a:gd name="connsiteX30" fmla="*/ 11943518 w 11943518"/>
              <a:gd name="connsiteY30" fmla="*/ 451741 h 6602857"/>
              <a:gd name="connsiteX31" fmla="*/ 0 w 11943518"/>
              <a:gd name="connsiteY31" fmla="*/ 451741 h 660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943518" h="6602857">
                <a:moveTo>
                  <a:pt x="3209260" y="4638228"/>
                </a:moveTo>
                <a:lnTo>
                  <a:pt x="11943518" y="4638228"/>
                </a:lnTo>
                <a:lnTo>
                  <a:pt x="11943518" y="6602857"/>
                </a:lnTo>
                <a:lnTo>
                  <a:pt x="3209260" y="6602857"/>
                </a:lnTo>
                <a:close/>
                <a:moveTo>
                  <a:pt x="0" y="4638228"/>
                </a:moveTo>
                <a:lnTo>
                  <a:pt x="3126460" y="4638228"/>
                </a:lnTo>
                <a:lnTo>
                  <a:pt x="3126460" y="6602857"/>
                </a:lnTo>
                <a:lnTo>
                  <a:pt x="0" y="6602857"/>
                </a:lnTo>
                <a:close/>
                <a:moveTo>
                  <a:pt x="7921334" y="1685604"/>
                </a:moveTo>
                <a:lnTo>
                  <a:pt x="11943518" y="1685604"/>
                </a:lnTo>
                <a:lnTo>
                  <a:pt x="11943518" y="4555428"/>
                </a:lnTo>
                <a:lnTo>
                  <a:pt x="7921334" y="4555428"/>
                </a:lnTo>
                <a:close/>
                <a:moveTo>
                  <a:pt x="3565109" y="1685604"/>
                </a:moveTo>
                <a:lnTo>
                  <a:pt x="7838534" y="1685604"/>
                </a:lnTo>
                <a:lnTo>
                  <a:pt x="7838534" y="4555428"/>
                </a:lnTo>
                <a:lnTo>
                  <a:pt x="3565109" y="4555428"/>
                </a:lnTo>
                <a:close/>
                <a:moveTo>
                  <a:pt x="0" y="1685604"/>
                </a:moveTo>
                <a:lnTo>
                  <a:pt x="3482309" y="1685604"/>
                </a:lnTo>
                <a:lnTo>
                  <a:pt x="3482309" y="4555428"/>
                </a:lnTo>
                <a:lnTo>
                  <a:pt x="0" y="4555428"/>
                </a:lnTo>
                <a:close/>
                <a:moveTo>
                  <a:pt x="10405773" y="534541"/>
                </a:moveTo>
                <a:lnTo>
                  <a:pt x="11943518" y="534541"/>
                </a:lnTo>
                <a:lnTo>
                  <a:pt x="11943518" y="1602804"/>
                </a:lnTo>
                <a:lnTo>
                  <a:pt x="10405773" y="1602804"/>
                </a:lnTo>
                <a:close/>
                <a:moveTo>
                  <a:pt x="0" y="534541"/>
                </a:moveTo>
                <a:lnTo>
                  <a:pt x="10322973" y="534541"/>
                </a:lnTo>
                <a:lnTo>
                  <a:pt x="10322973" y="1602804"/>
                </a:lnTo>
                <a:lnTo>
                  <a:pt x="0" y="1602804"/>
                </a:lnTo>
                <a:close/>
                <a:moveTo>
                  <a:pt x="0" y="0"/>
                </a:moveTo>
                <a:lnTo>
                  <a:pt x="11943518" y="0"/>
                </a:lnTo>
                <a:lnTo>
                  <a:pt x="11943518" y="451741"/>
                </a:lnTo>
                <a:lnTo>
                  <a:pt x="0" y="451741"/>
                </a:lnTo>
                <a:close/>
              </a:path>
            </a:pathLst>
          </a:custGeom>
          <a:gradFill>
            <a:gsLst>
              <a:gs pos="0">
                <a:srgbClr val="7030A0">
                  <a:alpha val="82000"/>
                </a:srgb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34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Are Information Systems in Human Resource Management? | KBI">
            <a:extLst>
              <a:ext uri="{FF2B5EF4-FFF2-40B4-BE49-F238E27FC236}">
                <a16:creationId xmlns:a16="http://schemas.microsoft.com/office/drawing/2014/main" id="{65F440B9-9249-A591-5CDE-13E288AED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4194190-57AA-0906-F45E-44701D979CB3}"/>
              </a:ext>
            </a:extLst>
          </p:cNvPr>
          <p:cNvSpPr/>
          <p:nvPr/>
        </p:nvSpPr>
        <p:spPr>
          <a:xfrm>
            <a:off x="124241" y="127572"/>
            <a:ext cx="11943518" cy="6602857"/>
          </a:xfrm>
          <a:custGeom>
            <a:avLst/>
            <a:gdLst>
              <a:gd name="connsiteX0" fmla="*/ 3209260 w 11943518"/>
              <a:gd name="connsiteY0" fmla="*/ 4638228 h 6602857"/>
              <a:gd name="connsiteX1" fmla="*/ 11943518 w 11943518"/>
              <a:gd name="connsiteY1" fmla="*/ 4638228 h 6602857"/>
              <a:gd name="connsiteX2" fmla="*/ 11943518 w 11943518"/>
              <a:gd name="connsiteY2" fmla="*/ 6602857 h 6602857"/>
              <a:gd name="connsiteX3" fmla="*/ 3209260 w 11943518"/>
              <a:gd name="connsiteY3" fmla="*/ 6602857 h 6602857"/>
              <a:gd name="connsiteX4" fmla="*/ 0 w 11943518"/>
              <a:gd name="connsiteY4" fmla="*/ 4638228 h 6602857"/>
              <a:gd name="connsiteX5" fmla="*/ 3126460 w 11943518"/>
              <a:gd name="connsiteY5" fmla="*/ 4638228 h 6602857"/>
              <a:gd name="connsiteX6" fmla="*/ 3126460 w 11943518"/>
              <a:gd name="connsiteY6" fmla="*/ 6602857 h 6602857"/>
              <a:gd name="connsiteX7" fmla="*/ 0 w 11943518"/>
              <a:gd name="connsiteY7" fmla="*/ 6602857 h 6602857"/>
              <a:gd name="connsiteX8" fmla="*/ 7921334 w 11943518"/>
              <a:gd name="connsiteY8" fmla="*/ 1685604 h 6602857"/>
              <a:gd name="connsiteX9" fmla="*/ 11943518 w 11943518"/>
              <a:gd name="connsiteY9" fmla="*/ 1685604 h 6602857"/>
              <a:gd name="connsiteX10" fmla="*/ 11943518 w 11943518"/>
              <a:gd name="connsiteY10" fmla="*/ 4555428 h 6602857"/>
              <a:gd name="connsiteX11" fmla="*/ 7921334 w 11943518"/>
              <a:gd name="connsiteY11" fmla="*/ 4555428 h 6602857"/>
              <a:gd name="connsiteX12" fmla="*/ 3565109 w 11943518"/>
              <a:gd name="connsiteY12" fmla="*/ 1685604 h 6602857"/>
              <a:gd name="connsiteX13" fmla="*/ 7838534 w 11943518"/>
              <a:gd name="connsiteY13" fmla="*/ 1685604 h 6602857"/>
              <a:gd name="connsiteX14" fmla="*/ 7838534 w 11943518"/>
              <a:gd name="connsiteY14" fmla="*/ 4555428 h 6602857"/>
              <a:gd name="connsiteX15" fmla="*/ 3565109 w 11943518"/>
              <a:gd name="connsiteY15" fmla="*/ 4555428 h 6602857"/>
              <a:gd name="connsiteX16" fmla="*/ 0 w 11943518"/>
              <a:gd name="connsiteY16" fmla="*/ 1685604 h 6602857"/>
              <a:gd name="connsiteX17" fmla="*/ 3482309 w 11943518"/>
              <a:gd name="connsiteY17" fmla="*/ 1685604 h 6602857"/>
              <a:gd name="connsiteX18" fmla="*/ 3482309 w 11943518"/>
              <a:gd name="connsiteY18" fmla="*/ 4555428 h 6602857"/>
              <a:gd name="connsiteX19" fmla="*/ 0 w 11943518"/>
              <a:gd name="connsiteY19" fmla="*/ 4555428 h 6602857"/>
              <a:gd name="connsiteX20" fmla="*/ 10405773 w 11943518"/>
              <a:gd name="connsiteY20" fmla="*/ 534541 h 6602857"/>
              <a:gd name="connsiteX21" fmla="*/ 11943518 w 11943518"/>
              <a:gd name="connsiteY21" fmla="*/ 534541 h 6602857"/>
              <a:gd name="connsiteX22" fmla="*/ 11943518 w 11943518"/>
              <a:gd name="connsiteY22" fmla="*/ 1602804 h 6602857"/>
              <a:gd name="connsiteX23" fmla="*/ 10405773 w 11943518"/>
              <a:gd name="connsiteY23" fmla="*/ 1602804 h 6602857"/>
              <a:gd name="connsiteX24" fmla="*/ 0 w 11943518"/>
              <a:gd name="connsiteY24" fmla="*/ 534541 h 6602857"/>
              <a:gd name="connsiteX25" fmla="*/ 10322973 w 11943518"/>
              <a:gd name="connsiteY25" fmla="*/ 534541 h 6602857"/>
              <a:gd name="connsiteX26" fmla="*/ 10322973 w 11943518"/>
              <a:gd name="connsiteY26" fmla="*/ 1602804 h 6602857"/>
              <a:gd name="connsiteX27" fmla="*/ 0 w 11943518"/>
              <a:gd name="connsiteY27" fmla="*/ 1602804 h 6602857"/>
              <a:gd name="connsiteX28" fmla="*/ 0 w 11943518"/>
              <a:gd name="connsiteY28" fmla="*/ 0 h 6602857"/>
              <a:gd name="connsiteX29" fmla="*/ 11943518 w 11943518"/>
              <a:gd name="connsiteY29" fmla="*/ 0 h 6602857"/>
              <a:gd name="connsiteX30" fmla="*/ 11943518 w 11943518"/>
              <a:gd name="connsiteY30" fmla="*/ 451741 h 6602857"/>
              <a:gd name="connsiteX31" fmla="*/ 0 w 11943518"/>
              <a:gd name="connsiteY31" fmla="*/ 451741 h 660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943518" h="6602857">
                <a:moveTo>
                  <a:pt x="3209260" y="4638228"/>
                </a:moveTo>
                <a:lnTo>
                  <a:pt x="11943518" y="4638228"/>
                </a:lnTo>
                <a:lnTo>
                  <a:pt x="11943518" y="6602857"/>
                </a:lnTo>
                <a:lnTo>
                  <a:pt x="3209260" y="6602857"/>
                </a:lnTo>
                <a:close/>
                <a:moveTo>
                  <a:pt x="0" y="4638228"/>
                </a:moveTo>
                <a:lnTo>
                  <a:pt x="3126460" y="4638228"/>
                </a:lnTo>
                <a:lnTo>
                  <a:pt x="3126460" y="6602857"/>
                </a:lnTo>
                <a:lnTo>
                  <a:pt x="0" y="6602857"/>
                </a:lnTo>
                <a:close/>
                <a:moveTo>
                  <a:pt x="7921334" y="1685604"/>
                </a:moveTo>
                <a:lnTo>
                  <a:pt x="11943518" y="1685604"/>
                </a:lnTo>
                <a:lnTo>
                  <a:pt x="11943518" y="4555428"/>
                </a:lnTo>
                <a:lnTo>
                  <a:pt x="7921334" y="4555428"/>
                </a:lnTo>
                <a:close/>
                <a:moveTo>
                  <a:pt x="3565109" y="1685604"/>
                </a:moveTo>
                <a:lnTo>
                  <a:pt x="7838534" y="1685604"/>
                </a:lnTo>
                <a:lnTo>
                  <a:pt x="7838534" y="4555428"/>
                </a:lnTo>
                <a:lnTo>
                  <a:pt x="3565109" y="4555428"/>
                </a:lnTo>
                <a:close/>
                <a:moveTo>
                  <a:pt x="0" y="1685604"/>
                </a:moveTo>
                <a:lnTo>
                  <a:pt x="3482309" y="1685604"/>
                </a:lnTo>
                <a:lnTo>
                  <a:pt x="3482309" y="4555428"/>
                </a:lnTo>
                <a:lnTo>
                  <a:pt x="0" y="4555428"/>
                </a:lnTo>
                <a:close/>
                <a:moveTo>
                  <a:pt x="10405773" y="534541"/>
                </a:moveTo>
                <a:lnTo>
                  <a:pt x="11943518" y="534541"/>
                </a:lnTo>
                <a:lnTo>
                  <a:pt x="11943518" y="1602804"/>
                </a:lnTo>
                <a:lnTo>
                  <a:pt x="10405773" y="1602804"/>
                </a:lnTo>
                <a:close/>
                <a:moveTo>
                  <a:pt x="0" y="534541"/>
                </a:moveTo>
                <a:lnTo>
                  <a:pt x="10322973" y="534541"/>
                </a:lnTo>
                <a:lnTo>
                  <a:pt x="10322973" y="1602804"/>
                </a:lnTo>
                <a:lnTo>
                  <a:pt x="0" y="1602804"/>
                </a:lnTo>
                <a:close/>
                <a:moveTo>
                  <a:pt x="0" y="0"/>
                </a:moveTo>
                <a:lnTo>
                  <a:pt x="11943518" y="0"/>
                </a:lnTo>
                <a:lnTo>
                  <a:pt x="11943518" y="451741"/>
                </a:lnTo>
                <a:lnTo>
                  <a:pt x="0" y="451741"/>
                </a:lnTo>
                <a:close/>
              </a:path>
            </a:pathLst>
          </a:custGeom>
          <a:gradFill>
            <a:gsLst>
              <a:gs pos="0">
                <a:srgbClr val="7030A0">
                  <a:alpha val="82000"/>
                </a:srgb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50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at Are Information Systems in Human Resource Management? | KBI">
            <a:extLst>
              <a:ext uri="{FF2B5EF4-FFF2-40B4-BE49-F238E27FC236}">
                <a16:creationId xmlns:a16="http://schemas.microsoft.com/office/drawing/2014/main" id="{BBD2E57A-575D-BE07-6B3A-C7FDA47E6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759CE4C-1BD0-F0E3-99B4-331572463B49}"/>
              </a:ext>
            </a:extLst>
          </p:cNvPr>
          <p:cNvSpPr/>
          <p:nvPr/>
        </p:nvSpPr>
        <p:spPr>
          <a:xfrm>
            <a:off x="102824" y="96398"/>
            <a:ext cx="11986352" cy="6665205"/>
          </a:xfrm>
          <a:custGeom>
            <a:avLst/>
            <a:gdLst>
              <a:gd name="connsiteX0" fmla="*/ 9286520 w 11986352"/>
              <a:gd name="connsiteY0" fmla="*/ 4142801 h 6665205"/>
              <a:gd name="connsiteX1" fmla="*/ 11986352 w 11986352"/>
              <a:gd name="connsiteY1" fmla="*/ 4142801 h 6665205"/>
              <a:gd name="connsiteX2" fmla="*/ 11986352 w 11986352"/>
              <a:gd name="connsiteY2" fmla="*/ 6665205 h 6665205"/>
              <a:gd name="connsiteX3" fmla="*/ 9286520 w 11986352"/>
              <a:gd name="connsiteY3" fmla="*/ 6665205 h 6665205"/>
              <a:gd name="connsiteX4" fmla="*/ 6025633 w 11986352"/>
              <a:gd name="connsiteY4" fmla="*/ 4142801 h 6665205"/>
              <a:gd name="connsiteX5" fmla="*/ 8438252 w 11986352"/>
              <a:gd name="connsiteY5" fmla="*/ 4142801 h 6665205"/>
              <a:gd name="connsiteX6" fmla="*/ 8521052 w 11986352"/>
              <a:gd name="connsiteY6" fmla="*/ 4142801 h 6665205"/>
              <a:gd name="connsiteX7" fmla="*/ 9203720 w 11986352"/>
              <a:gd name="connsiteY7" fmla="*/ 4142801 h 6665205"/>
              <a:gd name="connsiteX8" fmla="*/ 9203720 w 11986352"/>
              <a:gd name="connsiteY8" fmla="*/ 6665205 h 6665205"/>
              <a:gd name="connsiteX9" fmla="*/ 6025633 w 11986352"/>
              <a:gd name="connsiteY9" fmla="*/ 6665205 h 6665205"/>
              <a:gd name="connsiteX10" fmla="*/ 2782633 w 11986352"/>
              <a:gd name="connsiteY10" fmla="*/ 4142801 h 6665205"/>
              <a:gd name="connsiteX11" fmla="*/ 4276313 w 11986352"/>
              <a:gd name="connsiteY11" fmla="*/ 4142801 h 6665205"/>
              <a:gd name="connsiteX12" fmla="*/ 4359112 w 11986352"/>
              <a:gd name="connsiteY12" fmla="*/ 4142801 h 6665205"/>
              <a:gd name="connsiteX13" fmla="*/ 5942833 w 11986352"/>
              <a:gd name="connsiteY13" fmla="*/ 4142801 h 6665205"/>
              <a:gd name="connsiteX14" fmla="*/ 5942833 w 11986352"/>
              <a:gd name="connsiteY14" fmla="*/ 6665205 h 6665205"/>
              <a:gd name="connsiteX15" fmla="*/ 2782633 w 11986352"/>
              <a:gd name="connsiteY15" fmla="*/ 6665205 h 6665205"/>
              <a:gd name="connsiteX16" fmla="*/ 0 w 11986352"/>
              <a:gd name="connsiteY16" fmla="*/ 4142801 h 6665205"/>
              <a:gd name="connsiteX17" fmla="*/ 2699833 w 11986352"/>
              <a:gd name="connsiteY17" fmla="*/ 4142801 h 6665205"/>
              <a:gd name="connsiteX18" fmla="*/ 2699833 w 11986352"/>
              <a:gd name="connsiteY18" fmla="*/ 6665205 h 6665205"/>
              <a:gd name="connsiteX19" fmla="*/ 0 w 11986352"/>
              <a:gd name="connsiteY19" fmla="*/ 6665205 h 6665205"/>
              <a:gd name="connsiteX20" fmla="*/ 8521052 w 11986352"/>
              <a:gd name="connsiteY20" fmla="*/ 1809075 h 6665205"/>
              <a:gd name="connsiteX21" fmla="*/ 11986352 w 11986352"/>
              <a:gd name="connsiteY21" fmla="*/ 1809075 h 6665205"/>
              <a:gd name="connsiteX22" fmla="*/ 11986352 w 11986352"/>
              <a:gd name="connsiteY22" fmla="*/ 4060001 h 6665205"/>
              <a:gd name="connsiteX23" fmla="*/ 9286520 w 11986352"/>
              <a:gd name="connsiteY23" fmla="*/ 4060001 h 6665205"/>
              <a:gd name="connsiteX24" fmla="*/ 9286520 w 11986352"/>
              <a:gd name="connsiteY24" fmla="*/ 4060000 h 6665205"/>
              <a:gd name="connsiteX25" fmla="*/ 9203720 w 11986352"/>
              <a:gd name="connsiteY25" fmla="*/ 4060000 h 6665205"/>
              <a:gd name="connsiteX26" fmla="*/ 9203720 w 11986352"/>
              <a:gd name="connsiteY26" fmla="*/ 4060001 h 6665205"/>
              <a:gd name="connsiteX27" fmla="*/ 8521052 w 11986352"/>
              <a:gd name="connsiteY27" fmla="*/ 4060001 h 6665205"/>
              <a:gd name="connsiteX28" fmla="*/ 4359112 w 11986352"/>
              <a:gd name="connsiteY28" fmla="*/ 1809075 h 6665205"/>
              <a:gd name="connsiteX29" fmla="*/ 8438252 w 11986352"/>
              <a:gd name="connsiteY29" fmla="*/ 1809075 h 6665205"/>
              <a:gd name="connsiteX30" fmla="*/ 8438252 w 11986352"/>
              <a:gd name="connsiteY30" fmla="*/ 4060001 h 6665205"/>
              <a:gd name="connsiteX31" fmla="*/ 6025633 w 11986352"/>
              <a:gd name="connsiteY31" fmla="*/ 4060001 h 6665205"/>
              <a:gd name="connsiteX32" fmla="*/ 6025633 w 11986352"/>
              <a:gd name="connsiteY32" fmla="*/ 4060000 h 6665205"/>
              <a:gd name="connsiteX33" fmla="*/ 5942833 w 11986352"/>
              <a:gd name="connsiteY33" fmla="*/ 4060000 h 6665205"/>
              <a:gd name="connsiteX34" fmla="*/ 5942833 w 11986352"/>
              <a:gd name="connsiteY34" fmla="*/ 4060001 h 6665205"/>
              <a:gd name="connsiteX35" fmla="*/ 4359112 w 11986352"/>
              <a:gd name="connsiteY35" fmla="*/ 4060001 h 6665205"/>
              <a:gd name="connsiteX36" fmla="*/ 0 w 11986352"/>
              <a:gd name="connsiteY36" fmla="*/ 1809075 h 6665205"/>
              <a:gd name="connsiteX37" fmla="*/ 4276313 w 11986352"/>
              <a:gd name="connsiteY37" fmla="*/ 1809075 h 6665205"/>
              <a:gd name="connsiteX38" fmla="*/ 4276313 w 11986352"/>
              <a:gd name="connsiteY38" fmla="*/ 4060001 h 6665205"/>
              <a:gd name="connsiteX39" fmla="*/ 2782633 w 11986352"/>
              <a:gd name="connsiteY39" fmla="*/ 4060001 h 6665205"/>
              <a:gd name="connsiteX40" fmla="*/ 2782633 w 11986352"/>
              <a:gd name="connsiteY40" fmla="*/ 4059999 h 6665205"/>
              <a:gd name="connsiteX41" fmla="*/ 2699833 w 11986352"/>
              <a:gd name="connsiteY41" fmla="*/ 4059999 h 6665205"/>
              <a:gd name="connsiteX42" fmla="*/ 2699833 w 11986352"/>
              <a:gd name="connsiteY42" fmla="*/ 4060001 h 6665205"/>
              <a:gd name="connsiteX43" fmla="*/ 0 w 11986352"/>
              <a:gd name="connsiteY43" fmla="*/ 4060001 h 6665205"/>
              <a:gd name="connsiteX44" fmla="*/ 10163278 w 11986352"/>
              <a:gd name="connsiteY44" fmla="*/ 856339 h 6665205"/>
              <a:gd name="connsiteX45" fmla="*/ 11986352 w 11986352"/>
              <a:gd name="connsiteY45" fmla="*/ 856339 h 6665205"/>
              <a:gd name="connsiteX46" fmla="*/ 11986352 w 11986352"/>
              <a:gd name="connsiteY46" fmla="*/ 1726275 h 6665205"/>
              <a:gd name="connsiteX47" fmla="*/ 10163278 w 11986352"/>
              <a:gd name="connsiteY47" fmla="*/ 1726275 h 6665205"/>
              <a:gd name="connsiteX48" fmla="*/ 7929349 w 11986352"/>
              <a:gd name="connsiteY48" fmla="*/ 856339 h 6665205"/>
              <a:gd name="connsiteX49" fmla="*/ 10080478 w 11986352"/>
              <a:gd name="connsiteY49" fmla="*/ 856339 h 6665205"/>
              <a:gd name="connsiteX50" fmla="*/ 10080478 w 11986352"/>
              <a:gd name="connsiteY50" fmla="*/ 1726275 h 6665205"/>
              <a:gd name="connsiteX51" fmla="*/ 7929349 w 11986352"/>
              <a:gd name="connsiteY51" fmla="*/ 1726275 h 6665205"/>
              <a:gd name="connsiteX52" fmla="*/ 5242763 w 11986352"/>
              <a:gd name="connsiteY52" fmla="*/ 856339 h 6665205"/>
              <a:gd name="connsiteX53" fmla="*/ 7846549 w 11986352"/>
              <a:gd name="connsiteY53" fmla="*/ 856339 h 6665205"/>
              <a:gd name="connsiteX54" fmla="*/ 7846549 w 11986352"/>
              <a:gd name="connsiteY54" fmla="*/ 1726275 h 6665205"/>
              <a:gd name="connsiteX55" fmla="*/ 5242763 w 11986352"/>
              <a:gd name="connsiteY55" fmla="*/ 1726275 h 6665205"/>
              <a:gd name="connsiteX56" fmla="*/ 2699832 w 11986352"/>
              <a:gd name="connsiteY56" fmla="*/ 856339 h 6665205"/>
              <a:gd name="connsiteX57" fmla="*/ 5159962 w 11986352"/>
              <a:gd name="connsiteY57" fmla="*/ 856339 h 6665205"/>
              <a:gd name="connsiteX58" fmla="*/ 5159962 w 11986352"/>
              <a:gd name="connsiteY58" fmla="*/ 1726275 h 6665205"/>
              <a:gd name="connsiteX59" fmla="*/ 4359112 w 11986352"/>
              <a:gd name="connsiteY59" fmla="*/ 1726275 h 6665205"/>
              <a:gd name="connsiteX60" fmla="*/ 4276313 w 11986352"/>
              <a:gd name="connsiteY60" fmla="*/ 1726275 h 6665205"/>
              <a:gd name="connsiteX61" fmla="*/ 2699832 w 11986352"/>
              <a:gd name="connsiteY61" fmla="*/ 1726275 h 6665205"/>
              <a:gd name="connsiteX62" fmla="*/ 0 w 11986352"/>
              <a:gd name="connsiteY62" fmla="*/ 856339 h 6665205"/>
              <a:gd name="connsiteX63" fmla="*/ 2617032 w 11986352"/>
              <a:gd name="connsiteY63" fmla="*/ 856339 h 6665205"/>
              <a:gd name="connsiteX64" fmla="*/ 2617032 w 11986352"/>
              <a:gd name="connsiteY64" fmla="*/ 1726275 h 6665205"/>
              <a:gd name="connsiteX65" fmla="*/ 0 w 11986352"/>
              <a:gd name="connsiteY65" fmla="*/ 1726275 h 6665205"/>
              <a:gd name="connsiteX66" fmla="*/ 7420446 w 11986352"/>
              <a:gd name="connsiteY66" fmla="*/ 0 h 6665205"/>
              <a:gd name="connsiteX67" fmla="*/ 11986352 w 11986352"/>
              <a:gd name="connsiteY67" fmla="*/ 0 h 6665205"/>
              <a:gd name="connsiteX68" fmla="*/ 11986352 w 11986352"/>
              <a:gd name="connsiteY68" fmla="*/ 773539 h 6665205"/>
              <a:gd name="connsiteX69" fmla="*/ 7420446 w 11986352"/>
              <a:gd name="connsiteY69" fmla="*/ 773539 h 6665205"/>
              <a:gd name="connsiteX70" fmla="*/ 0 w 11986352"/>
              <a:gd name="connsiteY70" fmla="*/ 0 h 6665205"/>
              <a:gd name="connsiteX71" fmla="*/ 7337646 w 11986352"/>
              <a:gd name="connsiteY71" fmla="*/ 0 h 6665205"/>
              <a:gd name="connsiteX72" fmla="*/ 7337646 w 11986352"/>
              <a:gd name="connsiteY72" fmla="*/ 773539 h 6665205"/>
              <a:gd name="connsiteX73" fmla="*/ 0 w 11986352"/>
              <a:gd name="connsiteY73" fmla="*/ 773539 h 666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1986352" h="6665205">
                <a:moveTo>
                  <a:pt x="9286520" y="4142801"/>
                </a:moveTo>
                <a:lnTo>
                  <a:pt x="11986352" y="4142801"/>
                </a:lnTo>
                <a:lnTo>
                  <a:pt x="11986352" y="6665205"/>
                </a:lnTo>
                <a:lnTo>
                  <a:pt x="9286520" y="6665205"/>
                </a:lnTo>
                <a:close/>
                <a:moveTo>
                  <a:pt x="6025633" y="4142801"/>
                </a:moveTo>
                <a:lnTo>
                  <a:pt x="8438252" y="4142801"/>
                </a:lnTo>
                <a:lnTo>
                  <a:pt x="8521052" y="4142801"/>
                </a:lnTo>
                <a:lnTo>
                  <a:pt x="9203720" y="4142801"/>
                </a:lnTo>
                <a:lnTo>
                  <a:pt x="9203720" y="6665205"/>
                </a:lnTo>
                <a:lnTo>
                  <a:pt x="6025633" y="6665205"/>
                </a:lnTo>
                <a:close/>
                <a:moveTo>
                  <a:pt x="2782633" y="4142801"/>
                </a:moveTo>
                <a:lnTo>
                  <a:pt x="4276313" y="4142801"/>
                </a:lnTo>
                <a:lnTo>
                  <a:pt x="4359112" y="4142801"/>
                </a:lnTo>
                <a:lnTo>
                  <a:pt x="5942833" y="4142801"/>
                </a:lnTo>
                <a:lnTo>
                  <a:pt x="5942833" y="6665205"/>
                </a:lnTo>
                <a:lnTo>
                  <a:pt x="2782633" y="6665205"/>
                </a:lnTo>
                <a:close/>
                <a:moveTo>
                  <a:pt x="0" y="4142801"/>
                </a:moveTo>
                <a:lnTo>
                  <a:pt x="2699833" y="4142801"/>
                </a:lnTo>
                <a:lnTo>
                  <a:pt x="2699833" y="6665205"/>
                </a:lnTo>
                <a:lnTo>
                  <a:pt x="0" y="6665205"/>
                </a:lnTo>
                <a:close/>
                <a:moveTo>
                  <a:pt x="8521052" y="1809075"/>
                </a:moveTo>
                <a:lnTo>
                  <a:pt x="11986352" y="1809075"/>
                </a:lnTo>
                <a:lnTo>
                  <a:pt x="11986352" y="4060001"/>
                </a:lnTo>
                <a:lnTo>
                  <a:pt x="9286520" y="4060001"/>
                </a:lnTo>
                <a:lnTo>
                  <a:pt x="9286520" y="4060000"/>
                </a:lnTo>
                <a:lnTo>
                  <a:pt x="9203720" y="4060000"/>
                </a:lnTo>
                <a:lnTo>
                  <a:pt x="9203720" y="4060001"/>
                </a:lnTo>
                <a:lnTo>
                  <a:pt x="8521052" y="4060001"/>
                </a:lnTo>
                <a:close/>
                <a:moveTo>
                  <a:pt x="4359112" y="1809075"/>
                </a:moveTo>
                <a:lnTo>
                  <a:pt x="8438252" y="1809075"/>
                </a:lnTo>
                <a:lnTo>
                  <a:pt x="8438252" y="4060001"/>
                </a:lnTo>
                <a:lnTo>
                  <a:pt x="6025633" y="4060001"/>
                </a:lnTo>
                <a:lnTo>
                  <a:pt x="6025633" y="4060000"/>
                </a:lnTo>
                <a:lnTo>
                  <a:pt x="5942833" y="4060000"/>
                </a:lnTo>
                <a:lnTo>
                  <a:pt x="5942833" y="4060001"/>
                </a:lnTo>
                <a:lnTo>
                  <a:pt x="4359112" y="4060001"/>
                </a:lnTo>
                <a:close/>
                <a:moveTo>
                  <a:pt x="0" y="1809075"/>
                </a:moveTo>
                <a:lnTo>
                  <a:pt x="4276313" y="1809075"/>
                </a:lnTo>
                <a:lnTo>
                  <a:pt x="4276313" y="4060001"/>
                </a:lnTo>
                <a:lnTo>
                  <a:pt x="2782633" y="4060001"/>
                </a:lnTo>
                <a:lnTo>
                  <a:pt x="2782633" y="4059999"/>
                </a:lnTo>
                <a:lnTo>
                  <a:pt x="2699833" y="4059999"/>
                </a:lnTo>
                <a:lnTo>
                  <a:pt x="2699833" y="4060001"/>
                </a:lnTo>
                <a:lnTo>
                  <a:pt x="0" y="4060001"/>
                </a:lnTo>
                <a:close/>
                <a:moveTo>
                  <a:pt x="10163278" y="856339"/>
                </a:moveTo>
                <a:lnTo>
                  <a:pt x="11986352" y="856339"/>
                </a:lnTo>
                <a:lnTo>
                  <a:pt x="11986352" y="1726275"/>
                </a:lnTo>
                <a:lnTo>
                  <a:pt x="10163278" y="1726275"/>
                </a:lnTo>
                <a:close/>
                <a:moveTo>
                  <a:pt x="7929349" y="856339"/>
                </a:moveTo>
                <a:lnTo>
                  <a:pt x="10080478" y="856339"/>
                </a:lnTo>
                <a:lnTo>
                  <a:pt x="10080478" y="1726275"/>
                </a:lnTo>
                <a:lnTo>
                  <a:pt x="7929349" y="1726275"/>
                </a:lnTo>
                <a:close/>
                <a:moveTo>
                  <a:pt x="5242763" y="856339"/>
                </a:moveTo>
                <a:lnTo>
                  <a:pt x="7846549" y="856339"/>
                </a:lnTo>
                <a:lnTo>
                  <a:pt x="7846549" y="1726275"/>
                </a:lnTo>
                <a:lnTo>
                  <a:pt x="5242763" y="1726275"/>
                </a:lnTo>
                <a:close/>
                <a:moveTo>
                  <a:pt x="2699832" y="856339"/>
                </a:moveTo>
                <a:lnTo>
                  <a:pt x="5159962" y="856339"/>
                </a:lnTo>
                <a:lnTo>
                  <a:pt x="5159962" y="1726275"/>
                </a:lnTo>
                <a:lnTo>
                  <a:pt x="4359112" y="1726275"/>
                </a:lnTo>
                <a:lnTo>
                  <a:pt x="4276313" y="1726275"/>
                </a:lnTo>
                <a:lnTo>
                  <a:pt x="2699832" y="1726275"/>
                </a:lnTo>
                <a:close/>
                <a:moveTo>
                  <a:pt x="0" y="856339"/>
                </a:moveTo>
                <a:lnTo>
                  <a:pt x="2617032" y="856339"/>
                </a:lnTo>
                <a:lnTo>
                  <a:pt x="2617032" y="1726275"/>
                </a:lnTo>
                <a:lnTo>
                  <a:pt x="0" y="1726275"/>
                </a:lnTo>
                <a:close/>
                <a:moveTo>
                  <a:pt x="7420446" y="0"/>
                </a:moveTo>
                <a:lnTo>
                  <a:pt x="11986352" y="0"/>
                </a:lnTo>
                <a:lnTo>
                  <a:pt x="11986352" y="773539"/>
                </a:lnTo>
                <a:lnTo>
                  <a:pt x="7420446" y="773539"/>
                </a:lnTo>
                <a:close/>
                <a:moveTo>
                  <a:pt x="0" y="0"/>
                </a:moveTo>
                <a:lnTo>
                  <a:pt x="7337646" y="0"/>
                </a:lnTo>
                <a:lnTo>
                  <a:pt x="7337646" y="773539"/>
                </a:lnTo>
                <a:lnTo>
                  <a:pt x="0" y="773539"/>
                </a:lnTo>
                <a:close/>
              </a:path>
            </a:pathLst>
          </a:custGeom>
          <a:gradFill>
            <a:gsLst>
              <a:gs pos="0">
                <a:srgbClr val="FF0000">
                  <a:alpha val="66000"/>
                </a:srgbClr>
              </a:gs>
              <a:gs pos="100000">
                <a:srgbClr val="FFC000">
                  <a:alpha val="27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0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at Are Information Systems in Human Resource Management? | KBI">
            <a:extLst>
              <a:ext uri="{FF2B5EF4-FFF2-40B4-BE49-F238E27FC236}">
                <a16:creationId xmlns:a16="http://schemas.microsoft.com/office/drawing/2014/main" id="{BBD2E57A-575D-BE07-6B3A-C7FDA47E6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759CE4C-1BD0-F0E3-99B4-331572463B49}"/>
              </a:ext>
            </a:extLst>
          </p:cNvPr>
          <p:cNvSpPr/>
          <p:nvPr/>
        </p:nvSpPr>
        <p:spPr>
          <a:xfrm>
            <a:off x="102824" y="96398"/>
            <a:ext cx="11986352" cy="6665205"/>
          </a:xfrm>
          <a:custGeom>
            <a:avLst/>
            <a:gdLst>
              <a:gd name="connsiteX0" fmla="*/ 9286520 w 11986352"/>
              <a:gd name="connsiteY0" fmla="*/ 4142801 h 6665205"/>
              <a:gd name="connsiteX1" fmla="*/ 11986352 w 11986352"/>
              <a:gd name="connsiteY1" fmla="*/ 4142801 h 6665205"/>
              <a:gd name="connsiteX2" fmla="*/ 11986352 w 11986352"/>
              <a:gd name="connsiteY2" fmla="*/ 6665205 h 6665205"/>
              <a:gd name="connsiteX3" fmla="*/ 9286520 w 11986352"/>
              <a:gd name="connsiteY3" fmla="*/ 6665205 h 6665205"/>
              <a:gd name="connsiteX4" fmla="*/ 6025633 w 11986352"/>
              <a:gd name="connsiteY4" fmla="*/ 4142801 h 6665205"/>
              <a:gd name="connsiteX5" fmla="*/ 8438252 w 11986352"/>
              <a:gd name="connsiteY5" fmla="*/ 4142801 h 6665205"/>
              <a:gd name="connsiteX6" fmla="*/ 8521052 w 11986352"/>
              <a:gd name="connsiteY6" fmla="*/ 4142801 h 6665205"/>
              <a:gd name="connsiteX7" fmla="*/ 9203720 w 11986352"/>
              <a:gd name="connsiteY7" fmla="*/ 4142801 h 6665205"/>
              <a:gd name="connsiteX8" fmla="*/ 9203720 w 11986352"/>
              <a:gd name="connsiteY8" fmla="*/ 6665205 h 6665205"/>
              <a:gd name="connsiteX9" fmla="*/ 6025633 w 11986352"/>
              <a:gd name="connsiteY9" fmla="*/ 6665205 h 6665205"/>
              <a:gd name="connsiteX10" fmla="*/ 2782633 w 11986352"/>
              <a:gd name="connsiteY10" fmla="*/ 4142801 h 6665205"/>
              <a:gd name="connsiteX11" fmla="*/ 4276313 w 11986352"/>
              <a:gd name="connsiteY11" fmla="*/ 4142801 h 6665205"/>
              <a:gd name="connsiteX12" fmla="*/ 4359112 w 11986352"/>
              <a:gd name="connsiteY12" fmla="*/ 4142801 h 6665205"/>
              <a:gd name="connsiteX13" fmla="*/ 5942833 w 11986352"/>
              <a:gd name="connsiteY13" fmla="*/ 4142801 h 6665205"/>
              <a:gd name="connsiteX14" fmla="*/ 5942833 w 11986352"/>
              <a:gd name="connsiteY14" fmla="*/ 6665205 h 6665205"/>
              <a:gd name="connsiteX15" fmla="*/ 2782633 w 11986352"/>
              <a:gd name="connsiteY15" fmla="*/ 6665205 h 6665205"/>
              <a:gd name="connsiteX16" fmla="*/ 0 w 11986352"/>
              <a:gd name="connsiteY16" fmla="*/ 4142801 h 6665205"/>
              <a:gd name="connsiteX17" fmla="*/ 2699833 w 11986352"/>
              <a:gd name="connsiteY17" fmla="*/ 4142801 h 6665205"/>
              <a:gd name="connsiteX18" fmla="*/ 2699833 w 11986352"/>
              <a:gd name="connsiteY18" fmla="*/ 6665205 h 6665205"/>
              <a:gd name="connsiteX19" fmla="*/ 0 w 11986352"/>
              <a:gd name="connsiteY19" fmla="*/ 6665205 h 6665205"/>
              <a:gd name="connsiteX20" fmla="*/ 8521052 w 11986352"/>
              <a:gd name="connsiteY20" fmla="*/ 1809075 h 6665205"/>
              <a:gd name="connsiteX21" fmla="*/ 11986352 w 11986352"/>
              <a:gd name="connsiteY21" fmla="*/ 1809075 h 6665205"/>
              <a:gd name="connsiteX22" fmla="*/ 11986352 w 11986352"/>
              <a:gd name="connsiteY22" fmla="*/ 4060001 h 6665205"/>
              <a:gd name="connsiteX23" fmla="*/ 9286520 w 11986352"/>
              <a:gd name="connsiteY23" fmla="*/ 4060001 h 6665205"/>
              <a:gd name="connsiteX24" fmla="*/ 9286520 w 11986352"/>
              <a:gd name="connsiteY24" fmla="*/ 4060000 h 6665205"/>
              <a:gd name="connsiteX25" fmla="*/ 9203720 w 11986352"/>
              <a:gd name="connsiteY25" fmla="*/ 4060000 h 6665205"/>
              <a:gd name="connsiteX26" fmla="*/ 9203720 w 11986352"/>
              <a:gd name="connsiteY26" fmla="*/ 4060001 h 6665205"/>
              <a:gd name="connsiteX27" fmla="*/ 8521052 w 11986352"/>
              <a:gd name="connsiteY27" fmla="*/ 4060001 h 6665205"/>
              <a:gd name="connsiteX28" fmla="*/ 4359112 w 11986352"/>
              <a:gd name="connsiteY28" fmla="*/ 1809075 h 6665205"/>
              <a:gd name="connsiteX29" fmla="*/ 8438252 w 11986352"/>
              <a:gd name="connsiteY29" fmla="*/ 1809075 h 6665205"/>
              <a:gd name="connsiteX30" fmla="*/ 8438252 w 11986352"/>
              <a:gd name="connsiteY30" fmla="*/ 4060001 h 6665205"/>
              <a:gd name="connsiteX31" fmla="*/ 6025633 w 11986352"/>
              <a:gd name="connsiteY31" fmla="*/ 4060001 h 6665205"/>
              <a:gd name="connsiteX32" fmla="*/ 6025633 w 11986352"/>
              <a:gd name="connsiteY32" fmla="*/ 4060000 h 6665205"/>
              <a:gd name="connsiteX33" fmla="*/ 5942833 w 11986352"/>
              <a:gd name="connsiteY33" fmla="*/ 4060000 h 6665205"/>
              <a:gd name="connsiteX34" fmla="*/ 5942833 w 11986352"/>
              <a:gd name="connsiteY34" fmla="*/ 4060001 h 6665205"/>
              <a:gd name="connsiteX35" fmla="*/ 4359112 w 11986352"/>
              <a:gd name="connsiteY35" fmla="*/ 4060001 h 6665205"/>
              <a:gd name="connsiteX36" fmla="*/ 0 w 11986352"/>
              <a:gd name="connsiteY36" fmla="*/ 1809075 h 6665205"/>
              <a:gd name="connsiteX37" fmla="*/ 4276313 w 11986352"/>
              <a:gd name="connsiteY37" fmla="*/ 1809075 h 6665205"/>
              <a:gd name="connsiteX38" fmla="*/ 4276313 w 11986352"/>
              <a:gd name="connsiteY38" fmla="*/ 4060001 h 6665205"/>
              <a:gd name="connsiteX39" fmla="*/ 2782633 w 11986352"/>
              <a:gd name="connsiteY39" fmla="*/ 4060001 h 6665205"/>
              <a:gd name="connsiteX40" fmla="*/ 2782633 w 11986352"/>
              <a:gd name="connsiteY40" fmla="*/ 4059999 h 6665205"/>
              <a:gd name="connsiteX41" fmla="*/ 2699833 w 11986352"/>
              <a:gd name="connsiteY41" fmla="*/ 4059999 h 6665205"/>
              <a:gd name="connsiteX42" fmla="*/ 2699833 w 11986352"/>
              <a:gd name="connsiteY42" fmla="*/ 4060001 h 6665205"/>
              <a:gd name="connsiteX43" fmla="*/ 0 w 11986352"/>
              <a:gd name="connsiteY43" fmla="*/ 4060001 h 6665205"/>
              <a:gd name="connsiteX44" fmla="*/ 10163278 w 11986352"/>
              <a:gd name="connsiteY44" fmla="*/ 856339 h 6665205"/>
              <a:gd name="connsiteX45" fmla="*/ 11986352 w 11986352"/>
              <a:gd name="connsiteY45" fmla="*/ 856339 h 6665205"/>
              <a:gd name="connsiteX46" fmla="*/ 11986352 w 11986352"/>
              <a:gd name="connsiteY46" fmla="*/ 1726275 h 6665205"/>
              <a:gd name="connsiteX47" fmla="*/ 10163278 w 11986352"/>
              <a:gd name="connsiteY47" fmla="*/ 1726275 h 6665205"/>
              <a:gd name="connsiteX48" fmla="*/ 7929349 w 11986352"/>
              <a:gd name="connsiteY48" fmla="*/ 856339 h 6665205"/>
              <a:gd name="connsiteX49" fmla="*/ 10080478 w 11986352"/>
              <a:gd name="connsiteY49" fmla="*/ 856339 h 6665205"/>
              <a:gd name="connsiteX50" fmla="*/ 10080478 w 11986352"/>
              <a:gd name="connsiteY50" fmla="*/ 1726275 h 6665205"/>
              <a:gd name="connsiteX51" fmla="*/ 7929349 w 11986352"/>
              <a:gd name="connsiteY51" fmla="*/ 1726275 h 6665205"/>
              <a:gd name="connsiteX52" fmla="*/ 5242763 w 11986352"/>
              <a:gd name="connsiteY52" fmla="*/ 856339 h 6665205"/>
              <a:gd name="connsiteX53" fmla="*/ 7846549 w 11986352"/>
              <a:gd name="connsiteY53" fmla="*/ 856339 h 6665205"/>
              <a:gd name="connsiteX54" fmla="*/ 7846549 w 11986352"/>
              <a:gd name="connsiteY54" fmla="*/ 1726275 h 6665205"/>
              <a:gd name="connsiteX55" fmla="*/ 5242763 w 11986352"/>
              <a:gd name="connsiteY55" fmla="*/ 1726275 h 6665205"/>
              <a:gd name="connsiteX56" fmla="*/ 2699832 w 11986352"/>
              <a:gd name="connsiteY56" fmla="*/ 856339 h 6665205"/>
              <a:gd name="connsiteX57" fmla="*/ 5159962 w 11986352"/>
              <a:gd name="connsiteY57" fmla="*/ 856339 h 6665205"/>
              <a:gd name="connsiteX58" fmla="*/ 5159962 w 11986352"/>
              <a:gd name="connsiteY58" fmla="*/ 1726275 h 6665205"/>
              <a:gd name="connsiteX59" fmla="*/ 4359112 w 11986352"/>
              <a:gd name="connsiteY59" fmla="*/ 1726275 h 6665205"/>
              <a:gd name="connsiteX60" fmla="*/ 4276313 w 11986352"/>
              <a:gd name="connsiteY60" fmla="*/ 1726275 h 6665205"/>
              <a:gd name="connsiteX61" fmla="*/ 2699832 w 11986352"/>
              <a:gd name="connsiteY61" fmla="*/ 1726275 h 6665205"/>
              <a:gd name="connsiteX62" fmla="*/ 0 w 11986352"/>
              <a:gd name="connsiteY62" fmla="*/ 856339 h 6665205"/>
              <a:gd name="connsiteX63" fmla="*/ 2617032 w 11986352"/>
              <a:gd name="connsiteY63" fmla="*/ 856339 h 6665205"/>
              <a:gd name="connsiteX64" fmla="*/ 2617032 w 11986352"/>
              <a:gd name="connsiteY64" fmla="*/ 1726275 h 6665205"/>
              <a:gd name="connsiteX65" fmla="*/ 0 w 11986352"/>
              <a:gd name="connsiteY65" fmla="*/ 1726275 h 6665205"/>
              <a:gd name="connsiteX66" fmla="*/ 7420446 w 11986352"/>
              <a:gd name="connsiteY66" fmla="*/ 0 h 6665205"/>
              <a:gd name="connsiteX67" fmla="*/ 11986352 w 11986352"/>
              <a:gd name="connsiteY67" fmla="*/ 0 h 6665205"/>
              <a:gd name="connsiteX68" fmla="*/ 11986352 w 11986352"/>
              <a:gd name="connsiteY68" fmla="*/ 773539 h 6665205"/>
              <a:gd name="connsiteX69" fmla="*/ 7420446 w 11986352"/>
              <a:gd name="connsiteY69" fmla="*/ 773539 h 6665205"/>
              <a:gd name="connsiteX70" fmla="*/ 0 w 11986352"/>
              <a:gd name="connsiteY70" fmla="*/ 0 h 6665205"/>
              <a:gd name="connsiteX71" fmla="*/ 7337646 w 11986352"/>
              <a:gd name="connsiteY71" fmla="*/ 0 h 6665205"/>
              <a:gd name="connsiteX72" fmla="*/ 7337646 w 11986352"/>
              <a:gd name="connsiteY72" fmla="*/ 773539 h 6665205"/>
              <a:gd name="connsiteX73" fmla="*/ 0 w 11986352"/>
              <a:gd name="connsiteY73" fmla="*/ 773539 h 666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1986352" h="6665205">
                <a:moveTo>
                  <a:pt x="9286520" y="4142801"/>
                </a:moveTo>
                <a:lnTo>
                  <a:pt x="11986352" y="4142801"/>
                </a:lnTo>
                <a:lnTo>
                  <a:pt x="11986352" y="6665205"/>
                </a:lnTo>
                <a:lnTo>
                  <a:pt x="9286520" y="6665205"/>
                </a:lnTo>
                <a:close/>
                <a:moveTo>
                  <a:pt x="6025633" y="4142801"/>
                </a:moveTo>
                <a:lnTo>
                  <a:pt x="8438252" y="4142801"/>
                </a:lnTo>
                <a:lnTo>
                  <a:pt x="8521052" y="4142801"/>
                </a:lnTo>
                <a:lnTo>
                  <a:pt x="9203720" y="4142801"/>
                </a:lnTo>
                <a:lnTo>
                  <a:pt x="9203720" y="6665205"/>
                </a:lnTo>
                <a:lnTo>
                  <a:pt x="6025633" y="6665205"/>
                </a:lnTo>
                <a:close/>
                <a:moveTo>
                  <a:pt x="2782633" y="4142801"/>
                </a:moveTo>
                <a:lnTo>
                  <a:pt x="4276313" y="4142801"/>
                </a:lnTo>
                <a:lnTo>
                  <a:pt x="4359112" y="4142801"/>
                </a:lnTo>
                <a:lnTo>
                  <a:pt x="5942833" y="4142801"/>
                </a:lnTo>
                <a:lnTo>
                  <a:pt x="5942833" y="6665205"/>
                </a:lnTo>
                <a:lnTo>
                  <a:pt x="2782633" y="6665205"/>
                </a:lnTo>
                <a:close/>
                <a:moveTo>
                  <a:pt x="0" y="4142801"/>
                </a:moveTo>
                <a:lnTo>
                  <a:pt x="2699833" y="4142801"/>
                </a:lnTo>
                <a:lnTo>
                  <a:pt x="2699833" y="6665205"/>
                </a:lnTo>
                <a:lnTo>
                  <a:pt x="0" y="6665205"/>
                </a:lnTo>
                <a:close/>
                <a:moveTo>
                  <a:pt x="8521052" y="1809075"/>
                </a:moveTo>
                <a:lnTo>
                  <a:pt x="11986352" y="1809075"/>
                </a:lnTo>
                <a:lnTo>
                  <a:pt x="11986352" y="4060001"/>
                </a:lnTo>
                <a:lnTo>
                  <a:pt x="9286520" y="4060001"/>
                </a:lnTo>
                <a:lnTo>
                  <a:pt x="9286520" y="4060000"/>
                </a:lnTo>
                <a:lnTo>
                  <a:pt x="9203720" y="4060000"/>
                </a:lnTo>
                <a:lnTo>
                  <a:pt x="9203720" y="4060001"/>
                </a:lnTo>
                <a:lnTo>
                  <a:pt x="8521052" y="4060001"/>
                </a:lnTo>
                <a:close/>
                <a:moveTo>
                  <a:pt x="4359112" y="1809075"/>
                </a:moveTo>
                <a:lnTo>
                  <a:pt x="8438252" y="1809075"/>
                </a:lnTo>
                <a:lnTo>
                  <a:pt x="8438252" y="4060001"/>
                </a:lnTo>
                <a:lnTo>
                  <a:pt x="6025633" y="4060001"/>
                </a:lnTo>
                <a:lnTo>
                  <a:pt x="6025633" y="4060000"/>
                </a:lnTo>
                <a:lnTo>
                  <a:pt x="5942833" y="4060000"/>
                </a:lnTo>
                <a:lnTo>
                  <a:pt x="5942833" y="4060001"/>
                </a:lnTo>
                <a:lnTo>
                  <a:pt x="4359112" y="4060001"/>
                </a:lnTo>
                <a:close/>
                <a:moveTo>
                  <a:pt x="0" y="1809075"/>
                </a:moveTo>
                <a:lnTo>
                  <a:pt x="4276313" y="1809075"/>
                </a:lnTo>
                <a:lnTo>
                  <a:pt x="4276313" y="4060001"/>
                </a:lnTo>
                <a:lnTo>
                  <a:pt x="2782633" y="4060001"/>
                </a:lnTo>
                <a:lnTo>
                  <a:pt x="2782633" y="4059999"/>
                </a:lnTo>
                <a:lnTo>
                  <a:pt x="2699833" y="4059999"/>
                </a:lnTo>
                <a:lnTo>
                  <a:pt x="2699833" y="4060001"/>
                </a:lnTo>
                <a:lnTo>
                  <a:pt x="0" y="4060001"/>
                </a:lnTo>
                <a:close/>
                <a:moveTo>
                  <a:pt x="10163278" y="856339"/>
                </a:moveTo>
                <a:lnTo>
                  <a:pt x="11986352" y="856339"/>
                </a:lnTo>
                <a:lnTo>
                  <a:pt x="11986352" y="1726275"/>
                </a:lnTo>
                <a:lnTo>
                  <a:pt x="10163278" y="1726275"/>
                </a:lnTo>
                <a:close/>
                <a:moveTo>
                  <a:pt x="7929349" y="856339"/>
                </a:moveTo>
                <a:lnTo>
                  <a:pt x="10080478" y="856339"/>
                </a:lnTo>
                <a:lnTo>
                  <a:pt x="10080478" y="1726275"/>
                </a:lnTo>
                <a:lnTo>
                  <a:pt x="7929349" y="1726275"/>
                </a:lnTo>
                <a:close/>
                <a:moveTo>
                  <a:pt x="5242763" y="856339"/>
                </a:moveTo>
                <a:lnTo>
                  <a:pt x="7846549" y="856339"/>
                </a:lnTo>
                <a:lnTo>
                  <a:pt x="7846549" y="1726275"/>
                </a:lnTo>
                <a:lnTo>
                  <a:pt x="5242763" y="1726275"/>
                </a:lnTo>
                <a:close/>
                <a:moveTo>
                  <a:pt x="2699832" y="856339"/>
                </a:moveTo>
                <a:lnTo>
                  <a:pt x="5159962" y="856339"/>
                </a:lnTo>
                <a:lnTo>
                  <a:pt x="5159962" y="1726275"/>
                </a:lnTo>
                <a:lnTo>
                  <a:pt x="4359112" y="1726275"/>
                </a:lnTo>
                <a:lnTo>
                  <a:pt x="4276313" y="1726275"/>
                </a:lnTo>
                <a:lnTo>
                  <a:pt x="2699832" y="1726275"/>
                </a:lnTo>
                <a:close/>
                <a:moveTo>
                  <a:pt x="0" y="856339"/>
                </a:moveTo>
                <a:lnTo>
                  <a:pt x="2617032" y="856339"/>
                </a:lnTo>
                <a:lnTo>
                  <a:pt x="2617032" y="1726275"/>
                </a:lnTo>
                <a:lnTo>
                  <a:pt x="0" y="1726275"/>
                </a:lnTo>
                <a:close/>
                <a:moveTo>
                  <a:pt x="7420446" y="0"/>
                </a:moveTo>
                <a:lnTo>
                  <a:pt x="11986352" y="0"/>
                </a:lnTo>
                <a:lnTo>
                  <a:pt x="11986352" y="773539"/>
                </a:lnTo>
                <a:lnTo>
                  <a:pt x="7420446" y="773539"/>
                </a:lnTo>
                <a:close/>
                <a:moveTo>
                  <a:pt x="0" y="0"/>
                </a:moveTo>
                <a:lnTo>
                  <a:pt x="7337646" y="0"/>
                </a:lnTo>
                <a:lnTo>
                  <a:pt x="7337646" y="773539"/>
                </a:lnTo>
                <a:lnTo>
                  <a:pt x="0" y="773539"/>
                </a:lnTo>
                <a:close/>
              </a:path>
            </a:pathLst>
          </a:custGeom>
          <a:gradFill>
            <a:gsLst>
              <a:gs pos="0">
                <a:srgbClr val="FF0000">
                  <a:alpha val="66000"/>
                </a:srgbClr>
              </a:gs>
              <a:gs pos="100000">
                <a:srgbClr val="FFC000">
                  <a:alpha val="27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86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Are Information Systems in Human Resource Management? | KBI">
            <a:extLst>
              <a:ext uri="{FF2B5EF4-FFF2-40B4-BE49-F238E27FC236}">
                <a16:creationId xmlns:a16="http://schemas.microsoft.com/office/drawing/2014/main" id="{85928DAF-D3F0-77AC-A580-5EDF5C93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0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BB03B8-4DCB-DBAF-E29C-3C01604C8397}"/>
              </a:ext>
            </a:extLst>
          </p:cNvPr>
          <p:cNvSpPr/>
          <p:nvPr/>
        </p:nvSpPr>
        <p:spPr>
          <a:xfrm>
            <a:off x="1541124" y="1626742"/>
            <a:ext cx="3673011" cy="914400"/>
          </a:xfrm>
          <a:custGeom>
            <a:avLst/>
            <a:gdLst>
              <a:gd name="connsiteX0" fmla="*/ 2327097 w 3673011"/>
              <a:gd name="connsiteY0" fmla="*/ 0 h 914400"/>
              <a:gd name="connsiteX1" fmla="*/ 3215811 w 3673011"/>
              <a:gd name="connsiteY1" fmla="*/ 0 h 914400"/>
              <a:gd name="connsiteX2" fmla="*/ 3107883 w 3673011"/>
              <a:gd name="connsiteY2" fmla="*/ 349271 h 914400"/>
              <a:gd name="connsiteX3" fmla="*/ 2784296 w 3673011"/>
              <a:gd name="connsiteY3" fmla="*/ 349269 h 914400"/>
              <a:gd name="connsiteX4" fmla="*/ 2784296 w 3673011"/>
              <a:gd name="connsiteY4" fmla="*/ 349269 h 914400"/>
              <a:gd name="connsiteX5" fmla="*/ 2771454 w 3673011"/>
              <a:gd name="connsiteY5" fmla="*/ 349269 h 914400"/>
              <a:gd name="connsiteX6" fmla="*/ 2758612 w 3673011"/>
              <a:gd name="connsiteY6" fmla="*/ 349269 h 914400"/>
              <a:gd name="connsiteX7" fmla="*/ 2758612 w 3673011"/>
              <a:gd name="connsiteY7" fmla="*/ 349269 h 914400"/>
              <a:gd name="connsiteX8" fmla="*/ 2435025 w 3673011"/>
              <a:gd name="connsiteY8" fmla="*/ 349271 h 914400"/>
              <a:gd name="connsiteX9" fmla="*/ 1438382 w 3673011"/>
              <a:gd name="connsiteY9" fmla="*/ 0 h 914400"/>
              <a:gd name="connsiteX10" fmla="*/ 2327097 w 3673011"/>
              <a:gd name="connsiteY10" fmla="*/ 0 h 914400"/>
              <a:gd name="connsiteX11" fmla="*/ 2219169 w 3673011"/>
              <a:gd name="connsiteY11" fmla="*/ 349271 h 914400"/>
              <a:gd name="connsiteX12" fmla="*/ 1895581 w 3673011"/>
              <a:gd name="connsiteY12" fmla="*/ 349269 h 914400"/>
              <a:gd name="connsiteX13" fmla="*/ 1895581 w 3673011"/>
              <a:gd name="connsiteY13" fmla="*/ 349269 h 914400"/>
              <a:gd name="connsiteX14" fmla="*/ 1882740 w 3673011"/>
              <a:gd name="connsiteY14" fmla="*/ 349269 h 914400"/>
              <a:gd name="connsiteX15" fmla="*/ 1869898 w 3673011"/>
              <a:gd name="connsiteY15" fmla="*/ 349269 h 914400"/>
              <a:gd name="connsiteX16" fmla="*/ 1869898 w 3673011"/>
              <a:gd name="connsiteY16" fmla="*/ 349269 h 914400"/>
              <a:gd name="connsiteX17" fmla="*/ 1546310 w 3673011"/>
              <a:gd name="connsiteY17" fmla="*/ 349271 h 914400"/>
              <a:gd name="connsiteX18" fmla="*/ 549667 w 3673011"/>
              <a:gd name="connsiteY18" fmla="*/ 0 h 914400"/>
              <a:gd name="connsiteX19" fmla="*/ 1438382 w 3673011"/>
              <a:gd name="connsiteY19" fmla="*/ 0 h 914400"/>
              <a:gd name="connsiteX20" fmla="*/ 1330454 w 3673011"/>
              <a:gd name="connsiteY20" fmla="*/ 349271 h 914400"/>
              <a:gd name="connsiteX21" fmla="*/ 1006866 w 3673011"/>
              <a:gd name="connsiteY21" fmla="*/ 349269 h 914400"/>
              <a:gd name="connsiteX22" fmla="*/ 1006866 w 3673011"/>
              <a:gd name="connsiteY22" fmla="*/ 349269 h 914400"/>
              <a:gd name="connsiteX23" fmla="*/ 994025 w 3673011"/>
              <a:gd name="connsiteY23" fmla="*/ 349269 h 914400"/>
              <a:gd name="connsiteX24" fmla="*/ 981183 w 3673011"/>
              <a:gd name="connsiteY24" fmla="*/ 349269 h 914400"/>
              <a:gd name="connsiteX25" fmla="*/ 981183 w 3673011"/>
              <a:gd name="connsiteY25" fmla="*/ 349269 h 914400"/>
              <a:gd name="connsiteX26" fmla="*/ 657595 w 3673011"/>
              <a:gd name="connsiteY26" fmla="*/ 349271 h 914400"/>
              <a:gd name="connsiteX27" fmla="*/ 152403 w 3673011"/>
              <a:gd name="connsiteY27" fmla="*/ 0 h 914400"/>
              <a:gd name="connsiteX28" fmla="*/ 549667 w 3673011"/>
              <a:gd name="connsiteY28" fmla="*/ 0 h 914400"/>
              <a:gd name="connsiteX29" fmla="*/ 441739 w 3673011"/>
              <a:gd name="connsiteY29" fmla="*/ 349271 h 914400"/>
              <a:gd name="connsiteX30" fmla="*/ 92468 w 3673011"/>
              <a:gd name="connsiteY30" fmla="*/ 349269 h 914400"/>
              <a:gd name="connsiteX31" fmla="*/ 375035 w 3673011"/>
              <a:gd name="connsiteY31" fmla="*/ 565128 h 914400"/>
              <a:gd name="connsiteX32" fmla="*/ 267102 w 3673011"/>
              <a:gd name="connsiteY32" fmla="*/ 914398 h 914400"/>
              <a:gd name="connsiteX33" fmla="*/ 549667 w 3673011"/>
              <a:gd name="connsiteY33" fmla="*/ 698535 h 914400"/>
              <a:gd name="connsiteX34" fmla="*/ 832232 w 3673011"/>
              <a:gd name="connsiteY34" fmla="*/ 914398 h 914400"/>
              <a:gd name="connsiteX35" fmla="*/ 724299 w 3673011"/>
              <a:gd name="connsiteY35" fmla="*/ 565128 h 914400"/>
              <a:gd name="connsiteX36" fmla="*/ 994025 w 3673011"/>
              <a:gd name="connsiteY36" fmla="*/ 359079 h 914400"/>
              <a:gd name="connsiteX37" fmla="*/ 1263750 w 3673011"/>
              <a:gd name="connsiteY37" fmla="*/ 565128 h 914400"/>
              <a:gd name="connsiteX38" fmla="*/ 1155817 w 3673011"/>
              <a:gd name="connsiteY38" fmla="*/ 914398 h 914400"/>
              <a:gd name="connsiteX39" fmla="*/ 1438382 w 3673011"/>
              <a:gd name="connsiteY39" fmla="*/ 698535 h 914400"/>
              <a:gd name="connsiteX40" fmla="*/ 1720947 w 3673011"/>
              <a:gd name="connsiteY40" fmla="*/ 914398 h 914400"/>
              <a:gd name="connsiteX41" fmla="*/ 1613014 w 3673011"/>
              <a:gd name="connsiteY41" fmla="*/ 565128 h 914400"/>
              <a:gd name="connsiteX42" fmla="*/ 1882740 w 3673011"/>
              <a:gd name="connsiteY42" fmla="*/ 359079 h 914400"/>
              <a:gd name="connsiteX43" fmla="*/ 2152465 w 3673011"/>
              <a:gd name="connsiteY43" fmla="*/ 565128 h 914400"/>
              <a:gd name="connsiteX44" fmla="*/ 2044532 w 3673011"/>
              <a:gd name="connsiteY44" fmla="*/ 914398 h 914400"/>
              <a:gd name="connsiteX45" fmla="*/ 2327097 w 3673011"/>
              <a:gd name="connsiteY45" fmla="*/ 698535 h 914400"/>
              <a:gd name="connsiteX46" fmla="*/ 2609662 w 3673011"/>
              <a:gd name="connsiteY46" fmla="*/ 914398 h 914400"/>
              <a:gd name="connsiteX47" fmla="*/ 2501729 w 3673011"/>
              <a:gd name="connsiteY47" fmla="*/ 565128 h 914400"/>
              <a:gd name="connsiteX48" fmla="*/ 2771454 w 3673011"/>
              <a:gd name="connsiteY48" fmla="*/ 359079 h 914400"/>
              <a:gd name="connsiteX49" fmla="*/ 3041179 w 3673011"/>
              <a:gd name="connsiteY49" fmla="*/ 565128 h 914400"/>
              <a:gd name="connsiteX50" fmla="*/ 2933246 w 3673011"/>
              <a:gd name="connsiteY50" fmla="*/ 914398 h 914400"/>
              <a:gd name="connsiteX51" fmla="*/ 3215811 w 3673011"/>
              <a:gd name="connsiteY51" fmla="*/ 698535 h 914400"/>
              <a:gd name="connsiteX52" fmla="*/ 3498376 w 3673011"/>
              <a:gd name="connsiteY52" fmla="*/ 914398 h 914400"/>
              <a:gd name="connsiteX53" fmla="*/ 3390443 w 3673011"/>
              <a:gd name="connsiteY53" fmla="*/ 565128 h 914400"/>
              <a:gd name="connsiteX54" fmla="*/ 3673010 w 3673011"/>
              <a:gd name="connsiteY54" fmla="*/ 349269 h 914400"/>
              <a:gd name="connsiteX55" fmla="*/ 3323739 w 3673011"/>
              <a:gd name="connsiteY55" fmla="*/ 349271 h 914400"/>
              <a:gd name="connsiteX56" fmla="*/ 3215811 w 3673011"/>
              <a:gd name="connsiteY56" fmla="*/ 0 h 914400"/>
              <a:gd name="connsiteX57" fmla="*/ 3520608 w 3673011"/>
              <a:gd name="connsiteY57" fmla="*/ 0 h 914400"/>
              <a:gd name="connsiteX58" fmla="*/ 3673011 w 3673011"/>
              <a:gd name="connsiteY58" fmla="*/ 152403 h 914400"/>
              <a:gd name="connsiteX59" fmla="*/ 3673011 w 3673011"/>
              <a:gd name="connsiteY59" fmla="*/ 761997 h 914400"/>
              <a:gd name="connsiteX60" fmla="*/ 3520608 w 3673011"/>
              <a:gd name="connsiteY60" fmla="*/ 914400 h 914400"/>
              <a:gd name="connsiteX61" fmla="*/ 152403 w 3673011"/>
              <a:gd name="connsiteY61" fmla="*/ 914400 h 914400"/>
              <a:gd name="connsiteX62" fmla="*/ 0 w 3673011"/>
              <a:gd name="connsiteY62" fmla="*/ 761997 h 914400"/>
              <a:gd name="connsiteX63" fmla="*/ 0 w 3673011"/>
              <a:gd name="connsiteY63" fmla="*/ 152403 h 914400"/>
              <a:gd name="connsiteX64" fmla="*/ 152403 w 3673011"/>
              <a:gd name="connsiteY6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673011" h="914400">
                <a:moveTo>
                  <a:pt x="2327097" y="0"/>
                </a:moveTo>
                <a:lnTo>
                  <a:pt x="3215811" y="0"/>
                </a:lnTo>
                <a:lnTo>
                  <a:pt x="3107883" y="349271"/>
                </a:lnTo>
                <a:lnTo>
                  <a:pt x="2784296" y="349269"/>
                </a:lnTo>
                <a:lnTo>
                  <a:pt x="2784296" y="349269"/>
                </a:lnTo>
                <a:lnTo>
                  <a:pt x="2771454" y="349269"/>
                </a:lnTo>
                <a:lnTo>
                  <a:pt x="2758612" y="349269"/>
                </a:lnTo>
                <a:lnTo>
                  <a:pt x="2758612" y="349269"/>
                </a:lnTo>
                <a:lnTo>
                  <a:pt x="2435025" y="349271"/>
                </a:lnTo>
                <a:close/>
                <a:moveTo>
                  <a:pt x="1438382" y="0"/>
                </a:moveTo>
                <a:lnTo>
                  <a:pt x="2327097" y="0"/>
                </a:lnTo>
                <a:lnTo>
                  <a:pt x="2219169" y="349271"/>
                </a:lnTo>
                <a:lnTo>
                  <a:pt x="1895581" y="349269"/>
                </a:lnTo>
                <a:lnTo>
                  <a:pt x="1895581" y="349269"/>
                </a:lnTo>
                <a:lnTo>
                  <a:pt x="1882740" y="349269"/>
                </a:lnTo>
                <a:lnTo>
                  <a:pt x="1869898" y="349269"/>
                </a:lnTo>
                <a:lnTo>
                  <a:pt x="1869898" y="349269"/>
                </a:lnTo>
                <a:lnTo>
                  <a:pt x="1546310" y="349271"/>
                </a:lnTo>
                <a:close/>
                <a:moveTo>
                  <a:pt x="549667" y="0"/>
                </a:moveTo>
                <a:lnTo>
                  <a:pt x="1438382" y="0"/>
                </a:lnTo>
                <a:lnTo>
                  <a:pt x="1330454" y="349271"/>
                </a:lnTo>
                <a:lnTo>
                  <a:pt x="1006866" y="349269"/>
                </a:lnTo>
                <a:lnTo>
                  <a:pt x="1006866" y="349269"/>
                </a:lnTo>
                <a:lnTo>
                  <a:pt x="994025" y="349269"/>
                </a:lnTo>
                <a:lnTo>
                  <a:pt x="981183" y="349269"/>
                </a:lnTo>
                <a:lnTo>
                  <a:pt x="981183" y="349269"/>
                </a:lnTo>
                <a:lnTo>
                  <a:pt x="657595" y="349271"/>
                </a:lnTo>
                <a:close/>
                <a:moveTo>
                  <a:pt x="152403" y="0"/>
                </a:moveTo>
                <a:lnTo>
                  <a:pt x="549667" y="0"/>
                </a:lnTo>
                <a:lnTo>
                  <a:pt x="441739" y="349271"/>
                </a:lnTo>
                <a:lnTo>
                  <a:pt x="92468" y="349269"/>
                </a:lnTo>
                <a:lnTo>
                  <a:pt x="375035" y="565128"/>
                </a:lnTo>
                <a:lnTo>
                  <a:pt x="267102" y="914398"/>
                </a:lnTo>
                <a:lnTo>
                  <a:pt x="549667" y="698535"/>
                </a:lnTo>
                <a:lnTo>
                  <a:pt x="832232" y="914398"/>
                </a:lnTo>
                <a:lnTo>
                  <a:pt x="724299" y="565128"/>
                </a:lnTo>
                <a:lnTo>
                  <a:pt x="994025" y="359079"/>
                </a:lnTo>
                <a:lnTo>
                  <a:pt x="1263750" y="565128"/>
                </a:lnTo>
                <a:lnTo>
                  <a:pt x="1155817" y="914398"/>
                </a:lnTo>
                <a:lnTo>
                  <a:pt x="1438382" y="698535"/>
                </a:lnTo>
                <a:lnTo>
                  <a:pt x="1720947" y="914398"/>
                </a:lnTo>
                <a:lnTo>
                  <a:pt x="1613014" y="565128"/>
                </a:lnTo>
                <a:lnTo>
                  <a:pt x="1882740" y="359079"/>
                </a:lnTo>
                <a:lnTo>
                  <a:pt x="2152465" y="565128"/>
                </a:lnTo>
                <a:lnTo>
                  <a:pt x="2044532" y="914398"/>
                </a:lnTo>
                <a:lnTo>
                  <a:pt x="2327097" y="698535"/>
                </a:lnTo>
                <a:lnTo>
                  <a:pt x="2609662" y="914398"/>
                </a:lnTo>
                <a:lnTo>
                  <a:pt x="2501729" y="565128"/>
                </a:lnTo>
                <a:lnTo>
                  <a:pt x="2771454" y="359079"/>
                </a:lnTo>
                <a:lnTo>
                  <a:pt x="3041179" y="565128"/>
                </a:lnTo>
                <a:lnTo>
                  <a:pt x="2933246" y="914398"/>
                </a:lnTo>
                <a:lnTo>
                  <a:pt x="3215811" y="698535"/>
                </a:lnTo>
                <a:lnTo>
                  <a:pt x="3498376" y="914398"/>
                </a:lnTo>
                <a:lnTo>
                  <a:pt x="3390443" y="565128"/>
                </a:lnTo>
                <a:lnTo>
                  <a:pt x="3673010" y="349269"/>
                </a:lnTo>
                <a:lnTo>
                  <a:pt x="3323739" y="349271"/>
                </a:lnTo>
                <a:lnTo>
                  <a:pt x="3215811" y="0"/>
                </a:lnTo>
                <a:lnTo>
                  <a:pt x="3520608" y="0"/>
                </a:lnTo>
                <a:cubicBezTo>
                  <a:pt x="3604778" y="0"/>
                  <a:pt x="3673011" y="68233"/>
                  <a:pt x="3673011" y="152403"/>
                </a:cubicBezTo>
                <a:lnTo>
                  <a:pt x="3673011" y="761997"/>
                </a:lnTo>
                <a:cubicBezTo>
                  <a:pt x="3673011" y="846167"/>
                  <a:pt x="3604778" y="914400"/>
                  <a:pt x="3520608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64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TEJASWI G</dc:creator>
  <cp:lastModifiedBy>TEJASWI G</cp:lastModifiedBy>
  <cp:revision>7</cp:revision>
  <dcterms:created xsi:type="dcterms:W3CDTF">2024-01-07T02:11:26Z</dcterms:created>
  <dcterms:modified xsi:type="dcterms:W3CDTF">2024-01-07T09:54:17Z</dcterms:modified>
</cp:coreProperties>
</file>