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B173C7-12D1-4BFA-B2F3-FB17C1E5E414}" type="doc">
      <dgm:prSet loTypeId="urn:microsoft.com/office/officeart/2005/8/layout/process1" loCatId="process" qsTypeId="urn:microsoft.com/office/officeart/2005/8/quickstyle/simple1" qsCatId="simple" csTypeId="urn:microsoft.com/office/officeart/2005/8/colors/accent1_2" csCatId="accent1" phldr="1"/>
      <dgm:spPr/>
    </dgm:pt>
    <dgm:pt modelId="{B31F6C4D-2F01-4C62-90B3-98617BA6E8AA}">
      <dgm:prSet phldrT="[Text]"/>
      <dgm:spPr/>
      <dgm:t>
        <a:bodyPr/>
        <a:lstStyle/>
        <a:p>
          <a:r>
            <a:rPr lang="en-US" dirty="0"/>
            <a:t>Image of the device must be uploaded</a:t>
          </a:r>
          <a:endParaRPr lang="en-IN" dirty="0"/>
        </a:p>
      </dgm:t>
    </dgm:pt>
    <dgm:pt modelId="{C8F1340B-1DB7-4049-BACE-86466423FA1C}" type="parTrans" cxnId="{FB0BF264-A59F-4FC5-B64B-C0324C289F5D}">
      <dgm:prSet/>
      <dgm:spPr/>
      <dgm:t>
        <a:bodyPr/>
        <a:lstStyle/>
        <a:p>
          <a:endParaRPr lang="en-IN"/>
        </a:p>
      </dgm:t>
    </dgm:pt>
    <dgm:pt modelId="{8F2CAB18-137C-4392-9CDA-B2D3E314F087}" type="sibTrans" cxnId="{FB0BF264-A59F-4FC5-B64B-C0324C289F5D}">
      <dgm:prSet/>
      <dgm:spPr/>
      <dgm:t>
        <a:bodyPr/>
        <a:lstStyle/>
        <a:p>
          <a:endParaRPr lang="en-IN"/>
        </a:p>
      </dgm:t>
    </dgm:pt>
    <dgm:pt modelId="{7653BD79-B414-4D38-9A05-C435BFD01390}">
      <dgm:prSet/>
      <dgm:spPr/>
      <dgm:t>
        <a:bodyPr/>
        <a:lstStyle/>
        <a:p>
          <a:r>
            <a:rPr lang="en-US"/>
            <a:t>ex- bulb, fan, UPS or others</a:t>
          </a:r>
          <a:endParaRPr lang="en-US" dirty="0"/>
        </a:p>
      </dgm:t>
    </dgm:pt>
    <dgm:pt modelId="{1A4A5E7A-70FB-4275-B808-40FCE2FF3B05}" type="parTrans" cxnId="{87C20088-AE6F-4412-8CF9-F310C4C74185}">
      <dgm:prSet/>
      <dgm:spPr/>
      <dgm:t>
        <a:bodyPr/>
        <a:lstStyle/>
        <a:p>
          <a:endParaRPr lang="en-IN"/>
        </a:p>
      </dgm:t>
    </dgm:pt>
    <dgm:pt modelId="{6927F77A-BEB2-4F65-819C-A402A859E22B}" type="sibTrans" cxnId="{87C20088-AE6F-4412-8CF9-F310C4C74185}">
      <dgm:prSet/>
      <dgm:spPr/>
      <dgm:t>
        <a:bodyPr/>
        <a:lstStyle/>
        <a:p>
          <a:endParaRPr lang="en-IN"/>
        </a:p>
      </dgm:t>
    </dgm:pt>
    <dgm:pt modelId="{9445ACBD-323C-4C21-9CEA-988E5D3C68E5}">
      <dgm:prSet/>
      <dgm:spPr/>
      <dgm:t>
        <a:bodyPr/>
        <a:lstStyle/>
        <a:p>
          <a:r>
            <a:rPr lang="en-US"/>
            <a:t>The classification of image is done</a:t>
          </a:r>
          <a:endParaRPr lang="en-US" dirty="0"/>
        </a:p>
      </dgm:t>
    </dgm:pt>
    <dgm:pt modelId="{45B3C039-26A0-4320-A190-1B39E2E06B89}" type="parTrans" cxnId="{C8446769-2BA3-4E4B-9654-DEC3548D455E}">
      <dgm:prSet/>
      <dgm:spPr/>
      <dgm:t>
        <a:bodyPr/>
        <a:lstStyle/>
        <a:p>
          <a:endParaRPr lang="en-IN"/>
        </a:p>
      </dgm:t>
    </dgm:pt>
    <dgm:pt modelId="{6DB78D7F-C004-4133-B196-21E7408F9774}" type="sibTrans" cxnId="{C8446769-2BA3-4E4B-9654-DEC3548D455E}">
      <dgm:prSet/>
      <dgm:spPr/>
      <dgm:t>
        <a:bodyPr/>
        <a:lstStyle/>
        <a:p>
          <a:endParaRPr lang="en-IN"/>
        </a:p>
      </dgm:t>
    </dgm:pt>
    <dgm:pt modelId="{F1BBE812-27B7-4C8F-BBB9-CF8B229E6359}">
      <dgm:prSet/>
      <dgm:spPr/>
      <dgm:t>
        <a:bodyPr/>
        <a:lstStyle/>
        <a:p>
          <a:r>
            <a:rPr lang="en-US"/>
            <a:t>automatically w.r.t the brand associated</a:t>
          </a:r>
          <a:endParaRPr lang="en-US" dirty="0"/>
        </a:p>
      </dgm:t>
    </dgm:pt>
    <dgm:pt modelId="{917614CF-1BA6-4F82-B854-8CD471BE8F4D}" type="parTrans" cxnId="{7898C18D-671D-40DF-B991-3B7F4C873AB9}">
      <dgm:prSet/>
      <dgm:spPr/>
      <dgm:t>
        <a:bodyPr/>
        <a:lstStyle/>
        <a:p>
          <a:endParaRPr lang="en-IN"/>
        </a:p>
      </dgm:t>
    </dgm:pt>
    <dgm:pt modelId="{75B2F521-BB72-4D2E-82AC-CAA97F6F3B3C}" type="sibTrans" cxnId="{7898C18D-671D-40DF-B991-3B7F4C873AB9}">
      <dgm:prSet/>
      <dgm:spPr/>
      <dgm:t>
        <a:bodyPr/>
        <a:lstStyle/>
        <a:p>
          <a:endParaRPr lang="en-IN"/>
        </a:p>
      </dgm:t>
    </dgm:pt>
    <dgm:pt modelId="{078D4B02-7C18-43A6-A16B-35EA23364CE2}">
      <dgm:prSet/>
      <dgm:spPr/>
      <dgm:t>
        <a:bodyPr/>
        <a:lstStyle/>
        <a:p>
          <a:r>
            <a:rPr lang="en-US" dirty="0"/>
            <a:t>An request to professional expert w.r.t field</a:t>
          </a:r>
        </a:p>
      </dgm:t>
    </dgm:pt>
    <dgm:pt modelId="{3C1F590D-DE05-4696-990A-D23B8A3B07DC}" type="parTrans" cxnId="{DA16B505-BDA7-4532-94D0-2B9C98420C03}">
      <dgm:prSet/>
      <dgm:spPr/>
      <dgm:t>
        <a:bodyPr/>
        <a:lstStyle/>
        <a:p>
          <a:endParaRPr lang="en-IN"/>
        </a:p>
      </dgm:t>
    </dgm:pt>
    <dgm:pt modelId="{9900D2B5-698C-49C1-9813-215CFE550A51}" type="sibTrans" cxnId="{DA16B505-BDA7-4532-94D0-2B9C98420C03}">
      <dgm:prSet/>
      <dgm:spPr/>
      <dgm:t>
        <a:bodyPr/>
        <a:lstStyle/>
        <a:p>
          <a:endParaRPr lang="en-IN"/>
        </a:p>
      </dgm:t>
    </dgm:pt>
    <dgm:pt modelId="{7A58B782-4821-44D1-9988-4A6C49FD95CD}">
      <dgm:prSet/>
      <dgm:spPr/>
      <dgm:t>
        <a:bodyPr/>
        <a:lstStyle/>
        <a:p>
          <a:r>
            <a:rPr lang="en-US"/>
            <a:t>is done and also based on their reviews</a:t>
          </a:r>
          <a:endParaRPr lang="en-US" dirty="0"/>
        </a:p>
      </dgm:t>
    </dgm:pt>
    <dgm:pt modelId="{D025EE50-1F0E-478D-9A25-06D1C31F6DB2}" type="parTrans" cxnId="{6ACBA5CE-9501-47AB-8F2F-D4C8E3B37771}">
      <dgm:prSet/>
      <dgm:spPr/>
      <dgm:t>
        <a:bodyPr/>
        <a:lstStyle/>
        <a:p>
          <a:endParaRPr lang="en-IN"/>
        </a:p>
      </dgm:t>
    </dgm:pt>
    <dgm:pt modelId="{618FAFE3-596E-432D-88FD-6A060602AF43}" type="sibTrans" cxnId="{6ACBA5CE-9501-47AB-8F2F-D4C8E3B37771}">
      <dgm:prSet/>
      <dgm:spPr/>
      <dgm:t>
        <a:bodyPr/>
        <a:lstStyle/>
        <a:p>
          <a:endParaRPr lang="en-IN"/>
        </a:p>
      </dgm:t>
    </dgm:pt>
    <dgm:pt modelId="{F76B2161-7E36-48D1-9D78-95B40F8E8808}">
      <dgm:prSet/>
      <dgm:spPr/>
      <dgm:t>
        <a:bodyPr/>
        <a:lstStyle/>
        <a:p>
          <a:r>
            <a:rPr lang="en-US"/>
            <a:t>The expert will be selected as per the</a:t>
          </a:r>
          <a:endParaRPr lang="en-US" dirty="0"/>
        </a:p>
      </dgm:t>
    </dgm:pt>
    <dgm:pt modelId="{49BC65E9-000A-498A-9A97-0FF5CEE56CA0}" type="parTrans" cxnId="{6DBC3A5D-9916-43B7-8DFD-F9208BDC81E3}">
      <dgm:prSet/>
      <dgm:spPr/>
      <dgm:t>
        <a:bodyPr/>
        <a:lstStyle/>
        <a:p>
          <a:endParaRPr lang="en-IN"/>
        </a:p>
      </dgm:t>
    </dgm:pt>
    <dgm:pt modelId="{B3AC2BCA-E25E-4CF2-A0AD-C6EBDB970E05}" type="sibTrans" cxnId="{6DBC3A5D-9916-43B7-8DFD-F9208BDC81E3}">
      <dgm:prSet/>
      <dgm:spPr/>
      <dgm:t>
        <a:bodyPr/>
        <a:lstStyle/>
        <a:p>
          <a:endParaRPr lang="en-IN"/>
        </a:p>
      </dgm:t>
    </dgm:pt>
    <dgm:pt modelId="{04A601A9-06CA-4C15-A561-3EAF75C2CD5C}">
      <dgm:prSet/>
      <dgm:spPr/>
      <dgm:t>
        <a:bodyPr/>
        <a:lstStyle/>
        <a:p>
          <a:r>
            <a:rPr lang="en-US" dirty="0"/>
            <a:t>client's choise and will have an inspection of the component and provide a report</a:t>
          </a:r>
        </a:p>
      </dgm:t>
    </dgm:pt>
    <dgm:pt modelId="{81B850FE-73FD-4E78-974E-FF4FA1C0F62B}" type="parTrans" cxnId="{54F46D41-041A-437B-9B3F-25C7FBA3A46A}">
      <dgm:prSet/>
      <dgm:spPr/>
      <dgm:t>
        <a:bodyPr/>
        <a:lstStyle/>
        <a:p>
          <a:endParaRPr lang="en-IN"/>
        </a:p>
      </dgm:t>
    </dgm:pt>
    <dgm:pt modelId="{D374D92B-A2C3-43E1-88D7-F7C125C0F734}" type="sibTrans" cxnId="{54F46D41-041A-437B-9B3F-25C7FBA3A46A}">
      <dgm:prSet/>
      <dgm:spPr/>
      <dgm:t>
        <a:bodyPr/>
        <a:lstStyle/>
        <a:p>
          <a:endParaRPr lang="en-IN"/>
        </a:p>
      </dgm:t>
    </dgm:pt>
    <dgm:pt modelId="{D063D942-C02F-4352-82D4-F429402DFF00}">
      <dgm:prSet/>
      <dgm:spPr/>
      <dgm:t>
        <a:bodyPr/>
        <a:lstStyle/>
        <a:p>
          <a:r>
            <a:rPr lang="en-US" dirty="0"/>
            <a:t>The bill is processed as per requirments and provided to the client</a:t>
          </a:r>
        </a:p>
      </dgm:t>
    </dgm:pt>
    <dgm:pt modelId="{996B25F8-7C45-494C-A19D-7329E90CB6EB}" type="parTrans" cxnId="{2F6F2F25-87F9-4AA9-A53B-9BE152DC2300}">
      <dgm:prSet/>
      <dgm:spPr/>
      <dgm:t>
        <a:bodyPr/>
        <a:lstStyle/>
        <a:p>
          <a:endParaRPr lang="en-IN"/>
        </a:p>
      </dgm:t>
    </dgm:pt>
    <dgm:pt modelId="{171488F4-65AA-4154-81CE-0B28AFE81C08}" type="sibTrans" cxnId="{2F6F2F25-87F9-4AA9-A53B-9BE152DC2300}">
      <dgm:prSet/>
      <dgm:spPr/>
      <dgm:t>
        <a:bodyPr/>
        <a:lstStyle/>
        <a:p>
          <a:endParaRPr lang="en-IN"/>
        </a:p>
      </dgm:t>
    </dgm:pt>
    <dgm:pt modelId="{47E57ABC-8225-4F74-9F43-F02B194DB3F0}" type="pres">
      <dgm:prSet presAssocID="{7DB173C7-12D1-4BFA-B2F3-FB17C1E5E414}" presName="Name0" presStyleCnt="0">
        <dgm:presLayoutVars>
          <dgm:dir/>
          <dgm:resizeHandles val="exact"/>
        </dgm:presLayoutVars>
      </dgm:prSet>
      <dgm:spPr/>
    </dgm:pt>
    <dgm:pt modelId="{5E86176A-AF3F-4121-92C3-CA986C5A78C6}" type="pres">
      <dgm:prSet presAssocID="{B31F6C4D-2F01-4C62-90B3-98617BA6E8AA}" presName="node" presStyleLbl="node1" presStyleIdx="0" presStyleCnt="9">
        <dgm:presLayoutVars>
          <dgm:bulletEnabled val="1"/>
        </dgm:presLayoutVars>
      </dgm:prSet>
      <dgm:spPr/>
    </dgm:pt>
    <dgm:pt modelId="{4FBC502B-6F43-44BF-8850-9D2CDBD68E7E}" type="pres">
      <dgm:prSet presAssocID="{8F2CAB18-137C-4392-9CDA-B2D3E314F087}" presName="sibTrans" presStyleLbl="sibTrans2D1" presStyleIdx="0" presStyleCnt="8"/>
      <dgm:spPr/>
    </dgm:pt>
    <dgm:pt modelId="{57FB1F1C-BD89-42FF-AE43-7FD830C69004}" type="pres">
      <dgm:prSet presAssocID="{8F2CAB18-137C-4392-9CDA-B2D3E314F087}" presName="connectorText" presStyleLbl="sibTrans2D1" presStyleIdx="0" presStyleCnt="8"/>
      <dgm:spPr/>
    </dgm:pt>
    <dgm:pt modelId="{B54E64E8-A52E-4744-96DC-C3CF0BD06A80}" type="pres">
      <dgm:prSet presAssocID="{7653BD79-B414-4D38-9A05-C435BFD01390}" presName="node" presStyleLbl="node1" presStyleIdx="1" presStyleCnt="9">
        <dgm:presLayoutVars>
          <dgm:bulletEnabled val="1"/>
        </dgm:presLayoutVars>
      </dgm:prSet>
      <dgm:spPr/>
    </dgm:pt>
    <dgm:pt modelId="{A7564A2C-968C-4C47-BE4B-24B7166AFFAC}" type="pres">
      <dgm:prSet presAssocID="{6927F77A-BEB2-4F65-819C-A402A859E22B}" presName="sibTrans" presStyleLbl="sibTrans2D1" presStyleIdx="1" presStyleCnt="8"/>
      <dgm:spPr/>
    </dgm:pt>
    <dgm:pt modelId="{1B3BD856-DC1F-4796-B771-5A80D0BEC398}" type="pres">
      <dgm:prSet presAssocID="{6927F77A-BEB2-4F65-819C-A402A859E22B}" presName="connectorText" presStyleLbl="sibTrans2D1" presStyleIdx="1" presStyleCnt="8"/>
      <dgm:spPr/>
    </dgm:pt>
    <dgm:pt modelId="{2EE467CD-AEDC-4508-A426-8E767B28FC07}" type="pres">
      <dgm:prSet presAssocID="{9445ACBD-323C-4C21-9CEA-988E5D3C68E5}" presName="node" presStyleLbl="node1" presStyleIdx="2" presStyleCnt="9">
        <dgm:presLayoutVars>
          <dgm:bulletEnabled val="1"/>
        </dgm:presLayoutVars>
      </dgm:prSet>
      <dgm:spPr/>
    </dgm:pt>
    <dgm:pt modelId="{E4AF6C37-8BD0-4EC3-AEF4-D7220614AB31}" type="pres">
      <dgm:prSet presAssocID="{6DB78D7F-C004-4133-B196-21E7408F9774}" presName="sibTrans" presStyleLbl="sibTrans2D1" presStyleIdx="2" presStyleCnt="8"/>
      <dgm:spPr/>
    </dgm:pt>
    <dgm:pt modelId="{0EB1B34C-0041-4EDF-BEF0-E7F1C67B8F3A}" type="pres">
      <dgm:prSet presAssocID="{6DB78D7F-C004-4133-B196-21E7408F9774}" presName="connectorText" presStyleLbl="sibTrans2D1" presStyleIdx="2" presStyleCnt="8"/>
      <dgm:spPr/>
    </dgm:pt>
    <dgm:pt modelId="{E2CA4900-623B-4116-A93F-3A7401E9780C}" type="pres">
      <dgm:prSet presAssocID="{F1BBE812-27B7-4C8F-BBB9-CF8B229E6359}" presName="node" presStyleLbl="node1" presStyleIdx="3" presStyleCnt="9">
        <dgm:presLayoutVars>
          <dgm:bulletEnabled val="1"/>
        </dgm:presLayoutVars>
      </dgm:prSet>
      <dgm:spPr/>
    </dgm:pt>
    <dgm:pt modelId="{9975DF69-73ED-434F-A45F-780B34BF0C14}" type="pres">
      <dgm:prSet presAssocID="{75B2F521-BB72-4D2E-82AC-CAA97F6F3B3C}" presName="sibTrans" presStyleLbl="sibTrans2D1" presStyleIdx="3" presStyleCnt="8"/>
      <dgm:spPr/>
    </dgm:pt>
    <dgm:pt modelId="{25695643-24D5-4A7C-A606-68D734973159}" type="pres">
      <dgm:prSet presAssocID="{75B2F521-BB72-4D2E-82AC-CAA97F6F3B3C}" presName="connectorText" presStyleLbl="sibTrans2D1" presStyleIdx="3" presStyleCnt="8"/>
      <dgm:spPr/>
    </dgm:pt>
    <dgm:pt modelId="{D405CEEB-8535-4AF1-8A09-AADFEC9E7F5E}" type="pres">
      <dgm:prSet presAssocID="{078D4B02-7C18-43A6-A16B-35EA23364CE2}" presName="node" presStyleLbl="node1" presStyleIdx="4" presStyleCnt="9">
        <dgm:presLayoutVars>
          <dgm:bulletEnabled val="1"/>
        </dgm:presLayoutVars>
      </dgm:prSet>
      <dgm:spPr/>
    </dgm:pt>
    <dgm:pt modelId="{B97BE739-E9D4-44F8-B9C0-6D918B771F52}" type="pres">
      <dgm:prSet presAssocID="{9900D2B5-698C-49C1-9813-215CFE550A51}" presName="sibTrans" presStyleLbl="sibTrans2D1" presStyleIdx="4" presStyleCnt="8"/>
      <dgm:spPr/>
    </dgm:pt>
    <dgm:pt modelId="{CA813422-8658-4122-BBD3-F31EFF1F7351}" type="pres">
      <dgm:prSet presAssocID="{9900D2B5-698C-49C1-9813-215CFE550A51}" presName="connectorText" presStyleLbl="sibTrans2D1" presStyleIdx="4" presStyleCnt="8"/>
      <dgm:spPr/>
    </dgm:pt>
    <dgm:pt modelId="{6A493092-CF67-45CD-92B2-E8A4AF584DF4}" type="pres">
      <dgm:prSet presAssocID="{7A58B782-4821-44D1-9988-4A6C49FD95CD}" presName="node" presStyleLbl="node1" presStyleIdx="5" presStyleCnt="9">
        <dgm:presLayoutVars>
          <dgm:bulletEnabled val="1"/>
        </dgm:presLayoutVars>
      </dgm:prSet>
      <dgm:spPr/>
    </dgm:pt>
    <dgm:pt modelId="{B8BC0A8A-DB14-4C9D-A8C4-7802BE6F88DA}" type="pres">
      <dgm:prSet presAssocID="{618FAFE3-596E-432D-88FD-6A060602AF43}" presName="sibTrans" presStyleLbl="sibTrans2D1" presStyleIdx="5" presStyleCnt="8"/>
      <dgm:spPr/>
    </dgm:pt>
    <dgm:pt modelId="{9E71CB9D-2BA9-4353-980F-EDED429DA9FE}" type="pres">
      <dgm:prSet presAssocID="{618FAFE3-596E-432D-88FD-6A060602AF43}" presName="connectorText" presStyleLbl="sibTrans2D1" presStyleIdx="5" presStyleCnt="8"/>
      <dgm:spPr/>
    </dgm:pt>
    <dgm:pt modelId="{B85F5B9B-6FAC-48E4-8C9C-C79953F3D04D}" type="pres">
      <dgm:prSet presAssocID="{F76B2161-7E36-48D1-9D78-95B40F8E8808}" presName="node" presStyleLbl="node1" presStyleIdx="6" presStyleCnt="9">
        <dgm:presLayoutVars>
          <dgm:bulletEnabled val="1"/>
        </dgm:presLayoutVars>
      </dgm:prSet>
      <dgm:spPr/>
    </dgm:pt>
    <dgm:pt modelId="{DE8D87AA-8FD7-4864-8FC5-4CF16E115F57}" type="pres">
      <dgm:prSet presAssocID="{B3AC2BCA-E25E-4CF2-A0AD-C6EBDB970E05}" presName="sibTrans" presStyleLbl="sibTrans2D1" presStyleIdx="6" presStyleCnt="8"/>
      <dgm:spPr/>
    </dgm:pt>
    <dgm:pt modelId="{5F0D8DB0-20FC-44F3-8B13-A12CA1CFAEA1}" type="pres">
      <dgm:prSet presAssocID="{B3AC2BCA-E25E-4CF2-A0AD-C6EBDB970E05}" presName="connectorText" presStyleLbl="sibTrans2D1" presStyleIdx="6" presStyleCnt="8"/>
      <dgm:spPr/>
    </dgm:pt>
    <dgm:pt modelId="{342A9BCB-D824-4590-8C9C-4196D90DCDD4}" type="pres">
      <dgm:prSet presAssocID="{04A601A9-06CA-4C15-A561-3EAF75C2CD5C}" presName="node" presStyleLbl="node1" presStyleIdx="7" presStyleCnt="9">
        <dgm:presLayoutVars>
          <dgm:bulletEnabled val="1"/>
        </dgm:presLayoutVars>
      </dgm:prSet>
      <dgm:spPr/>
    </dgm:pt>
    <dgm:pt modelId="{20285845-EA4E-4F34-BF14-6B8BAA1F1DF9}" type="pres">
      <dgm:prSet presAssocID="{D374D92B-A2C3-43E1-88D7-F7C125C0F734}" presName="sibTrans" presStyleLbl="sibTrans2D1" presStyleIdx="7" presStyleCnt="8"/>
      <dgm:spPr/>
    </dgm:pt>
    <dgm:pt modelId="{F71A01EA-CA94-46FD-AACA-0E055B1D4AC8}" type="pres">
      <dgm:prSet presAssocID="{D374D92B-A2C3-43E1-88D7-F7C125C0F734}" presName="connectorText" presStyleLbl="sibTrans2D1" presStyleIdx="7" presStyleCnt="8"/>
      <dgm:spPr/>
    </dgm:pt>
    <dgm:pt modelId="{A2DA370A-2FF8-4CBB-86F1-B817CE8FCD8E}" type="pres">
      <dgm:prSet presAssocID="{D063D942-C02F-4352-82D4-F429402DFF00}" presName="node" presStyleLbl="node1" presStyleIdx="8" presStyleCnt="9">
        <dgm:presLayoutVars>
          <dgm:bulletEnabled val="1"/>
        </dgm:presLayoutVars>
      </dgm:prSet>
      <dgm:spPr/>
    </dgm:pt>
  </dgm:ptLst>
  <dgm:cxnLst>
    <dgm:cxn modelId="{A9AE2004-4C05-4B99-83A9-2E31A3A7F4C5}" type="presOf" srcId="{04A601A9-06CA-4C15-A561-3EAF75C2CD5C}" destId="{342A9BCB-D824-4590-8C9C-4196D90DCDD4}" srcOrd="0" destOrd="0" presId="urn:microsoft.com/office/officeart/2005/8/layout/process1"/>
    <dgm:cxn modelId="{AB327904-AC8A-4EF4-A0E7-A65F0200FA1B}" type="presOf" srcId="{6DB78D7F-C004-4133-B196-21E7408F9774}" destId="{0EB1B34C-0041-4EDF-BEF0-E7F1C67B8F3A}" srcOrd="1" destOrd="0" presId="urn:microsoft.com/office/officeart/2005/8/layout/process1"/>
    <dgm:cxn modelId="{DA16B505-BDA7-4532-94D0-2B9C98420C03}" srcId="{7DB173C7-12D1-4BFA-B2F3-FB17C1E5E414}" destId="{078D4B02-7C18-43A6-A16B-35EA23364CE2}" srcOrd="4" destOrd="0" parTransId="{3C1F590D-DE05-4696-990A-D23B8A3B07DC}" sibTransId="{9900D2B5-698C-49C1-9813-215CFE550A51}"/>
    <dgm:cxn modelId="{E913120D-1F1A-4819-97A0-1FAC17AC2EA0}" type="presOf" srcId="{9445ACBD-323C-4C21-9CEA-988E5D3C68E5}" destId="{2EE467CD-AEDC-4508-A426-8E767B28FC07}" srcOrd="0" destOrd="0" presId="urn:microsoft.com/office/officeart/2005/8/layout/process1"/>
    <dgm:cxn modelId="{ABD0AE1C-7E39-4CF9-B2CE-5F33E8F4D689}" type="presOf" srcId="{75B2F521-BB72-4D2E-82AC-CAA97F6F3B3C}" destId="{9975DF69-73ED-434F-A45F-780B34BF0C14}" srcOrd="0" destOrd="0" presId="urn:microsoft.com/office/officeart/2005/8/layout/process1"/>
    <dgm:cxn modelId="{A759B51D-5D9E-439C-8542-DD4C6540D066}" type="presOf" srcId="{75B2F521-BB72-4D2E-82AC-CAA97F6F3B3C}" destId="{25695643-24D5-4A7C-A606-68D734973159}" srcOrd="1" destOrd="0" presId="urn:microsoft.com/office/officeart/2005/8/layout/process1"/>
    <dgm:cxn modelId="{2F6F2F25-87F9-4AA9-A53B-9BE152DC2300}" srcId="{7DB173C7-12D1-4BFA-B2F3-FB17C1E5E414}" destId="{D063D942-C02F-4352-82D4-F429402DFF00}" srcOrd="8" destOrd="0" parTransId="{996B25F8-7C45-494C-A19D-7329E90CB6EB}" sibTransId="{171488F4-65AA-4154-81CE-0B28AFE81C08}"/>
    <dgm:cxn modelId="{64BFC327-D33F-413F-9F5E-7435B9CD5608}" type="presOf" srcId="{9900D2B5-698C-49C1-9813-215CFE550A51}" destId="{CA813422-8658-4122-BBD3-F31EFF1F7351}" srcOrd="1" destOrd="0" presId="urn:microsoft.com/office/officeart/2005/8/layout/process1"/>
    <dgm:cxn modelId="{93424E2A-6F08-4081-99F3-2F19FA20E7FA}" type="presOf" srcId="{B31F6C4D-2F01-4C62-90B3-98617BA6E8AA}" destId="{5E86176A-AF3F-4121-92C3-CA986C5A78C6}" srcOrd="0" destOrd="0" presId="urn:microsoft.com/office/officeart/2005/8/layout/process1"/>
    <dgm:cxn modelId="{00C40036-3226-4E17-85A0-FE06FFF22ABA}" type="presOf" srcId="{6DB78D7F-C004-4133-B196-21E7408F9774}" destId="{E4AF6C37-8BD0-4EC3-AEF4-D7220614AB31}" srcOrd="0" destOrd="0" presId="urn:microsoft.com/office/officeart/2005/8/layout/process1"/>
    <dgm:cxn modelId="{6DBC3A5D-9916-43B7-8DFD-F9208BDC81E3}" srcId="{7DB173C7-12D1-4BFA-B2F3-FB17C1E5E414}" destId="{F76B2161-7E36-48D1-9D78-95B40F8E8808}" srcOrd="6" destOrd="0" parTransId="{49BC65E9-000A-498A-9A97-0FF5CEE56CA0}" sibTransId="{B3AC2BCA-E25E-4CF2-A0AD-C6EBDB970E05}"/>
    <dgm:cxn modelId="{54F46D41-041A-437B-9B3F-25C7FBA3A46A}" srcId="{7DB173C7-12D1-4BFA-B2F3-FB17C1E5E414}" destId="{04A601A9-06CA-4C15-A561-3EAF75C2CD5C}" srcOrd="7" destOrd="0" parTransId="{81B850FE-73FD-4E78-974E-FF4FA1C0F62B}" sibTransId="{D374D92B-A2C3-43E1-88D7-F7C125C0F734}"/>
    <dgm:cxn modelId="{76CE8741-E7E6-45D1-A898-D67FBB77D41E}" type="presOf" srcId="{8F2CAB18-137C-4392-9CDA-B2D3E314F087}" destId="{57FB1F1C-BD89-42FF-AE43-7FD830C69004}" srcOrd="1" destOrd="0" presId="urn:microsoft.com/office/officeart/2005/8/layout/process1"/>
    <dgm:cxn modelId="{FB0BF264-A59F-4FC5-B64B-C0324C289F5D}" srcId="{7DB173C7-12D1-4BFA-B2F3-FB17C1E5E414}" destId="{B31F6C4D-2F01-4C62-90B3-98617BA6E8AA}" srcOrd="0" destOrd="0" parTransId="{C8F1340B-1DB7-4049-BACE-86466423FA1C}" sibTransId="{8F2CAB18-137C-4392-9CDA-B2D3E314F087}"/>
    <dgm:cxn modelId="{C8446769-2BA3-4E4B-9654-DEC3548D455E}" srcId="{7DB173C7-12D1-4BFA-B2F3-FB17C1E5E414}" destId="{9445ACBD-323C-4C21-9CEA-988E5D3C68E5}" srcOrd="2" destOrd="0" parTransId="{45B3C039-26A0-4320-A190-1B39E2E06B89}" sibTransId="{6DB78D7F-C004-4133-B196-21E7408F9774}"/>
    <dgm:cxn modelId="{4AD91253-38C0-4CC3-BC4D-69587AB41B64}" type="presOf" srcId="{D374D92B-A2C3-43E1-88D7-F7C125C0F734}" destId="{20285845-EA4E-4F34-BF14-6B8BAA1F1DF9}" srcOrd="0" destOrd="0" presId="urn:microsoft.com/office/officeart/2005/8/layout/process1"/>
    <dgm:cxn modelId="{804B2474-C978-45B4-9430-901CABBBC67A}" type="presOf" srcId="{7A58B782-4821-44D1-9988-4A6C49FD95CD}" destId="{6A493092-CF67-45CD-92B2-E8A4AF584DF4}" srcOrd="0" destOrd="0" presId="urn:microsoft.com/office/officeart/2005/8/layout/process1"/>
    <dgm:cxn modelId="{45CC1E55-F762-487A-A1E9-7DC83C35FE83}" type="presOf" srcId="{6927F77A-BEB2-4F65-819C-A402A859E22B}" destId="{1B3BD856-DC1F-4796-B771-5A80D0BEC398}" srcOrd="1" destOrd="0" presId="urn:microsoft.com/office/officeart/2005/8/layout/process1"/>
    <dgm:cxn modelId="{C511FA7E-1FB3-4AA5-B7BC-3C93FCFE8282}" type="presOf" srcId="{B3AC2BCA-E25E-4CF2-A0AD-C6EBDB970E05}" destId="{5F0D8DB0-20FC-44F3-8B13-A12CA1CFAEA1}" srcOrd="1" destOrd="0" presId="urn:microsoft.com/office/officeart/2005/8/layout/process1"/>
    <dgm:cxn modelId="{9536EA85-E9D2-4071-9DC1-080456F0F48D}" type="presOf" srcId="{D374D92B-A2C3-43E1-88D7-F7C125C0F734}" destId="{F71A01EA-CA94-46FD-AACA-0E055B1D4AC8}" srcOrd="1" destOrd="0" presId="urn:microsoft.com/office/officeart/2005/8/layout/process1"/>
    <dgm:cxn modelId="{87C20088-AE6F-4412-8CF9-F310C4C74185}" srcId="{7DB173C7-12D1-4BFA-B2F3-FB17C1E5E414}" destId="{7653BD79-B414-4D38-9A05-C435BFD01390}" srcOrd="1" destOrd="0" parTransId="{1A4A5E7A-70FB-4275-B808-40FCE2FF3B05}" sibTransId="{6927F77A-BEB2-4F65-819C-A402A859E22B}"/>
    <dgm:cxn modelId="{F3333E88-3830-448B-9D9C-494568237A31}" type="presOf" srcId="{F1BBE812-27B7-4C8F-BBB9-CF8B229E6359}" destId="{E2CA4900-623B-4116-A93F-3A7401E9780C}" srcOrd="0" destOrd="0" presId="urn:microsoft.com/office/officeart/2005/8/layout/process1"/>
    <dgm:cxn modelId="{CB9FAE8D-7913-4D56-8674-E47405A65A8C}" type="presOf" srcId="{F76B2161-7E36-48D1-9D78-95B40F8E8808}" destId="{B85F5B9B-6FAC-48E4-8C9C-C79953F3D04D}" srcOrd="0" destOrd="0" presId="urn:microsoft.com/office/officeart/2005/8/layout/process1"/>
    <dgm:cxn modelId="{7898C18D-671D-40DF-B991-3B7F4C873AB9}" srcId="{7DB173C7-12D1-4BFA-B2F3-FB17C1E5E414}" destId="{F1BBE812-27B7-4C8F-BBB9-CF8B229E6359}" srcOrd="3" destOrd="0" parTransId="{917614CF-1BA6-4F82-B854-8CD471BE8F4D}" sibTransId="{75B2F521-BB72-4D2E-82AC-CAA97F6F3B3C}"/>
    <dgm:cxn modelId="{431CE597-925A-4689-9C8D-73283718DB6A}" type="presOf" srcId="{6927F77A-BEB2-4F65-819C-A402A859E22B}" destId="{A7564A2C-968C-4C47-BE4B-24B7166AFFAC}" srcOrd="0" destOrd="0" presId="urn:microsoft.com/office/officeart/2005/8/layout/process1"/>
    <dgm:cxn modelId="{2F9D629B-FD62-4369-9F4B-A93097D8875E}" type="presOf" srcId="{7DB173C7-12D1-4BFA-B2F3-FB17C1E5E414}" destId="{47E57ABC-8225-4F74-9F43-F02B194DB3F0}" srcOrd="0" destOrd="0" presId="urn:microsoft.com/office/officeart/2005/8/layout/process1"/>
    <dgm:cxn modelId="{7BC90EAF-AE1A-4F5E-95C8-11281ADA616E}" type="presOf" srcId="{078D4B02-7C18-43A6-A16B-35EA23364CE2}" destId="{D405CEEB-8535-4AF1-8A09-AADFEC9E7F5E}" srcOrd="0" destOrd="0" presId="urn:microsoft.com/office/officeart/2005/8/layout/process1"/>
    <dgm:cxn modelId="{AFD52EBA-B810-4FEA-A3A0-91FAA731D3F7}" type="presOf" srcId="{B3AC2BCA-E25E-4CF2-A0AD-C6EBDB970E05}" destId="{DE8D87AA-8FD7-4864-8FC5-4CF16E115F57}" srcOrd="0" destOrd="0" presId="urn:microsoft.com/office/officeart/2005/8/layout/process1"/>
    <dgm:cxn modelId="{72AFB3BA-D996-4C92-B83B-6529505A273B}" type="presOf" srcId="{618FAFE3-596E-432D-88FD-6A060602AF43}" destId="{9E71CB9D-2BA9-4353-980F-EDED429DA9FE}" srcOrd="1" destOrd="0" presId="urn:microsoft.com/office/officeart/2005/8/layout/process1"/>
    <dgm:cxn modelId="{2B21C0BF-9EB3-4F81-9652-1304964FC4A7}" type="presOf" srcId="{D063D942-C02F-4352-82D4-F429402DFF00}" destId="{A2DA370A-2FF8-4CBB-86F1-B817CE8FCD8E}" srcOrd="0" destOrd="0" presId="urn:microsoft.com/office/officeart/2005/8/layout/process1"/>
    <dgm:cxn modelId="{DD11D7C0-C49C-4AA3-97AB-38E38631BA41}" type="presOf" srcId="{7653BD79-B414-4D38-9A05-C435BFD01390}" destId="{B54E64E8-A52E-4744-96DC-C3CF0BD06A80}" srcOrd="0" destOrd="0" presId="urn:microsoft.com/office/officeart/2005/8/layout/process1"/>
    <dgm:cxn modelId="{6ACBA5CE-9501-47AB-8F2F-D4C8E3B37771}" srcId="{7DB173C7-12D1-4BFA-B2F3-FB17C1E5E414}" destId="{7A58B782-4821-44D1-9988-4A6C49FD95CD}" srcOrd="5" destOrd="0" parTransId="{D025EE50-1F0E-478D-9A25-06D1C31F6DB2}" sibTransId="{618FAFE3-596E-432D-88FD-6A060602AF43}"/>
    <dgm:cxn modelId="{033F62D1-75C8-43DD-92C0-DB4D6B8DB37C}" type="presOf" srcId="{9900D2B5-698C-49C1-9813-215CFE550A51}" destId="{B97BE739-E9D4-44F8-B9C0-6D918B771F52}" srcOrd="0" destOrd="0" presId="urn:microsoft.com/office/officeart/2005/8/layout/process1"/>
    <dgm:cxn modelId="{F559F8D9-B147-43B5-8574-76133B6E7BDF}" type="presOf" srcId="{618FAFE3-596E-432D-88FD-6A060602AF43}" destId="{B8BC0A8A-DB14-4C9D-A8C4-7802BE6F88DA}" srcOrd="0" destOrd="0" presId="urn:microsoft.com/office/officeart/2005/8/layout/process1"/>
    <dgm:cxn modelId="{5E7FABFE-54FD-487C-8F46-9123E15D67E4}" type="presOf" srcId="{8F2CAB18-137C-4392-9CDA-B2D3E314F087}" destId="{4FBC502B-6F43-44BF-8850-9D2CDBD68E7E}" srcOrd="0" destOrd="0" presId="urn:microsoft.com/office/officeart/2005/8/layout/process1"/>
    <dgm:cxn modelId="{F2041658-1E1A-46D1-BA8A-197D1465539B}" type="presParOf" srcId="{47E57ABC-8225-4F74-9F43-F02B194DB3F0}" destId="{5E86176A-AF3F-4121-92C3-CA986C5A78C6}" srcOrd="0" destOrd="0" presId="urn:microsoft.com/office/officeart/2005/8/layout/process1"/>
    <dgm:cxn modelId="{B2278124-046D-4823-AC93-B4EFDD7AA189}" type="presParOf" srcId="{47E57ABC-8225-4F74-9F43-F02B194DB3F0}" destId="{4FBC502B-6F43-44BF-8850-9D2CDBD68E7E}" srcOrd="1" destOrd="0" presId="urn:microsoft.com/office/officeart/2005/8/layout/process1"/>
    <dgm:cxn modelId="{61A64DCD-475E-4D27-8293-7181B2DDA0A1}" type="presParOf" srcId="{4FBC502B-6F43-44BF-8850-9D2CDBD68E7E}" destId="{57FB1F1C-BD89-42FF-AE43-7FD830C69004}" srcOrd="0" destOrd="0" presId="urn:microsoft.com/office/officeart/2005/8/layout/process1"/>
    <dgm:cxn modelId="{BC1F5AEF-DECD-4E1A-AF2E-B4E5AE246BFB}" type="presParOf" srcId="{47E57ABC-8225-4F74-9F43-F02B194DB3F0}" destId="{B54E64E8-A52E-4744-96DC-C3CF0BD06A80}" srcOrd="2" destOrd="0" presId="urn:microsoft.com/office/officeart/2005/8/layout/process1"/>
    <dgm:cxn modelId="{165635D5-E21B-426A-896A-B00B83813CDA}" type="presParOf" srcId="{47E57ABC-8225-4F74-9F43-F02B194DB3F0}" destId="{A7564A2C-968C-4C47-BE4B-24B7166AFFAC}" srcOrd="3" destOrd="0" presId="urn:microsoft.com/office/officeart/2005/8/layout/process1"/>
    <dgm:cxn modelId="{F8E617BB-F33A-4987-B440-3BE3168CA332}" type="presParOf" srcId="{A7564A2C-968C-4C47-BE4B-24B7166AFFAC}" destId="{1B3BD856-DC1F-4796-B771-5A80D0BEC398}" srcOrd="0" destOrd="0" presId="urn:microsoft.com/office/officeart/2005/8/layout/process1"/>
    <dgm:cxn modelId="{6375EBA9-282C-43F6-9437-1F73E62AC477}" type="presParOf" srcId="{47E57ABC-8225-4F74-9F43-F02B194DB3F0}" destId="{2EE467CD-AEDC-4508-A426-8E767B28FC07}" srcOrd="4" destOrd="0" presId="urn:microsoft.com/office/officeart/2005/8/layout/process1"/>
    <dgm:cxn modelId="{CBE070B4-B17A-41D0-9168-223F14B51D00}" type="presParOf" srcId="{47E57ABC-8225-4F74-9F43-F02B194DB3F0}" destId="{E4AF6C37-8BD0-4EC3-AEF4-D7220614AB31}" srcOrd="5" destOrd="0" presId="urn:microsoft.com/office/officeart/2005/8/layout/process1"/>
    <dgm:cxn modelId="{B4149CA9-2B8F-4355-A894-4C64C1E5127B}" type="presParOf" srcId="{E4AF6C37-8BD0-4EC3-AEF4-D7220614AB31}" destId="{0EB1B34C-0041-4EDF-BEF0-E7F1C67B8F3A}" srcOrd="0" destOrd="0" presId="urn:microsoft.com/office/officeart/2005/8/layout/process1"/>
    <dgm:cxn modelId="{FC7C2F99-CE5F-496C-BEA3-2E15121E7CDF}" type="presParOf" srcId="{47E57ABC-8225-4F74-9F43-F02B194DB3F0}" destId="{E2CA4900-623B-4116-A93F-3A7401E9780C}" srcOrd="6" destOrd="0" presId="urn:microsoft.com/office/officeart/2005/8/layout/process1"/>
    <dgm:cxn modelId="{18F66A24-29C9-4954-ABCC-FB7FC6E189EC}" type="presParOf" srcId="{47E57ABC-8225-4F74-9F43-F02B194DB3F0}" destId="{9975DF69-73ED-434F-A45F-780B34BF0C14}" srcOrd="7" destOrd="0" presId="urn:microsoft.com/office/officeart/2005/8/layout/process1"/>
    <dgm:cxn modelId="{7A9F792C-CBD8-4A9A-A803-EA62D2BC5AD4}" type="presParOf" srcId="{9975DF69-73ED-434F-A45F-780B34BF0C14}" destId="{25695643-24D5-4A7C-A606-68D734973159}" srcOrd="0" destOrd="0" presId="urn:microsoft.com/office/officeart/2005/8/layout/process1"/>
    <dgm:cxn modelId="{3D5009AA-34FA-49A7-B5B9-DFD96F624664}" type="presParOf" srcId="{47E57ABC-8225-4F74-9F43-F02B194DB3F0}" destId="{D405CEEB-8535-4AF1-8A09-AADFEC9E7F5E}" srcOrd="8" destOrd="0" presId="urn:microsoft.com/office/officeart/2005/8/layout/process1"/>
    <dgm:cxn modelId="{678C442B-D1A2-47F9-9FF9-BDF3045E7FA2}" type="presParOf" srcId="{47E57ABC-8225-4F74-9F43-F02B194DB3F0}" destId="{B97BE739-E9D4-44F8-B9C0-6D918B771F52}" srcOrd="9" destOrd="0" presId="urn:microsoft.com/office/officeart/2005/8/layout/process1"/>
    <dgm:cxn modelId="{0AEA1D8C-CBD6-4540-B057-5E779F3B9970}" type="presParOf" srcId="{B97BE739-E9D4-44F8-B9C0-6D918B771F52}" destId="{CA813422-8658-4122-BBD3-F31EFF1F7351}" srcOrd="0" destOrd="0" presId="urn:microsoft.com/office/officeart/2005/8/layout/process1"/>
    <dgm:cxn modelId="{7A113A89-748B-47D1-8A7F-7023815CF1CE}" type="presParOf" srcId="{47E57ABC-8225-4F74-9F43-F02B194DB3F0}" destId="{6A493092-CF67-45CD-92B2-E8A4AF584DF4}" srcOrd="10" destOrd="0" presId="urn:microsoft.com/office/officeart/2005/8/layout/process1"/>
    <dgm:cxn modelId="{02E33940-BAF4-4B06-BD55-891FB1906E88}" type="presParOf" srcId="{47E57ABC-8225-4F74-9F43-F02B194DB3F0}" destId="{B8BC0A8A-DB14-4C9D-A8C4-7802BE6F88DA}" srcOrd="11" destOrd="0" presId="urn:microsoft.com/office/officeart/2005/8/layout/process1"/>
    <dgm:cxn modelId="{F5F0787E-FED4-44A3-AA24-E09A84DF281A}" type="presParOf" srcId="{B8BC0A8A-DB14-4C9D-A8C4-7802BE6F88DA}" destId="{9E71CB9D-2BA9-4353-980F-EDED429DA9FE}" srcOrd="0" destOrd="0" presId="urn:microsoft.com/office/officeart/2005/8/layout/process1"/>
    <dgm:cxn modelId="{C28A2F47-1913-4E41-9D0B-3CB7534586FE}" type="presParOf" srcId="{47E57ABC-8225-4F74-9F43-F02B194DB3F0}" destId="{B85F5B9B-6FAC-48E4-8C9C-C79953F3D04D}" srcOrd="12" destOrd="0" presId="urn:microsoft.com/office/officeart/2005/8/layout/process1"/>
    <dgm:cxn modelId="{E1E68F9B-87E3-40E6-8141-925E009D5F64}" type="presParOf" srcId="{47E57ABC-8225-4F74-9F43-F02B194DB3F0}" destId="{DE8D87AA-8FD7-4864-8FC5-4CF16E115F57}" srcOrd="13" destOrd="0" presId="urn:microsoft.com/office/officeart/2005/8/layout/process1"/>
    <dgm:cxn modelId="{E751D865-CEFB-4782-A133-B466D8872635}" type="presParOf" srcId="{DE8D87AA-8FD7-4864-8FC5-4CF16E115F57}" destId="{5F0D8DB0-20FC-44F3-8B13-A12CA1CFAEA1}" srcOrd="0" destOrd="0" presId="urn:microsoft.com/office/officeart/2005/8/layout/process1"/>
    <dgm:cxn modelId="{EBF2C274-B9E4-4061-8AE2-0BD2D12A49F6}" type="presParOf" srcId="{47E57ABC-8225-4F74-9F43-F02B194DB3F0}" destId="{342A9BCB-D824-4590-8C9C-4196D90DCDD4}" srcOrd="14" destOrd="0" presId="urn:microsoft.com/office/officeart/2005/8/layout/process1"/>
    <dgm:cxn modelId="{8A56E3B1-B5B0-4091-AC5A-A07CED1B1ED6}" type="presParOf" srcId="{47E57ABC-8225-4F74-9F43-F02B194DB3F0}" destId="{20285845-EA4E-4F34-BF14-6B8BAA1F1DF9}" srcOrd="15" destOrd="0" presId="urn:microsoft.com/office/officeart/2005/8/layout/process1"/>
    <dgm:cxn modelId="{8CA00347-0D85-48FE-9BEB-E639A25090B9}" type="presParOf" srcId="{20285845-EA4E-4F34-BF14-6B8BAA1F1DF9}" destId="{F71A01EA-CA94-46FD-AACA-0E055B1D4AC8}" srcOrd="0" destOrd="0" presId="urn:microsoft.com/office/officeart/2005/8/layout/process1"/>
    <dgm:cxn modelId="{BF4B500D-89BE-4439-A197-94FB73098E0A}" type="presParOf" srcId="{47E57ABC-8225-4F74-9F43-F02B194DB3F0}" destId="{A2DA370A-2FF8-4CBB-86F1-B817CE8FCD8E}" srcOrd="1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86176A-AF3F-4121-92C3-CA986C5A78C6}">
      <dsp:nvSpPr>
        <dsp:cNvPr id="0" name=""/>
        <dsp:cNvSpPr/>
      </dsp:nvSpPr>
      <dsp:spPr>
        <a:xfrm>
          <a:off x="4079" y="1742749"/>
          <a:ext cx="943857" cy="9927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Image of the device must be uploaded</a:t>
          </a:r>
          <a:endParaRPr lang="en-IN" sz="900" kern="1200" dirty="0"/>
        </a:p>
      </dsp:txBody>
      <dsp:txXfrm>
        <a:off x="31724" y="1770394"/>
        <a:ext cx="888567" cy="937419"/>
      </dsp:txXfrm>
    </dsp:sp>
    <dsp:sp modelId="{4FBC502B-6F43-44BF-8850-9D2CDBD68E7E}">
      <dsp:nvSpPr>
        <dsp:cNvPr id="0" name=""/>
        <dsp:cNvSpPr/>
      </dsp:nvSpPr>
      <dsp:spPr>
        <a:xfrm>
          <a:off x="1042322" y="2122065"/>
          <a:ext cx="200097" cy="2340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1042322" y="2168880"/>
        <a:ext cx="140068" cy="140446"/>
      </dsp:txXfrm>
    </dsp:sp>
    <dsp:sp modelId="{B54E64E8-A52E-4744-96DC-C3CF0BD06A80}">
      <dsp:nvSpPr>
        <dsp:cNvPr id="0" name=""/>
        <dsp:cNvSpPr/>
      </dsp:nvSpPr>
      <dsp:spPr>
        <a:xfrm>
          <a:off x="1325479" y="1742749"/>
          <a:ext cx="943857" cy="9927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ex- bulb, fan, UPS or others</a:t>
          </a:r>
          <a:endParaRPr lang="en-US" sz="900" kern="1200" dirty="0"/>
        </a:p>
      </dsp:txBody>
      <dsp:txXfrm>
        <a:off x="1353124" y="1770394"/>
        <a:ext cx="888567" cy="937419"/>
      </dsp:txXfrm>
    </dsp:sp>
    <dsp:sp modelId="{A7564A2C-968C-4C47-BE4B-24B7166AFFAC}">
      <dsp:nvSpPr>
        <dsp:cNvPr id="0" name=""/>
        <dsp:cNvSpPr/>
      </dsp:nvSpPr>
      <dsp:spPr>
        <a:xfrm>
          <a:off x="2363721" y="2122065"/>
          <a:ext cx="200097" cy="2340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2363721" y="2168880"/>
        <a:ext cx="140068" cy="140446"/>
      </dsp:txXfrm>
    </dsp:sp>
    <dsp:sp modelId="{2EE467CD-AEDC-4508-A426-8E767B28FC07}">
      <dsp:nvSpPr>
        <dsp:cNvPr id="0" name=""/>
        <dsp:cNvSpPr/>
      </dsp:nvSpPr>
      <dsp:spPr>
        <a:xfrm>
          <a:off x="2646879" y="1742749"/>
          <a:ext cx="943857" cy="9927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The classification of image is done</a:t>
          </a:r>
          <a:endParaRPr lang="en-US" sz="900" kern="1200" dirty="0"/>
        </a:p>
      </dsp:txBody>
      <dsp:txXfrm>
        <a:off x="2674524" y="1770394"/>
        <a:ext cx="888567" cy="937419"/>
      </dsp:txXfrm>
    </dsp:sp>
    <dsp:sp modelId="{E4AF6C37-8BD0-4EC3-AEF4-D7220614AB31}">
      <dsp:nvSpPr>
        <dsp:cNvPr id="0" name=""/>
        <dsp:cNvSpPr/>
      </dsp:nvSpPr>
      <dsp:spPr>
        <a:xfrm>
          <a:off x="3685121" y="2122065"/>
          <a:ext cx="200097" cy="2340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3685121" y="2168880"/>
        <a:ext cx="140068" cy="140446"/>
      </dsp:txXfrm>
    </dsp:sp>
    <dsp:sp modelId="{E2CA4900-623B-4116-A93F-3A7401E9780C}">
      <dsp:nvSpPr>
        <dsp:cNvPr id="0" name=""/>
        <dsp:cNvSpPr/>
      </dsp:nvSpPr>
      <dsp:spPr>
        <a:xfrm>
          <a:off x="3968279" y="1742749"/>
          <a:ext cx="943857" cy="9927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automatically w.r.t the brand associated</a:t>
          </a:r>
          <a:endParaRPr lang="en-US" sz="900" kern="1200" dirty="0"/>
        </a:p>
      </dsp:txBody>
      <dsp:txXfrm>
        <a:off x="3995924" y="1770394"/>
        <a:ext cx="888567" cy="937419"/>
      </dsp:txXfrm>
    </dsp:sp>
    <dsp:sp modelId="{9975DF69-73ED-434F-A45F-780B34BF0C14}">
      <dsp:nvSpPr>
        <dsp:cNvPr id="0" name=""/>
        <dsp:cNvSpPr/>
      </dsp:nvSpPr>
      <dsp:spPr>
        <a:xfrm>
          <a:off x="5006521" y="2122065"/>
          <a:ext cx="200097" cy="2340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5006521" y="2168880"/>
        <a:ext cx="140068" cy="140446"/>
      </dsp:txXfrm>
    </dsp:sp>
    <dsp:sp modelId="{D405CEEB-8535-4AF1-8A09-AADFEC9E7F5E}">
      <dsp:nvSpPr>
        <dsp:cNvPr id="0" name=""/>
        <dsp:cNvSpPr/>
      </dsp:nvSpPr>
      <dsp:spPr>
        <a:xfrm>
          <a:off x="5289678" y="1742749"/>
          <a:ext cx="943857" cy="9927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An request to professional expert w.r.t field</a:t>
          </a:r>
        </a:p>
      </dsp:txBody>
      <dsp:txXfrm>
        <a:off x="5317323" y="1770394"/>
        <a:ext cx="888567" cy="937419"/>
      </dsp:txXfrm>
    </dsp:sp>
    <dsp:sp modelId="{B97BE739-E9D4-44F8-B9C0-6D918B771F52}">
      <dsp:nvSpPr>
        <dsp:cNvPr id="0" name=""/>
        <dsp:cNvSpPr/>
      </dsp:nvSpPr>
      <dsp:spPr>
        <a:xfrm>
          <a:off x="6327921" y="2122065"/>
          <a:ext cx="200097" cy="2340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6327921" y="2168880"/>
        <a:ext cx="140068" cy="140446"/>
      </dsp:txXfrm>
    </dsp:sp>
    <dsp:sp modelId="{6A493092-CF67-45CD-92B2-E8A4AF584DF4}">
      <dsp:nvSpPr>
        <dsp:cNvPr id="0" name=""/>
        <dsp:cNvSpPr/>
      </dsp:nvSpPr>
      <dsp:spPr>
        <a:xfrm>
          <a:off x="6611078" y="1742749"/>
          <a:ext cx="943857" cy="9927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is done and also based on their reviews</a:t>
          </a:r>
          <a:endParaRPr lang="en-US" sz="900" kern="1200" dirty="0"/>
        </a:p>
      </dsp:txBody>
      <dsp:txXfrm>
        <a:off x="6638723" y="1770394"/>
        <a:ext cx="888567" cy="937419"/>
      </dsp:txXfrm>
    </dsp:sp>
    <dsp:sp modelId="{B8BC0A8A-DB14-4C9D-A8C4-7802BE6F88DA}">
      <dsp:nvSpPr>
        <dsp:cNvPr id="0" name=""/>
        <dsp:cNvSpPr/>
      </dsp:nvSpPr>
      <dsp:spPr>
        <a:xfrm>
          <a:off x="7649321" y="2122065"/>
          <a:ext cx="200097" cy="2340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7649321" y="2168880"/>
        <a:ext cx="140068" cy="140446"/>
      </dsp:txXfrm>
    </dsp:sp>
    <dsp:sp modelId="{B85F5B9B-6FAC-48E4-8C9C-C79953F3D04D}">
      <dsp:nvSpPr>
        <dsp:cNvPr id="0" name=""/>
        <dsp:cNvSpPr/>
      </dsp:nvSpPr>
      <dsp:spPr>
        <a:xfrm>
          <a:off x="7932478" y="1742749"/>
          <a:ext cx="943857" cy="9927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The expert will be selected as per the</a:t>
          </a:r>
          <a:endParaRPr lang="en-US" sz="900" kern="1200" dirty="0"/>
        </a:p>
      </dsp:txBody>
      <dsp:txXfrm>
        <a:off x="7960123" y="1770394"/>
        <a:ext cx="888567" cy="937419"/>
      </dsp:txXfrm>
    </dsp:sp>
    <dsp:sp modelId="{DE8D87AA-8FD7-4864-8FC5-4CF16E115F57}">
      <dsp:nvSpPr>
        <dsp:cNvPr id="0" name=""/>
        <dsp:cNvSpPr/>
      </dsp:nvSpPr>
      <dsp:spPr>
        <a:xfrm>
          <a:off x="8970721" y="2122065"/>
          <a:ext cx="200097" cy="2340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8970721" y="2168880"/>
        <a:ext cx="140068" cy="140446"/>
      </dsp:txXfrm>
    </dsp:sp>
    <dsp:sp modelId="{342A9BCB-D824-4590-8C9C-4196D90DCDD4}">
      <dsp:nvSpPr>
        <dsp:cNvPr id="0" name=""/>
        <dsp:cNvSpPr/>
      </dsp:nvSpPr>
      <dsp:spPr>
        <a:xfrm>
          <a:off x="9253878" y="1742749"/>
          <a:ext cx="943857" cy="9927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client's choise and will have an inspection of the component and provide a report</a:t>
          </a:r>
        </a:p>
      </dsp:txBody>
      <dsp:txXfrm>
        <a:off x="9281523" y="1770394"/>
        <a:ext cx="888567" cy="937419"/>
      </dsp:txXfrm>
    </dsp:sp>
    <dsp:sp modelId="{20285845-EA4E-4F34-BF14-6B8BAA1F1DF9}">
      <dsp:nvSpPr>
        <dsp:cNvPr id="0" name=""/>
        <dsp:cNvSpPr/>
      </dsp:nvSpPr>
      <dsp:spPr>
        <a:xfrm>
          <a:off x="10292121" y="2122065"/>
          <a:ext cx="200097" cy="2340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10292121" y="2168880"/>
        <a:ext cx="140068" cy="140446"/>
      </dsp:txXfrm>
    </dsp:sp>
    <dsp:sp modelId="{A2DA370A-2FF8-4CBB-86F1-B817CE8FCD8E}">
      <dsp:nvSpPr>
        <dsp:cNvPr id="0" name=""/>
        <dsp:cNvSpPr/>
      </dsp:nvSpPr>
      <dsp:spPr>
        <a:xfrm>
          <a:off x="10575278" y="1742749"/>
          <a:ext cx="943857" cy="9927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The bill is processed as per requirments and provided to the client</a:t>
          </a:r>
        </a:p>
      </dsp:txBody>
      <dsp:txXfrm>
        <a:off x="10602923" y="1770394"/>
        <a:ext cx="888567" cy="9374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263318D-21A6-42C1-8B8E-D0EBEB4A7578}" type="datetimeFigureOut">
              <a:rPr lang="en-IN" smtClean="0"/>
              <a:t>13-04-2022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A0751360-9D53-486E-ABFC-96982E70224F}" type="slidenum">
              <a:rPr lang="en-IN" smtClean="0"/>
              <a:t>‹#›</a:t>
            </a:fld>
            <a:endParaRPr lang="en-IN"/>
          </a:p>
        </p:txBody>
      </p:sp>
    </p:spTree>
    <p:extLst>
      <p:ext uri="{BB962C8B-B14F-4D97-AF65-F5344CB8AC3E}">
        <p14:creationId xmlns:p14="http://schemas.microsoft.com/office/powerpoint/2010/main" val="768982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63318D-21A6-42C1-8B8E-D0EBEB4A7578}"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751360-9D53-486E-ABFC-96982E70224F}" type="slidenum">
              <a:rPr lang="en-IN" smtClean="0"/>
              <a:t>‹#›</a:t>
            </a:fld>
            <a:endParaRPr lang="en-IN"/>
          </a:p>
        </p:txBody>
      </p:sp>
    </p:spTree>
    <p:extLst>
      <p:ext uri="{BB962C8B-B14F-4D97-AF65-F5344CB8AC3E}">
        <p14:creationId xmlns:p14="http://schemas.microsoft.com/office/powerpoint/2010/main" val="418288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263318D-21A6-42C1-8B8E-D0EBEB4A7578}" type="datetimeFigureOut">
              <a:rPr lang="en-IN" smtClean="0"/>
              <a:t>13-04-2022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0751360-9D53-486E-ABFC-96982E70224F}" type="slidenum">
              <a:rPr lang="en-IN" smtClean="0"/>
              <a:t>‹#›</a:t>
            </a:fld>
            <a:endParaRPr lang="en-IN"/>
          </a:p>
        </p:txBody>
      </p:sp>
    </p:spTree>
    <p:extLst>
      <p:ext uri="{BB962C8B-B14F-4D97-AF65-F5344CB8AC3E}">
        <p14:creationId xmlns:p14="http://schemas.microsoft.com/office/powerpoint/2010/main" val="1981253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263318D-21A6-42C1-8B8E-D0EBEB4A7578}" type="datetimeFigureOut">
              <a:rPr lang="en-IN" smtClean="0"/>
              <a:t>13-04-2022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0751360-9D53-486E-ABFC-96982E70224F}"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74941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263318D-21A6-42C1-8B8E-D0EBEB4A7578}" type="datetimeFigureOut">
              <a:rPr lang="en-IN" smtClean="0"/>
              <a:t>13-04-2022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0751360-9D53-486E-ABFC-96982E70224F}" type="slidenum">
              <a:rPr lang="en-IN" smtClean="0"/>
              <a:t>‹#›</a:t>
            </a:fld>
            <a:endParaRPr lang="en-IN"/>
          </a:p>
        </p:txBody>
      </p:sp>
    </p:spTree>
    <p:extLst>
      <p:ext uri="{BB962C8B-B14F-4D97-AF65-F5344CB8AC3E}">
        <p14:creationId xmlns:p14="http://schemas.microsoft.com/office/powerpoint/2010/main" val="2640872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63318D-21A6-42C1-8B8E-D0EBEB4A7578}" type="datetimeFigureOut">
              <a:rPr lang="en-IN" smtClean="0"/>
              <a:t>13-04-2022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751360-9D53-486E-ABFC-96982E70224F}" type="slidenum">
              <a:rPr lang="en-IN" smtClean="0"/>
              <a:t>‹#›</a:t>
            </a:fld>
            <a:endParaRPr lang="en-IN"/>
          </a:p>
        </p:txBody>
      </p:sp>
    </p:spTree>
    <p:extLst>
      <p:ext uri="{BB962C8B-B14F-4D97-AF65-F5344CB8AC3E}">
        <p14:creationId xmlns:p14="http://schemas.microsoft.com/office/powerpoint/2010/main" val="3681651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63318D-21A6-42C1-8B8E-D0EBEB4A7578}" type="datetimeFigureOut">
              <a:rPr lang="en-IN" smtClean="0"/>
              <a:t>13-04-2022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751360-9D53-486E-ABFC-96982E70224F}" type="slidenum">
              <a:rPr lang="en-IN" smtClean="0"/>
              <a:t>‹#›</a:t>
            </a:fld>
            <a:endParaRPr lang="en-IN"/>
          </a:p>
        </p:txBody>
      </p:sp>
    </p:spTree>
    <p:extLst>
      <p:ext uri="{BB962C8B-B14F-4D97-AF65-F5344CB8AC3E}">
        <p14:creationId xmlns:p14="http://schemas.microsoft.com/office/powerpoint/2010/main" val="3767509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3318D-21A6-42C1-8B8E-D0EBEB4A7578}"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751360-9D53-486E-ABFC-96982E70224F}" type="slidenum">
              <a:rPr lang="en-IN" smtClean="0"/>
              <a:t>‹#›</a:t>
            </a:fld>
            <a:endParaRPr lang="en-IN"/>
          </a:p>
        </p:txBody>
      </p:sp>
    </p:spTree>
    <p:extLst>
      <p:ext uri="{BB962C8B-B14F-4D97-AF65-F5344CB8AC3E}">
        <p14:creationId xmlns:p14="http://schemas.microsoft.com/office/powerpoint/2010/main" val="2632947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263318D-21A6-42C1-8B8E-D0EBEB4A7578}" type="datetimeFigureOut">
              <a:rPr lang="en-IN" smtClean="0"/>
              <a:t>13-04-2022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0751360-9D53-486E-ABFC-96982E70224F}" type="slidenum">
              <a:rPr lang="en-IN" smtClean="0"/>
              <a:t>‹#›</a:t>
            </a:fld>
            <a:endParaRPr lang="en-IN"/>
          </a:p>
        </p:txBody>
      </p:sp>
    </p:spTree>
    <p:extLst>
      <p:ext uri="{BB962C8B-B14F-4D97-AF65-F5344CB8AC3E}">
        <p14:creationId xmlns:p14="http://schemas.microsoft.com/office/powerpoint/2010/main" val="1073681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3318D-21A6-42C1-8B8E-D0EBEB4A7578}"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751360-9D53-486E-ABFC-96982E70224F}" type="slidenum">
              <a:rPr lang="en-IN" smtClean="0"/>
              <a:t>‹#›</a:t>
            </a:fld>
            <a:endParaRPr lang="en-IN"/>
          </a:p>
        </p:txBody>
      </p:sp>
    </p:spTree>
    <p:extLst>
      <p:ext uri="{BB962C8B-B14F-4D97-AF65-F5344CB8AC3E}">
        <p14:creationId xmlns:p14="http://schemas.microsoft.com/office/powerpoint/2010/main" val="281590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263318D-21A6-42C1-8B8E-D0EBEB4A7578}" type="datetimeFigureOut">
              <a:rPr lang="en-IN" smtClean="0"/>
              <a:t>13-04-2022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0751360-9D53-486E-ABFC-96982E70224F}" type="slidenum">
              <a:rPr lang="en-IN" smtClean="0"/>
              <a:t>‹#›</a:t>
            </a:fld>
            <a:endParaRPr lang="en-IN"/>
          </a:p>
        </p:txBody>
      </p:sp>
    </p:spTree>
    <p:extLst>
      <p:ext uri="{BB962C8B-B14F-4D97-AF65-F5344CB8AC3E}">
        <p14:creationId xmlns:p14="http://schemas.microsoft.com/office/powerpoint/2010/main" val="3867318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63318D-21A6-42C1-8B8E-D0EBEB4A7578}"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751360-9D53-486E-ABFC-96982E70224F}" type="slidenum">
              <a:rPr lang="en-IN" smtClean="0"/>
              <a:t>‹#›</a:t>
            </a:fld>
            <a:endParaRPr lang="en-IN"/>
          </a:p>
        </p:txBody>
      </p:sp>
    </p:spTree>
    <p:extLst>
      <p:ext uri="{BB962C8B-B14F-4D97-AF65-F5344CB8AC3E}">
        <p14:creationId xmlns:p14="http://schemas.microsoft.com/office/powerpoint/2010/main" val="2667482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63318D-21A6-42C1-8B8E-D0EBEB4A7578}" type="datetimeFigureOut">
              <a:rPr lang="en-IN" smtClean="0"/>
              <a:t>13-04-2022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751360-9D53-486E-ABFC-96982E70224F}" type="slidenum">
              <a:rPr lang="en-IN" smtClean="0"/>
              <a:t>‹#›</a:t>
            </a:fld>
            <a:endParaRPr lang="en-IN"/>
          </a:p>
        </p:txBody>
      </p:sp>
    </p:spTree>
    <p:extLst>
      <p:ext uri="{BB962C8B-B14F-4D97-AF65-F5344CB8AC3E}">
        <p14:creationId xmlns:p14="http://schemas.microsoft.com/office/powerpoint/2010/main" val="3903721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63318D-21A6-42C1-8B8E-D0EBEB4A7578}" type="datetimeFigureOut">
              <a:rPr lang="en-IN" smtClean="0"/>
              <a:t>13-04-2022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751360-9D53-486E-ABFC-96982E70224F}" type="slidenum">
              <a:rPr lang="en-IN" smtClean="0"/>
              <a:t>‹#›</a:t>
            </a:fld>
            <a:endParaRPr lang="en-IN"/>
          </a:p>
        </p:txBody>
      </p:sp>
    </p:spTree>
    <p:extLst>
      <p:ext uri="{BB962C8B-B14F-4D97-AF65-F5344CB8AC3E}">
        <p14:creationId xmlns:p14="http://schemas.microsoft.com/office/powerpoint/2010/main" val="3021300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63318D-21A6-42C1-8B8E-D0EBEB4A7578}" type="datetimeFigureOut">
              <a:rPr lang="en-IN" smtClean="0"/>
              <a:t>13-04-2022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751360-9D53-486E-ABFC-96982E70224F}" type="slidenum">
              <a:rPr lang="en-IN" smtClean="0"/>
              <a:t>‹#›</a:t>
            </a:fld>
            <a:endParaRPr lang="en-IN"/>
          </a:p>
        </p:txBody>
      </p:sp>
    </p:spTree>
    <p:extLst>
      <p:ext uri="{BB962C8B-B14F-4D97-AF65-F5344CB8AC3E}">
        <p14:creationId xmlns:p14="http://schemas.microsoft.com/office/powerpoint/2010/main" val="49709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63318D-21A6-42C1-8B8E-D0EBEB4A7578}"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751360-9D53-486E-ABFC-96982E70224F}" type="slidenum">
              <a:rPr lang="en-IN" smtClean="0"/>
              <a:t>‹#›</a:t>
            </a:fld>
            <a:endParaRPr lang="en-IN"/>
          </a:p>
        </p:txBody>
      </p:sp>
    </p:spTree>
    <p:extLst>
      <p:ext uri="{BB962C8B-B14F-4D97-AF65-F5344CB8AC3E}">
        <p14:creationId xmlns:p14="http://schemas.microsoft.com/office/powerpoint/2010/main" val="4059600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63318D-21A6-42C1-8B8E-D0EBEB4A7578}"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751360-9D53-486E-ABFC-96982E70224F}" type="slidenum">
              <a:rPr lang="en-IN" smtClean="0"/>
              <a:t>‹#›</a:t>
            </a:fld>
            <a:endParaRPr lang="en-IN"/>
          </a:p>
        </p:txBody>
      </p:sp>
    </p:spTree>
    <p:extLst>
      <p:ext uri="{BB962C8B-B14F-4D97-AF65-F5344CB8AC3E}">
        <p14:creationId xmlns:p14="http://schemas.microsoft.com/office/powerpoint/2010/main" val="182691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63318D-21A6-42C1-8B8E-D0EBEB4A7578}" type="datetimeFigureOut">
              <a:rPr lang="en-IN" smtClean="0"/>
              <a:t>13-04-2022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751360-9D53-486E-ABFC-96982E70224F}" type="slidenum">
              <a:rPr lang="en-IN" smtClean="0"/>
              <a:t>‹#›</a:t>
            </a:fld>
            <a:endParaRPr lang="en-IN"/>
          </a:p>
        </p:txBody>
      </p:sp>
    </p:spTree>
    <p:extLst>
      <p:ext uri="{BB962C8B-B14F-4D97-AF65-F5344CB8AC3E}">
        <p14:creationId xmlns:p14="http://schemas.microsoft.com/office/powerpoint/2010/main" val="26987630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drive/folders/1KMCMgJ7y74bkFqMh5HUkW0yh5XzSa18W?usp=sharing" TargetMode="External"/><Relationship Id="rId2" Type="http://schemas.openxmlformats.org/officeDocument/2006/relationships/hyperlink" Target="https://drive.google.com/file/d/1ca1YdMNj29A4ROhjjBy5mB7svDKcSsda/view?usp=sharing" TargetMode="External"/><Relationship Id="rId1" Type="http://schemas.openxmlformats.org/officeDocument/2006/relationships/slideLayout" Target="../slideLayouts/slideLayout2.xml"/><Relationship Id="rId4" Type="http://schemas.openxmlformats.org/officeDocument/2006/relationships/hyperlink" Target="https://colab.research.google.com/drive/1GEPfaANuoJZM-wKxEBYRH2zvtKHVC5uF#scrollTo=MCKyvIxji2y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2028-8C17-4A1C-9BAB-733DCDF99CD7}"/>
              </a:ext>
            </a:extLst>
          </p:cNvPr>
          <p:cNvSpPr>
            <a:spLocks noGrp="1"/>
          </p:cNvSpPr>
          <p:nvPr>
            <p:ph type="ctrTitle"/>
          </p:nvPr>
        </p:nvSpPr>
        <p:spPr/>
        <p:txBody>
          <a:bodyPr>
            <a:normAutofit fontScale="90000"/>
          </a:bodyPr>
          <a:lstStyle/>
          <a:p>
            <a:r>
              <a:rPr lang="en-US" dirty="0"/>
              <a:t>AI-SERVICE-for electric consumer market</a:t>
            </a:r>
            <a:endParaRPr lang="en-IN" dirty="0"/>
          </a:p>
        </p:txBody>
      </p:sp>
      <p:sp>
        <p:nvSpPr>
          <p:cNvPr id="3" name="Subtitle 2">
            <a:extLst>
              <a:ext uri="{FF2B5EF4-FFF2-40B4-BE49-F238E27FC236}">
                <a16:creationId xmlns:a16="http://schemas.microsoft.com/office/drawing/2014/main" id="{DC7D02C0-3D2E-4F1C-A4D5-2B125A901561}"/>
              </a:ext>
            </a:extLst>
          </p:cNvPr>
          <p:cNvSpPr>
            <a:spLocks noGrp="1"/>
          </p:cNvSpPr>
          <p:nvPr>
            <p:ph type="subTitle" idx="1"/>
          </p:nvPr>
        </p:nvSpPr>
        <p:spPr>
          <a:xfrm>
            <a:off x="1371600" y="3632200"/>
            <a:ext cx="9448800" cy="2049509"/>
          </a:xfrm>
        </p:spPr>
        <p:txBody>
          <a:bodyPr>
            <a:normAutofit/>
          </a:bodyPr>
          <a:lstStyle/>
          <a:p>
            <a:r>
              <a:rPr lang="en-US" dirty="0"/>
              <a:t>Team members-</a:t>
            </a:r>
          </a:p>
          <a:p>
            <a:endParaRPr lang="en-US" dirty="0"/>
          </a:p>
          <a:p>
            <a:r>
              <a:rPr lang="en-US" dirty="0"/>
              <a:t>Tejas s koundinya   </a:t>
            </a:r>
          </a:p>
          <a:p>
            <a:r>
              <a:rPr lang="en-IN" dirty="0" err="1"/>
              <a:t>Sathwik</a:t>
            </a:r>
            <a:r>
              <a:rPr lang="en-US" dirty="0"/>
              <a:t> C Gowda</a:t>
            </a:r>
            <a:endParaRPr lang="en-IN" dirty="0"/>
          </a:p>
        </p:txBody>
      </p:sp>
    </p:spTree>
    <p:extLst>
      <p:ext uri="{BB962C8B-B14F-4D97-AF65-F5344CB8AC3E}">
        <p14:creationId xmlns:p14="http://schemas.microsoft.com/office/powerpoint/2010/main" val="234140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1D9A-A161-48A0-AFB3-5926E2771424}"/>
              </a:ext>
            </a:extLst>
          </p:cNvPr>
          <p:cNvSpPr>
            <a:spLocks noGrp="1"/>
          </p:cNvSpPr>
          <p:nvPr>
            <p:ph type="title"/>
          </p:nvPr>
        </p:nvSpPr>
        <p:spPr/>
        <p:txBody>
          <a:bodyPr/>
          <a:lstStyle/>
          <a:p>
            <a:r>
              <a:rPr lang="en-US" dirty="0"/>
              <a:t>Idea for the problem statement:</a:t>
            </a:r>
            <a:endParaRPr lang="en-IN" dirty="0"/>
          </a:p>
        </p:txBody>
      </p:sp>
      <p:sp>
        <p:nvSpPr>
          <p:cNvPr id="3" name="Content Placeholder 2">
            <a:extLst>
              <a:ext uri="{FF2B5EF4-FFF2-40B4-BE49-F238E27FC236}">
                <a16:creationId xmlns:a16="http://schemas.microsoft.com/office/drawing/2014/main" id="{CDFACF12-26BB-4888-BDF2-C93DA3E202D5}"/>
              </a:ext>
            </a:extLst>
          </p:cNvPr>
          <p:cNvSpPr>
            <a:spLocks noGrp="1"/>
          </p:cNvSpPr>
          <p:nvPr>
            <p:ph idx="1"/>
          </p:nvPr>
        </p:nvSpPr>
        <p:spPr/>
        <p:txBody>
          <a:bodyPr/>
          <a:lstStyle/>
          <a:p>
            <a:r>
              <a:rPr lang="en-US" dirty="0"/>
              <a:t>We propose a novel approach for this problem which involves combination of deep neural network model (VGG16 or RESNET) and user-interface such as (Website or APK), where the neural network would help us in the classification of electronic devices from an image uploaded by the user, which would be the first task of our processing. After gathering the information of the device which requires the attention, we find the professional who is best suited for the job and outsource the clints details to the professional and later after the inspection of the electronic device the professional must enter in the request of components required for the replacement. </a:t>
            </a:r>
            <a:endParaRPr lang="en-IN" dirty="0"/>
          </a:p>
        </p:txBody>
      </p:sp>
    </p:spTree>
    <p:extLst>
      <p:ext uri="{BB962C8B-B14F-4D97-AF65-F5344CB8AC3E}">
        <p14:creationId xmlns:p14="http://schemas.microsoft.com/office/powerpoint/2010/main" val="501425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7DBF-D1D3-43D0-9F87-5E24B4733B75}"/>
              </a:ext>
            </a:extLst>
          </p:cNvPr>
          <p:cNvSpPr>
            <a:spLocks noGrp="1"/>
          </p:cNvSpPr>
          <p:nvPr>
            <p:ph type="title"/>
          </p:nvPr>
        </p:nvSpPr>
        <p:spPr/>
        <p:txBody>
          <a:bodyPr>
            <a:normAutofit fontScale="90000"/>
          </a:bodyPr>
          <a:lstStyle/>
          <a:p>
            <a:r>
              <a:rPr lang="en-US" dirty="0"/>
              <a:t>Top-bottom Flowchart for steps in solving the problem statement: -</a:t>
            </a:r>
            <a:br>
              <a:rPr lang="en-US" dirty="0"/>
            </a:br>
            <a:endParaRPr lang="en-IN" dirty="0"/>
          </a:p>
        </p:txBody>
      </p:sp>
      <p:sp>
        <p:nvSpPr>
          <p:cNvPr id="3" name="Content Placeholder 2">
            <a:extLst>
              <a:ext uri="{FF2B5EF4-FFF2-40B4-BE49-F238E27FC236}">
                <a16:creationId xmlns:a16="http://schemas.microsoft.com/office/drawing/2014/main" id="{BBC58FAF-1D22-477A-9C27-8C4231F4BD47}"/>
              </a:ext>
            </a:extLst>
          </p:cNvPr>
          <p:cNvSpPr>
            <a:spLocks noGrp="1"/>
          </p:cNvSpPr>
          <p:nvPr>
            <p:ph idx="1"/>
          </p:nvPr>
        </p:nvSpPr>
        <p:spPr/>
        <p:txBody>
          <a:bodyPr>
            <a:normAutofit/>
          </a:bodyPr>
          <a:lstStyle/>
          <a:p>
            <a:endParaRPr lang="en-US" dirty="0"/>
          </a:p>
          <a:p>
            <a:endParaRPr lang="en-IN" dirty="0"/>
          </a:p>
        </p:txBody>
      </p:sp>
      <p:graphicFrame>
        <p:nvGraphicFramePr>
          <p:cNvPr id="4" name="Diagram 3">
            <a:extLst>
              <a:ext uri="{FF2B5EF4-FFF2-40B4-BE49-F238E27FC236}">
                <a16:creationId xmlns:a16="http://schemas.microsoft.com/office/drawing/2014/main" id="{D600B7F5-CECC-4BC5-9E8F-1C19CCB9A2BB}"/>
              </a:ext>
            </a:extLst>
          </p:cNvPr>
          <p:cNvGraphicFramePr/>
          <p:nvPr>
            <p:extLst>
              <p:ext uri="{D42A27DB-BD31-4B8C-83A1-F6EECF244321}">
                <p14:modId xmlns:p14="http://schemas.microsoft.com/office/powerpoint/2010/main" val="420117095"/>
              </p:ext>
            </p:extLst>
          </p:nvPr>
        </p:nvGraphicFramePr>
        <p:xfrm>
          <a:off x="408373" y="1660124"/>
          <a:ext cx="11523215" cy="4478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8986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7E326-ED15-4DE2-B46E-B538A3457939}"/>
              </a:ext>
            </a:extLst>
          </p:cNvPr>
          <p:cNvSpPr>
            <a:spLocks noGrp="1"/>
          </p:cNvSpPr>
          <p:nvPr>
            <p:ph type="title"/>
          </p:nvPr>
        </p:nvSpPr>
        <p:spPr/>
        <p:txBody>
          <a:bodyPr/>
          <a:lstStyle/>
          <a:p>
            <a:r>
              <a:rPr lang="en-US" dirty="0"/>
              <a:t>Tech used for model and web construction</a:t>
            </a:r>
            <a:endParaRPr lang="en-IN" dirty="0"/>
          </a:p>
        </p:txBody>
      </p:sp>
      <p:sp>
        <p:nvSpPr>
          <p:cNvPr id="3" name="Content Placeholder 2">
            <a:extLst>
              <a:ext uri="{FF2B5EF4-FFF2-40B4-BE49-F238E27FC236}">
                <a16:creationId xmlns:a16="http://schemas.microsoft.com/office/drawing/2014/main" id="{05241F7D-7562-41FD-A39B-B7756D8814E0}"/>
              </a:ext>
            </a:extLst>
          </p:cNvPr>
          <p:cNvSpPr>
            <a:spLocks noGrp="1"/>
          </p:cNvSpPr>
          <p:nvPr>
            <p:ph idx="1"/>
          </p:nvPr>
        </p:nvSpPr>
        <p:spPr/>
        <p:txBody>
          <a:bodyPr/>
          <a:lstStyle/>
          <a:p>
            <a:r>
              <a:rPr lang="en-US" dirty="0"/>
              <a:t>Supervised model </a:t>
            </a:r>
          </a:p>
          <a:p>
            <a:r>
              <a:rPr lang="en-US" dirty="0"/>
              <a:t>Labeled data used custom-built</a:t>
            </a:r>
          </a:p>
          <a:p>
            <a:r>
              <a:rPr lang="en-US" dirty="0"/>
              <a:t>89 images took to train </a:t>
            </a:r>
          </a:p>
          <a:p>
            <a:r>
              <a:rPr lang="en-US" dirty="0"/>
              <a:t>InseptionV3 model used for development </a:t>
            </a:r>
          </a:p>
          <a:p>
            <a:r>
              <a:rPr lang="en-US" dirty="0"/>
              <a:t>99.9% accuracy reached</a:t>
            </a:r>
          </a:p>
          <a:p>
            <a:r>
              <a:rPr lang="en-US" dirty="0"/>
              <a:t>9 classes of devices are taken</a:t>
            </a:r>
          </a:p>
          <a:p>
            <a:r>
              <a:rPr lang="en-US" dirty="0"/>
              <a:t>User-interface developed with HTML-CSS-JS</a:t>
            </a:r>
          </a:p>
          <a:p>
            <a:r>
              <a:rPr lang="en-US" dirty="0"/>
              <a:t>Backend developed and storage from Python(flask API)-json</a:t>
            </a:r>
            <a:endParaRPr lang="en-IN" dirty="0"/>
          </a:p>
        </p:txBody>
      </p:sp>
    </p:spTree>
    <p:extLst>
      <p:ext uri="{BB962C8B-B14F-4D97-AF65-F5344CB8AC3E}">
        <p14:creationId xmlns:p14="http://schemas.microsoft.com/office/powerpoint/2010/main" val="2422896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E010-26D7-4580-ADBF-BFBD3FF9B003}"/>
              </a:ext>
            </a:extLst>
          </p:cNvPr>
          <p:cNvSpPr>
            <a:spLocks noGrp="1"/>
          </p:cNvSpPr>
          <p:nvPr>
            <p:ph type="title"/>
          </p:nvPr>
        </p:nvSpPr>
        <p:spPr/>
        <p:txBody>
          <a:bodyPr/>
          <a:lstStyle/>
          <a:p>
            <a:r>
              <a:rPr lang="en-US" dirty="0"/>
              <a:t>Training and testing model analysis</a:t>
            </a:r>
            <a:endParaRPr lang="en-IN" dirty="0"/>
          </a:p>
        </p:txBody>
      </p:sp>
      <p:pic>
        <p:nvPicPr>
          <p:cNvPr id="5" name="Content Placeholder 4">
            <a:extLst>
              <a:ext uri="{FF2B5EF4-FFF2-40B4-BE49-F238E27FC236}">
                <a16:creationId xmlns:a16="http://schemas.microsoft.com/office/drawing/2014/main" id="{BB996418-0FC9-48B7-BB5E-B64B7E92B9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9868" y="1817052"/>
            <a:ext cx="5973932" cy="4326296"/>
          </a:xfrm>
        </p:spPr>
      </p:pic>
      <p:pic>
        <p:nvPicPr>
          <p:cNvPr id="7" name="Picture 6">
            <a:extLst>
              <a:ext uri="{FF2B5EF4-FFF2-40B4-BE49-F238E27FC236}">
                <a16:creationId xmlns:a16="http://schemas.microsoft.com/office/drawing/2014/main" id="{53993947-39B0-4E99-9386-954A926E4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694" y="1770569"/>
            <a:ext cx="5066174" cy="4559210"/>
          </a:xfrm>
          <a:prstGeom prst="rect">
            <a:avLst/>
          </a:prstGeom>
        </p:spPr>
      </p:pic>
    </p:spTree>
    <p:extLst>
      <p:ext uri="{BB962C8B-B14F-4D97-AF65-F5344CB8AC3E}">
        <p14:creationId xmlns:p14="http://schemas.microsoft.com/office/powerpoint/2010/main" val="202739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AEAE7-EC7D-4242-BFD6-7463E59ECF98}"/>
              </a:ext>
            </a:extLst>
          </p:cNvPr>
          <p:cNvSpPr>
            <a:spLocks noGrp="1"/>
          </p:cNvSpPr>
          <p:nvPr>
            <p:ph type="title"/>
          </p:nvPr>
        </p:nvSpPr>
        <p:spPr/>
        <p:txBody>
          <a:bodyPr/>
          <a:lstStyle/>
          <a:p>
            <a:r>
              <a:rPr lang="en-US" dirty="0"/>
              <a:t>Link to the codes and dataset</a:t>
            </a:r>
            <a:endParaRPr lang="en-IN" dirty="0"/>
          </a:p>
        </p:txBody>
      </p:sp>
      <p:sp>
        <p:nvSpPr>
          <p:cNvPr id="3" name="Content Placeholder 2">
            <a:extLst>
              <a:ext uri="{FF2B5EF4-FFF2-40B4-BE49-F238E27FC236}">
                <a16:creationId xmlns:a16="http://schemas.microsoft.com/office/drawing/2014/main" id="{574729B6-A0D4-4582-8536-E0DAD1A88A1D}"/>
              </a:ext>
            </a:extLst>
          </p:cNvPr>
          <p:cNvSpPr>
            <a:spLocks noGrp="1"/>
          </p:cNvSpPr>
          <p:nvPr>
            <p:ph idx="1"/>
          </p:nvPr>
        </p:nvSpPr>
        <p:spPr/>
        <p:txBody>
          <a:bodyPr/>
          <a:lstStyle/>
          <a:p>
            <a:r>
              <a:rPr lang="en-US" dirty="0"/>
              <a:t>Model - </a:t>
            </a:r>
            <a:r>
              <a:rPr lang="en-US" dirty="0">
                <a:hlinkClick r:id="rId2"/>
              </a:rPr>
              <a:t>https://drive.google.com/file/d/1ca1YdMNj29A4ROhjjBy5mB7svDKcSsda/view?usp=sharing</a:t>
            </a:r>
            <a:endParaRPr lang="en-US" dirty="0"/>
          </a:p>
          <a:p>
            <a:r>
              <a:rPr lang="en-US" dirty="0"/>
              <a:t>Dataset – </a:t>
            </a:r>
            <a:r>
              <a:rPr lang="en-US" dirty="0">
                <a:hlinkClick r:id="rId3"/>
              </a:rPr>
              <a:t>https://drive.google.com/drive/folders/1KMCMgJ7y74bkFqMh5HUkW0yh5XzSa18W?usp=sharing</a:t>
            </a:r>
            <a:endParaRPr lang="en-IN" dirty="0"/>
          </a:p>
          <a:p>
            <a:r>
              <a:rPr lang="en-IN" dirty="0"/>
              <a:t>Code – </a:t>
            </a:r>
            <a:r>
              <a:rPr lang="en-IN" dirty="0">
                <a:hlinkClick r:id="rId4"/>
              </a:rPr>
              <a:t>https://colab.research.google.com/drive/1GEPfaANuoJZM-wKxEBYRH2zvtKHVC5uF#scrollTo=MCKyvIxji2yw</a:t>
            </a:r>
            <a:endParaRPr lang="en-IN" dirty="0"/>
          </a:p>
          <a:p>
            <a:endParaRPr lang="en-IN" dirty="0"/>
          </a:p>
        </p:txBody>
      </p:sp>
    </p:spTree>
    <p:extLst>
      <p:ext uri="{BB962C8B-B14F-4D97-AF65-F5344CB8AC3E}">
        <p14:creationId xmlns:p14="http://schemas.microsoft.com/office/powerpoint/2010/main" val="4015618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F8B5-D040-410F-BBCC-6F2FC2FBE300}"/>
              </a:ext>
            </a:extLst>
          </p:cNvPr>
          <p:cNvSpPr>
            <a:spLocks noGrp="1"/>
          </p:cNvSpPr>
          <p:nvPr>
            <p:ph type="title"/>
          </p:nvPr>
        </p:nvSpPr>
        <p:spPr>
          <a:xfrm>
            <a:off x="905522" y="390617"/>
            <a:ext cx="10600678" cy="5921406"/>
          </a:xfrm>
        </p:spPr>
        <p:txBody>
          <a:bodyPr/>
          <a:lstStyle/>
          <a:p>
            <a:pPr algn="ctr"/>
            <a:r>
              <a:rPr lang="en-US" dirty="0"/>
              <a:t>Thank YOU!!!</a:t>
            </a:r>
            <a:endParaRPr lang="en-IN" dirty="0"/>
          </a:p>
        </p:txBody>
      </p:sp>
    </p:spTree>
    <p:extLst>
      <p:ext uri="{BB962C8B-B14F-4D97-AF65-F5344CB8AC3E}">
        <p14:creationId xmlns:p14="http://schemas.microsoft.com/office/powerpoint/2010/main" val="133200715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35</TotalTime>
  <Words>349</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Vapor Trail</vt:lpstr>
      <vt:lpstr>AI-SERVICE-for electric consumer market</vt:lpstr>
      <vt:lpstr>Idea for the problem statement:</vt:lpstr>
      <vt:lpstr>Top-bottom Flowchart for steps in solving the problem statement: - </vt:lpstr>
      <vt:lpstr>Tech used for model and web construction</vt:lpstr>
      <vt:lpstr>Training and testing model analysis</vt:lpstr>
      <vt:lpstr>Link to the codes and dataset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AI-SERVICE-for electric consumer market</dc:title>
  <dc:creator>Tejas s koundinya</dc:creator>
  <cp:lastModifiedBy>Tejas s koundinya</cp:lastModifiedBy>
  <cp:revision>3</cp:revision>
  <dcterms:created xsi:type="dcterms:W3CDTF">2021-12-26T09:38:26Z</dcterms:created>
  <dcterms:modified xsi:type="dcterms:W3CDTF">2022-04-13T05:36:11Z</dcterms:modified>
</cp:coreProperties>
</file>