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8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8525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5450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991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304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091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8913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724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375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212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11/17/2024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2745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11/17/2024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671474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D5ECB1-AC85-4830-AF8E-3E8C2A1A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E9AEDC-0382-719F-3895-44577735BAC1}"/>
              </a:ext>
            </a:extLst>
          </p:cNvPr>
          <p:cNvSpPr>
            <a:spLocks noGrp="1"/>
          </p:cNvSpPr>
          <p:nvPr>
            <p:ph type="ctrTitle"/>
          </p:nvPr>
        </p:nvSpPr>
        <p:spPr>
          <a:xfrm>
            <a:off x="1143000" y="1181101"/>
            <a:ext cx="5202381" cy="1998517"/>
          </a:xfrm>
        </p:spPr>
        <p:txBody>
          <a:bodyPr>
            <a:normAutofit/>
          </a:bodyPr>
          <a:lstStyle/>
          <a:p>
            <a:r>
              <a:rPr lang="en-IN" dirty="0"/>
              <a:t>QUIZ CONNECT</a:t>
            </a:r>
          </a:p>
        </p:txBody>
      </p:sp>
      <p:sp>
        <p:nvSpPr>
          <p:cNvPr id="3" name="Subtitle 2">
            <a:extLst>
              <a:ext uri="{FF2B5EF4-FFF2-40B4-BE49-F238E27FC236}">
                <a16:creationId xmlns:a16="http://schemas.microsoft.com/office/drawing/2014/main" id="{C04B7213-AF3D-A125-04D8-90D4A357328B}"/>
              </a:ext>
            </a:extLst>
          </p:cNvPr>
          <p:cNvSpPr>
            <a:spLocks noGrp="1"/>
          </p:cNvSpPr>
          <p:nvPr>
            <p:ph type="subTitle" idx="1"/>
          </p:nvPr>
        </p:nvSpPr>
        <p:spPr>
          <a:xfrm>
            <a:off x="1143001" y="4004805"/>
            <a:ext cx="2597190" cy="1814946"/>
          </a:xfrm>
        </p:spPr>
        <p:txBody>
          <a:bodyPr anchor="b">
            <a:normAutofit/>
          </a:bodyPr>
          <a:lstStyle/>
          <a:p>
            <a:r>
              <a:rPr lang="en-IN" dirty="0"/>
              <a:t>- BY TEJ PRATAP SINGH</a:t>
            </a:r>
          </a:p>
        </p:txBody>
      </p:sp>
      <p:pic>
        <p:nvPicPr>
          <p:cNvPr id="4" name="Picture 3" descr="Abstract smoke background">
            <a:extLst>
              <a:ext uri="{FF2B5EF4-FFF2-40B4-BE49-F238E27FC236}">
                <a16:creationId xmlns:a16="http://schemas.microsoft.com/office/drawing/2014/main" id="{082225CE-3462-FB4A-96E9-CC44AECDCFB5}"/>
              </a:ext>
            </a:extLst>
          </p:cNvPr>
          <p:cNvPicPr>
            <a:picLocks noChangeAspect="1"/>
          </p:cNvPicPr>
          <p:nvPr/>
        </p:nvPicPr>
        <p:blipFill>
          <a:blip r:embed="rId2"/>
          <a:srcRect l="2465" r="9307"/>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3" name="Freeform: Shape 12">
            <a:extLst>
              <a:ext uri="{FF2B5EF4-FFF2-40B4-BE49-F238E27FC236}">
                <a16:creationId xmlns:a16="http://schemas.microsoft.com/office/drawing/2014/main" id="{FD1C9DFA-A617-4257-95D3-CE862A146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7777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A8E0-9A2F-A85E-23BB-FA6C8FCE5B2C}"/>
              </a:ext>
            </a:extLst>
          </p:cNvPr>
          <p:cNvSpPr>
            <a:spLocks noGrp="1"/>
          </p:cNvSpPr>
          <p:nvPr>
            <p:ph type="title"/>
          </p:nvPr>
        </p:nvSpPr>
        <p:spPr>
          <a:xfrm>
            <a:off x="0" y="0"/>
            <a:ext cx="9905999" cy="958856"/>
          </a:xfrm>
        </p:spPr>
        <p:txBody>
          <a:bodyPr/>
          <a:lstStyle/>
          <a:p>
            <a:r>
              <a:rPr lang="en-IN" dirty="0"/>
              <a:t>INTRODUCTION - </a:t>
            </a:r>
          </a:p>
        </p:txBody>
      </p:sp>
      <p:sp>
        <p:nvSpPr>
          <p:cNvPr id="3" name="Content Placeholder 2">
            <a:extLst>
              <a:ext uri="{FF2B5EF4-FFF2-40B4-BE49-F238E27FC236}">
                <a16:creationId xmlns:a16="http://schemas.microsoft.com/office/drawing/2014/main" id="{D3A80F9A-2118-6FCB-A1FC-688CDDC4AF36}"/>
              </a:ext>
            </a:extLst>
          </p:cNvPr>
          <p:cNvSpPr>
            <a:spLocks noGrp="1"/>
          </p:cNvSpPr>
          <p:nvPr>
            <p:ph idx="1"/>
          </p:nvPr>
        </p:nvSpPr>
        <p:spPr>
          <a:xfrm>
            <a:off x="0" y="833010"/>
            <a:ext cx="12192000" cy="5657731"/>
          </a:xfrm>
        </p:spPr>
        <p:txBody>
          <a:bodyPr>
            <a:normAutofit/>
          </a:bodyPr>
          <a:lstStyle/>
          <a:p>
            <a:r>
              <a:rPr lang="en-US" sz="3000" dirty="0"/>
              <a:t>A </a:t>
            </a:r>
            <a:r>
              <a:rPr lang="en-US" sz="3000" b="1" dirty="0"/>
              <a:t>quiz connect</a:t>
            </a:r>
            <a:r>
              <a:rPr lang="en-US" sz="3000" dirty="0"/>
              <a:t> is an online platform designed for users to participate in quizzes, which are structured assessments or games that test knowledge on various topics. These websites can serve educational, entertainment, or professional purposes and are popular for learning, engagement, and fun.</a:t>
            </a:r>
          </a:p>
          <a:p>
            <a:r>
              <a:rPr lang="en-US" sz="3000" b="1" dirty="0"/>
              <a:t>Key Features of a Quiz Website</a:t>
            </a:r>
          </a:p>
          <a:p>
            <a:pPr>
              <a:buFont typeface="+mj-lt"/>
              <a:buAutoNum type="arabicPeriod"/>
            </a:pPr>
            <a:r>
              <a:rPr lang="en-US" sz="3000" b="1" dirty="0"/>
              <a:t>Interactive Quizzes:</a:t>
            </a:r>
            <a:r>
              <a:rPr lang="en-US" sz="3000" dirty="0"/>
              <a:t> Users can answer questions in multiple choice format.</a:t>
            </a:r>
          </a:p>
          <a:p>
            <a:pPr>
              <a:buFont typeface="+mj-lt"/>
              <a:buAutoNum type="arabicPeriod"/>
            </a:pPr>
            <a:r>
              <a:rPr lang="en-US" sz="3000" b="1" dirty="0"/>
              <a:t>Variety of Topics:</a:t>
            </a:r>
            <a:r>
              <a:rPr lang="en-US" sz="3000" dirty="0"/>
              <a:t> Cover diverse areas such as general knowledge, science.</a:t>
            </a:r>
          </a:p>
          <a:p>
            <a:pPr>
              <a:buFont typeface="+mj-lt"/>
              <a:buAutoNum type="arabicPeriod"/>
            </a:pPr>
            <a:r>
              <a:rPr lang="en-US" sz="3000" b="1" dirty="0"/>
              <a:t>Scoring :</a:t>
            </a:r>
            <a:r>
              <a:rPr lang="en-US" sz="3000" dirty="0"/>
              <a:t> Provide real-time results to help users learn from their responses</a:t>
            </a:r>
            <a:r>
              <a:rPr lang="en-US" dirty="0"/>
              <a:t>.</a:t>
            </a:r>
          </a:p>
          <a:p>
            <a:pPr marL="0" indent="0">
              <a:buNone/>
            </a:pPr>
            <a:endParaRPr lang="en-IN" dirty="0"/>
          </a:p>
        </p:txBody>
      </p:sp>
    </p:spTree>
    <p:extLst>
      <p:ext uri="{BB962C8B-B14F-4D97-AF65-F5344CB8AC3E}">
        <p14:creationId xmlns:p14="http://schemas.microsoft.com/office/powerpoint/2010/main" val="293253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CE2E-FD10-0B04-E671-24FAC8765A67}"/>
              </a:ext>
            </a:extLst>
          </p:cNvPr>
          <p:cNvSpPr>
            <a:spLocks noGrp="1"/>
          </p:cNvSpPr>
          <p:nvPr>
            <p:ph type="title"/>
          </p:nvPr>
        </p:nvSpPr>
        <p:spPr>
          <a:xfrm>
            <a:off x="0" y="0"/>
            <a:ext cx="9905999" cy="629587"/>
          </a:xfrm>
        </p:spPr>
        <p:txBody>
          <a:bodyPr>
            <a:normAutofit fontScale="90000"/>
          </a:bodyPr>
          <a:lstStyle/>
          <a:p>
            <a:r>
              <a:rPr lang="en-IN" dirty="0"/>
              <a:t>SCOPE - </a:t>
            </a:r>
          </a:p>
        </p:txBody>
      </p:sp>
      <p:sp>
        <p:nvSpPr>
          <p:cNvPr id="4" name="Rectangle 1">
            <a:extLst>
              <a:ext uri="{FF2B5EF4-FFF2-40B4-BE49-F238E27FC236}">
                <a16:creationId xmlns:a16="http://schemas.microsoft.com/office/drawing/2014/main" id="{5E8D4723-1D5E-678D-5F40-FFC2D2425EE0}"/>
              </a:ext>
            </a:extLst>
          </p:cNvPr>
          <p:cNvSpPr>
            <a:spLocks noGrp="1" noChangeArrowheads="1"/>
          </p:cNvSpPr>
          <p:nvPr>
            <p:ph idx="1"/>
          </p:nvPr>
        </p:nvSpPr>
        <p:spPr bwMode="auto">
          <a:xfrm>
            <a:off x="0" y="970025"/>
            <a:ext cx="12192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Interactive Learning Platform:</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project aims to provide a user-friendly platform for interactive quizzes, catering to various audiences for learning and entertainment.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Engagement Features: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Includes dynamic question-and-answer interactions to keep users engaged.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Customization Possibilities: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Can be expanded to include different topics, difficulty levels, and personalized user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project can be scaled to include feature like </a:t>
            </a:r>
            <a:r>
              <a:rPr lang="en-US" altLang="en-US" sz="2400" dirty="0">
                <a:latin typeface="Arial" panose="020B0604020202020204" pitchFamily="34" charset="0"/>
              </a:rPr>
              <a:t>scoreboard.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9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9BF2-D2F8-0BA9-7E64-DC2CCA92D287}"/>
              </a:ext>
            </a:extLst>
          </p:cNvPr>
          <p:cNvSpPr>
            <a:spLocks noGrp="1"/>
          </p:cNvSpPr>
          <p:nvPr>
            <p:ph type="title"/>
          </p:nvPr>
        </p:nvSpPr>
        <p:spPr>
          <a:xfrm>
            <a:off x="0" y="0"/>
            <a:ext cx="9905999" cy="539646"/>
          </a:xfrm>
        </p:spPr>
        <p:txBody>
          <a:bodyPr>
            <a:normAutofit fontScale="90000"/>
          </a:bodyPr>
          <a:lstStyle/>
          <a:p>
            <a:r>
              <a:rPr lang="en-IN" dirty="0"/>
              <a:t>OBJECTIVE-</a:t>
            </a:r>
          </a:p>
        </p:txBody>
      </p:sp>
      <p:sp>
        <p:nvSpPr>
          <p:cNvPr id="4" name="Rectangle 1">
            <a:extLst>
              <a:ext uri="{FF2B5EF4-FFF2-40B4-BE49-F238E27FC236}">
                <a16:creationId xmlns:a16="http://schemas.microsoft.com/office/drawing/2014/main" id="{EC3F0578-193C-2CA0-08BA-7785EC62F703}"/>
              </a:ext>
            </a:extLst>
          </p:cNvPr>
          <p:cNvSpPr>
            <a:spLocks noGrp="1" noChangeArrowheads="1"/>
          </p:cNvSpPr>
          <p:nvPr>
            <p:ph idx="1"/>
          </p:nvPr>
        </p:nvSpPr>
        <p:spPr bwMode="auto">
          <a:xfrm>
            <a:off x="1" y="971679"/>
            <a:ext cx="12192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Enhance Knowledge Acquisition: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To create an engaging tool that helps users learn new topics effectively through quizzes.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Provide Real-Time Feedback:</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Implement features to show immediate results, helping users understand their strengths and areas of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Deliver a Seamless User Experience: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Build a responsive and aesthetically pleasing interface that is accessible across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Encourage Skill Development: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Offer quizzes that test and improve cognitive and subject-specific skills.</a:t>
            </a:r>
          </a:p>
        </p:txBody>
      </p:sp>
    </p:spTree>
    <p:extLst>
      <p:ext uri="{BB962C8B-B14F-4D97-AF65-F5344CB8AC3E}">
        <p14:creationId xmlns:p14="http://schemas.microsoft.com/office/powerpoint/2010/main" val="384872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465A-6D56-AF1E-232C-DA488422B24F}"/>
              </a:ext>
            </a:extLst>
          </p:cNvPr>
          <p:cNvSpPr>
            <a:spLocks noGrp="1"/>
          </p:cNvSpPr>
          <p:nvPr>
            <p:ph type="title"/>
          </p:nvPr>
        </p:nvSpPr>
        <p:spPr>
          <a:xfrm>
            <a:off x="0" y="0"/>
            <a:ext cx="9905999" cy="524656"/>
          </a:xfrm>
        </p:spPr>
        <p:txBody>
          <a:bodyPr>
            <a:normAutofit fontScale="90000"/>
          </a:bodyPr>
          <a:lstStyle/>
          <a:p>
            <a:r>
              <a:rPr lang="en-IN" dirty="0"/>
              <a:t>WORKING-</a:t>
            </a:r>
          </a:p>
        </p:txBody>
      </p:sp>
      <p:sp>
        <p:nvSpPr>
          <p:cNvPr id="4" name="Rectangle 1">
            <a:extLst>
              <a:ext uri="{FF2B5EF4-FFF2-40B4-BE49-F238E27FC236}">
                <a16:creationId xmlns:a16="http://schemas.microsoft.com/office/drawing/2014/main" id="{1BF34E66-EE86-BF5A-E004-51F672E2CF46}"/>
              </a:ext>
            </a:extLst>
          </p:cNvPr>
          <p:cNvSpPr>
            <a:spLocks noGrp="1" noChangeArrowheads="1"/>
          </p:cNvSpPr>
          <p:nvPr>
            <p:ph idx="1"/>
          </p:nvPr>
        </p:nvSpPr>
        <p:spPr bwMode="auto">
          <a:xfrm>
            <a:off x="-1" y="1859956"/>
            <a:ext cx="12192001"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Interface: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main HTML structure includes a title, quiz container, question display area, answer buttons, and navigation for progressing through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Styled with </a:t>
            </a:r>
            <a:r>
              <a:rPr kumimoji="0" lang="en-US" altLang="en-US" sz="2400" b="1" i="0" u="none" strike="noStrike" cap="none" normalizeH="0" baseline="0" dirty="0">
                <a:ln>
                  <a:noFill/>
                </a:ln>
                <a:solidFill>
                  <a:schemeClr val="tx1"/>
                </a:solidFill>
                <a:effectLst/>
                <a:latin typeface="Arial" panose="020B0604020202020204" pitchFamily="34" charset="0"/>
              </a:rPr>
              <a:t>CSS</a:t>
            </a:r>
            <a:r>
              <a:rPr kumimoji="0" lang="en-US" altLang="en-US" sz="2400" b="0" i="0" u="none" strike="noStrike" cap="none" normalizeH="0" baseline="0" dirty="0">
                <a:ln>
                  <a:noFill/>
                </a:ln>
                <a:solidFill>
                  <a:schemeClr val="tx1"/>
                </a:solidFill>
                <a:effectLst/>
                <a:latin typeface="Arial" panose="020B0604020202020204" pitchFamily="34" charset="0"/>
              </a:rPr>
              <a:t> for visual appeal and responsive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Functionality:</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JavaScript</a:t>
            </a:r>
            <a:r>
              <a:rPr kumimoji="0" lang="en-US" altLang="en-US" sz="2400" b="0" i="0" u="none" strike="noStrike" cap="none" normalizeH="0" baseline="0" dirty="0">
                <a:ln>
                  <a:noFill/>
                </a:ln>
                <a:solidFill>
                  <a:schemeClr val="tx1"/>
                </a:solidFill>
                <a:effectLst/>
                <a:latin typeface="Arial" panose="020B0604020202020204" pitchFamily="34" charset="0"/>
              </a:rPr>
              <a:t> (linked via </a:t>
            </a:r>
            <a:r>
              <a:rPr kumimoji="0" lang="en-US" altLang="en-US" sz="2400" b="0" i="0" u="none" strike="noStrike" cap="none" normalizeH="0" baseline="0" dirty="0">
                <a:ln>
                  <a:noFill/>
                </a:ln>
                <a:solidFill>
                  <a:schemeClr val="tx1"/>
                </a:solidFill>
                <a:effectLst/>
                <a:latin typeface="Arial Unicode MS"/>
              </a:rPr>
              <a:t>script.js</a:t>
            </a:r>
            <a:r>
              <a:rPr kumimoji="0" lang="en-US" altLang="en-US" sz="2400" b="0" i="0" u="none" strike="noStrike" cap="none" normalizeH="0" baseline="0" dirty="0">
                <a:ln>
                  <a:noFill/>
                </a:ln>
                <a:solidFill>
                  <a:schemeClr val="tx1"/>
                </a:solidFill>
                <a:effectLst/>
              </a:rPr>
              <a:t>) dynamically updates the questions and handles user interactions, such as selecting answers and moving to the next question.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624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9707EAF-440D-C7F6-5170-2053E157ED3F}"/>
              </a:ext>
            </a:extLst>
          </p:cNvPr>
          <p:cNvSpPr>
            <a:spLocks noGrp="1" noChangeArrowheads="1"/>
          </p:cNvSpPr>
          <p:nvPr>
            <p:ph idx="1"/>
          </p:nvPr>
        </p:nvSpPr>
        <p:spPr bwMode="auto">
          <a:xfrm>
            <a:off x="0" y="1410613"/>
            <a:ext cx="12192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Quiz Flow:</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question is displayed with four answer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Users click on an answer, and the script processes their choice, providing </a:t>
            </a:r>
            <a:r>
              <a:rPr lang="en-US" altLang="en-US" sz="2400" dirty="0">
                <a:latin typeface="Arial" panose="020B0604020202020204" pitchFamily="34" charset="0"/>
              </a:rPr>
              <a:t>correct answer and then</a:t>
            </a:r>
            <a:r>
              <a:rPr kumimoji="0" lang="en-US" altLang="en-US" sz="2400" b="0" i="0" u="none" strike="noStrike" cap="none" normalizeH="0" baseline="0" dirty="0">
                <a:ln>
                  <a:noFill/>
                </a:ln>
                <a:solidFill>
                  <a:schemeClr val="tx1"/>
                </a:solidFill>
                <a:effectLst/>
                <a:latin typeface="Arial" panose="020B0604020202020204" pitchFamily="34" charset="0"/>
              </a:rPr>
              <a:t> moving to the next question.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"Next" button allows users to navigate through the quiz.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Dynamic Features (Future Enhancements):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features like a timer, scoring system, and randomization of questions to make the experience more robust and enjoyable.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7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FA96-921E-603F-0991-4B636A73EE1B}"/>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207408170"/>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26</TotalTime>
  <Words>406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Unicode MS</vt:lpstr>
      <vt:lpstr>Walbaum Display</vt:lpstr>
      <vt:lpstr>RegattaVTI</vt:lpstr>
      <vt:lpstr>QUIZ CONNECT</vt:lpstr>
      <vt:lpstr>INTRODUCTION - </vt:lpstr>
      <vt:lpstr>SCOPE - </vt:lpstr>
      <vt:lpstr>OBJECTIVE-</vt:lpstr>
      <vt:lpstr>WORKING-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TEJPRATAP SINGH</dc:creator>
  <cp:lastModifiedBy>TEJPRATAP SINGH</cp:lastModifiedBy>
  <cp:revision>1</cp:revision>
  <dcterms:created xsi:type="dcterms:W3CDTF">2024-11-17T14:30:20Z</dcterms:created>
  <dcterms:modified xsi:type="dcterms:W3CDTF">2024-11-17T14:56:23Z</dcterms:modified>
</cp:coreProperties>
</file>