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4778" r:id="rId2"/>
    <p:sldId id="1010" r:id="rId3"/>
    <p:sldId id="4780" r:id="rId4"/>
    <p:sldId id="4779" r:id="rId5"/>
    <p:sldId id="4781" r:id="rId6"/>
    <p:sldId id="4782" r:id="rId7"/>
    <p:sldId id="4784" r:id="rId8"/>
    <p:sldId id="4785" r:id="rId9"/>
    <p:sldId id="4786" r:id="rId10"/>
    <p:sldId id="27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Roboto" panose="020B0604020202020204" pitchFamily="2" charset="0"/>
      <p:regular r:id="rId17"/>
      <p:bold r:id="rId18"/>
      <p:italic r:id="rId19"/>
      <p:boldItalic r:id="rId20"/>
    </p:embeddedFont>
    <p:embeddedFont>
      <p:font typeface="Roboto Light" panose="020B0604020202020204" pitchFamily="2" charset="0"/>
      <p:regular r:id="rId21"/>
      <p:italic r:id="rId22"/>
    </p:embeddedFont>
    <p:embeddedFont>
      <p:font typeface="Roboto Medium" panose="020B0604020202020204" pitchFamily="2"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0660" autoAdjust="0"/>
  </p:normalViewPr>
  <p:slideViewPr>
    <p:cSldViewPr snapToGrid="0" showGuides="1">
      <p:cViewPr varScale="1">
        <p:scale>
          <a:sx n="78" d="100"/>
          <a:sy n="78" d="100"/>
        </p:scale>
        <p:origin x="1171" y="72"/>
      </p:cViewPr>
      <p:guideLst/>
    </p:cSldViewPr>
  </p:slideViewPr>
  <p:outlineViewPr>
    <p:cViewPr>
      <p:scale>
        <a:sx n="33" d="100"/>
        <a:sy n="33" d="100"/>
      </p:scale>
      <p:origin x="0" y="-989"/>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6/07/2023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July 2023</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r>
              <a:rPr lang="en-AU" sz="16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1805F4-023C-AEB2-64A3-1F1B705001C6}"/>
              </a:ext>
            </a:extLst>
          </p:cNvPr>
          <p:cNvSpPr>
            <a:spLocks noGrp="1"/>
          </p:cNvSpPr>
          <p:nvPr>
            <p:ph type="body" sz="quarter" idx="10"/>
          </p:nvPr>
        </p:nvSpPr>
        <p:spPr>
          <a:xfrm>
            <a:off x="1196975" y="453370"/>
            <a:ext cx="10479600" cy="2004079"/>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a:p>
            <a:endParaRPr lang="en-IN" dirty="0"/>
          </a:p>
        </p:txBody>
      </p:sp>
      <p:pic>
        <p:nvPicPr>
          <p:cNvPr id="5" name="Picture 4">
            <a:extLst>
              <a:ext uri="{FF2B5EF4-FFF2-40B4-BE49-F238E27FC236}">
                <a16:creationId xmlns:a16="http://schemas.microsoft.com/office/drawing/2014/main" id="{8BB4FD5A-6DD4-2486-56E3-4CB19CDD1316}"/>
              </a:ext>
            </a:extLst>
          </p:cNvPr>
          <p:cNvPicPr>
            <a:picLocks noChangeAspect="1"/>
          </p:cNvPicPr>
          <p:nvPr/>
        </p:nvPicPr>
        <p:blipFill>
          <a:blip r:embed="rId2"/>
          <a:stretch>
            <a:fillRect/>
          </a:stretch>
        </p:blipFill>
        <p:spPr>
          <a:xfrm>
            <a:off x="1953936" y="2775857"/>
            <a:ext cx="9033428" cy="295151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94692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a:t>
            </a:r>
          </a:p>
          <a:p>
            <a:pPr marL="342900" indent="-342900">
              <a:buFont typeface="Arial" panose="020B0604020202020204" pitchFamily="34" charset="0"/>
              <a:buChar char="•"/>
            </a:pPr>
            <a:r>
              <a:rPr lang="en-US" dirty="0"/>
              <a:t>Non-premium customers buy more than premium customers.</a:t>
            </a:r>
          </a:p>
          <a:p>
            <a:pPr marL="342900" indent="-34290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8A6B8090-0743-9855-6555-B7B9E2AAC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400" y="2529847"/>
            <a:ext cx="8934450" cy="292016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3093874A-7347-C896-3B5E-CA83A3E0FE42}"/>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9" name="Picture 8">
            <a:extLst>
              <a:ext uri="{FF2B5EF4-FFF2-40B4-BE49-F238E27FC236}">
                <a16:creationId xmlns:a16="http://schemas.microsoft.com/office/drawing/2014/main" id="{FE9FA323-2247-FEBF-742E-49B37DCEA3FC}"/>
              </a:ext>
            </a:extLst>
          </p:cNvPr>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84DA7B5-513F-53FD-C399-E55F426D3312}"/>
              </a:ext>
            </a:extLst>
          </p:cNvPr>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9" name="Picture 8">
            <a:extLst>
              <a:ext uri="{FF2B5EF4-FFF2-40B4-BE49-F238E27FC236}">
                <a16:creationId xmlns:a16="http://schemas.microsoft.com/office/drawing/2014/main" id="{C957693A-C0B0-169A-A5BD-8ADB62125802}"/>
              </a:ext>
            </a:extLst>
          </p:cNvPr>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6363</TotalTime>
  <Words>619</Words>
  <Application>Microsoft Office PowerPoint</Application>
  <PresentationFormat>Widescreen</PresentationFormat>
  <Paragraphs>46</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vt:lpstr>
      <vt:lpstr>Roboto Medium</vt:lpstr>
      <vt:lpstr>Roboto Light</vt:lpstr>
      <vt:lpstr>Arial</vt:lpstr>
      <vt:lpstr>Calibri</vt:lpstr>
      <vt:lpstr>Office Theme</vt:lpstr>
      <vt:lpstr>Category review: Chips</vt:lpstr>
      <vt:lpstr>PowerPoint Presentation</vt:lpstr>
      <vt:lpstr>PowerPoint Presentation</vt:lpstr>
      <vt:lpstr>01</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TEJRAJ</cp:lastModifiedBy>
  <cp:revision>467</cp:revision>
  <dcterms:created xsi:type="dcterms:W3CDTF">2018-02-07T23:23:24Z</dcterms:created>
  <dcterms:modified xsi:type="dcterms:W3CDTF">2023-07-06T12:24:43Z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