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7" r:id="rId12"/>
    <p:sldId id="278" r:id="rId13"/>
    <p:sldId id="279" r:id="rId14"/>
    <p:sldId id="287" r:id="rId15"/>
    <p:sldId id="280" r:id="rId16"/>
    <p:sldId id="281" r:id="rId17"/>
    <p:sldId id="282" r:id="rId18"/>
    <p:sldId id="288" r:id="rId19"/>
    <p:sldId id="289" r:id="rId20"/>
    <p:sldId id="284" r:id="rId21"/>
    <p:sldId id="290" r:id="rId22"/>
    <p:sldId id="285" r:id="rId23"/>
    <p:sldId id="291" r:id="rId24"/>
    <p:sldId id="2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E98A9-47C2-4333-B2A5-61D8548D712E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D0A41-337E-4066-8BB0-57E1CDBB9B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33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59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429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80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8033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273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545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3001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2596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6267708-168A-46E7-B6D2-398D6493C9CA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68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11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686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529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77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19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97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6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7708-168A-46E7-B6D2-398D6493C9CA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43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67708-168A-46E7-B6D2-398D6493C9CA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AC7D9-0FE1-4709-93AA-CBE7B47D02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274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  <p:sldLayoutId id="214748396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81DB-8A0F-4EC6-BBAB-382BFA8BE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461" y="2855327"/>
            <a:ext cx="8703076" cy="784518"/>
          </a:xfrm>
        </p:spPr>
        <p:txBody>
          <a:bodyPr>
            <a:normAutofit/>
          </a:bodyPr>
          <a:lstStyle/>
          <a:p>
            <a:r>
              <a:rPr lang="en-IN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 PRICE PREDICTION PROJECT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C5225-4AF2-4615-BC5D-D74B99F67F05}"/>
              </a:ext>
            </a:extLst>
          </p:cNvPr>
          <p:cNvSpPr txBox="1"/>
          <p:nvPr/>
        </p:nvSpPr>
        <p:spPr>
          <a:xfrm>
            <a:off x="8791851" y="5628443"/>
            <a:ext cx="3311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BY: </a:t>
            </a:r>
            <a:r>
              <a:rPr lang="en-I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TEJENDRA SONI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9E99E9-9410-49AB-99A6-555EDF91C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77" y="269359"/>
            <a:ext cx="3037644" cy="206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31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193F-001D-4943-B825-93D32433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826764"/>
            <a:ext cx="2890421" cy="602541"/>
          </a:xfrm>
        </p:spPr>
        <p:txBody>
          <a:bodyPr>
            <a:normAutofit/>
          </a:bodyPr>
          <a:lstStyle/>
          <a:p>
            <a:r>
              <a:rPr lang="en-US" dirty="0"/>
              <a:t>OUTLIERS: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B1126-E910-4063-8145-2FDBCE4A64C6}"/>
              </a:ext>
            </a:extLst>
          </p:cNvPr>
          <p:cNvSpPr txBox="1"/>
          <p:nvPr/>
        </p:nvSpPr>
        <p:spPr>
          <a:xfrm flipH="1">
            <a:off x="680321" y="6031236"/>
            <a:ext cx="9266957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outliers in many columns,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check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 &amp; will definitely remove them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B7A72F57-955B-48FC-AEE1-C18E674C9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1654036"/>
            <a:ext cx="5129678" cy="3953446"/>
          </a:xfrm>
        </p:spPr>
      </p:pic>
    </p:spTree>
    <p:extLst>
      <p:ext uri="{BB962C8B-B14F-4D97-AF65-F5344CB8AC3E}">
        <p14:creationId xmlns:p14="http://schemas.microsoft.com/office/powerpoint/2010/main" val="19876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986D-9597-4D10-BA79-1BE073B9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1084217"/>
            <a:ext cx="10515600" cy="700195"/>
          </a:xfrm>
        </p:spPr>
        <p:txBody>
          <a:bodyPr>
            <a:noAutofit/>
          </a:bodyPr>
          <a:lstStyle/>
          <a:p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LET’S CHECK THE SKEWNESS WITH THE 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 OF DISTRIBUTION PLOT 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9A2FFE9D-FC03-4585-920C-6D2C226EE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09" y="2237204"/>
            <a:ext cx="5917816" cy="39687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A7D94B-0387-488A-ADC6-A14C12E7E160}"/>
              </a:ext>
            </a:extLst>
          </p:cNvPr>
          <p:cNvSpPr txBox="1"/>
          <p:nvPr/>
        </p:nvSpPr>
        <p:spPr>
          <a:xfrm>
            <a:off x="7102136" y="3429000"/>
            <a:ext cx="48750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we can clearly see there is some skewness</a:t>
            </a:r>
          </a:p>
          <a:p>
            <a:r>
              <a:rPr lang="en-US" dirty="0"/>
              <a:t>present in PRICE </a:t>
            </a:r>
          </a:p>
          <a:p>
            <a:endParaRPr lang="en-IN" dirty="0"/>
          </a:p>
          <a:p>
            <a:r>
              <a:rPr lang="en-IN" dirty="0"/>
              <a:t>Also, in other columns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36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8" name="Rectangle 17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B129D-7AB7-4699-A921-43EEB261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en-US" sz="1200" cap="none" dirty="0">
                <a:latin typeface="Arial" panose="020B0604020202020204" pitchFamily="34" charset="0"/>
                <a:cs typeface="Arial" panose="020B0604020202020204" pitchFamily="34" charset="0"/>
              </a:rPr>
              <a:t>LET’S CHECK THE CORRELATION WITH THE HELP OF HEAT MAP:</a:t>
            </a:r>
            <a:endParaRPr lang="en-IN" sz="1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FB1E1E-DAA8-4677-ACE1-EC54A1CB1B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" r="4" b="4"/>
          <a:stretch/>
        </p:blipFill>
        <p:spPr>
          <a:xfrm>
            <a:off x="184747" y="2113872"/>
            <a:ext cx="5255966" cy="30551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13" name="Picture 1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17FFD30-B4C5-4017-A9CD-0EB06F5C93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122" y="2121426"/>
            <a:ext cx="6197292" cy="32742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581AEF-C732-4DD7-A1CF-30584EFB581B}"/>
              </a:ext>
            </a:extLst>
          </p:cNvPr>
          <p:cNvSpPr txBox="1"/>
          <p:nvPr/>
        </p:nvSpPr>
        <p:spPr>
          <a:xfrm>
            <a:off x="334092" y="5459533"/>
            <a:ext cx="490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the dark blue shades show in the heatmap</a:t>
            </a:r>
          </a:p>
          <a:p>
            <a:r>
              <a:rPr lang="en-US" dirty="0"/>
              <a:t>Are highly co-related to each other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684B8D-2C78-464C-8629-3A68D7F6480B}"/>
              </a:ext>
            </a:extLst>
          </p:cNvPr>
          <p:cNvSpPr txBox="1"/>
          <p:nvPr/>
        </p:nvSpPr>
        <p:spPr>
          <a:xfrm>
            <a:off x="5716122" y="5602069"/>
            <a:ext cx="5420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POSTED-DATE column is negatively corelated </a:t>
            </a:r>
          </a:p>
          <a:p>
            <a:r>
              <a:rPr lang="en-US" dirty="0"/>
              <a:t>We can see clearly in the above graph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322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28A6-1389-4150-B0B3-ABFDD9720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921811"/>
            <a:ext cx="4692588" cy="5492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PLOTTING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PAIRPLOT:</a:t>
            </a:r>
            <a:endParaRPr lang="en-IN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F3C7004-412E-4D4F-900F-C1D2B5DC3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615" y="1734968"/>
            <a:ext cx="5030069" cy="4847158"/>
          </a:xfrm>
        </p:spPr>
      </p:pic>
    </p:spTree>
    <p:extLst>
      <p:ext uri="{BB962C8B-B14F-4D97-AF65-F5344CB8AC3E}">
        <p14:creationId xmlns:p14="http://schemas.microsoft.com/office/powerpoint/2010/main" val="519599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C9AE-284C-493D-933C-4D94C457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TREATEMENT</a:t>
            </a:r>
            <a:endParaRPr lang="en-IN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1B254E7-03B3-4908-B5B0-F5F20E1EF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7"/>
          <a:stretch/>
        </p:blipFill>
        <p:spPr>
          <a:xfrm>
            <a:off x="850769" y="2215906"/>
            <a:ext cx="4759918" cy="41841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B31DEF-C941-4F3B-AE69-520DFDE7AFE8}"/>
              </a:ext>
            </a:extLst>
          </p:cNvPr>
          <p:cNvSpPr txBox="1"/>
          <p:nvPr/>
        </p:nvSpPr>
        <p:spPr>
          <a:xfrm>
            <a:off x="6096000" y="3244334"/>
            <a:ext cx="59747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Removing outliers using z-score technique </a:t>
            </a:r>
          </a:p>
          <a:p>
            <a:endParaRPr lang="en-US" dirty="0"/>
          </a:p>
          <a:p>
            <a:r>
              <a:rPr lang="en-US" dirty="0"/>
              <a:t>Saving the cleaned data into the new data frame</a:t>
            </a:r>
          </a:p>
          <a:p>
            <a:endParaRPr lang="en-US" dirty="0"/>
          </a:p>
          <a:p>
            <a:r>
              <a:rPr lang="en-US" dirty="0"/>
              <a:t>As we can see the shape has also changed to 4282 rows </a:t>
            </a:r>
          </a:p>
          <a:p>
            <a:r>
              <a:rPr lang="en-US" dirty="0"/>
              <a:t>&amp; 5 columns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11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9C75309-CF0C-427C-B545-BF1D62FA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REMOVING SKEWNESS WITH POWER TRANSFORMATION</a:t>
            </a:r>
            <a:endParaRPr lang="en-IN" sz="2800" dirty="0"/>
          </a:p>
        </p:txBody>
      </p:sp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DA773DA-6F96-470E-B09F-4EB9E252A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506597"/>
            <a:ext cx="7728733" cy="3598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7F6563-ED1B-40B6-B429-6AD92638CFC0}"/>
              </a:ext>
            </a:extLst>
          </p:cNvPr>
          <p:cNvSpPr txBox="1"/>
          <p:nvPr/>
        </p:nvSpPr>
        <p:spPr>
          <a:xfrm>
            <a:off x="8566465" y="3535532"/>
            <a:ext cx="3455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removed the skewness</a:t>
            </a:r>
          </a:p>
          <a:p>
            <a:r>
              <a:rPr lang="en-US" dirty="0"/>
              <a:t>To the maximum extent we can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297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A6A68A2-FFD3-49F0-9F00-1C13A5E0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 BEST RANDOM STATE:</a:t>
            </a:r>
            <a:endParaRPr lang="en-IN" sz="4800" dirty="0"/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ED2C005-2FDB-4DEB-BDF5-99666DC153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" t="3555" b="-271"/>
          <a:stretch/>
        </p:blipFill>
        <p:spPr>
          <a:xfrm>
            <a:off x="680321" y="2476871"/>
            <a:ext cx="8147675" cy="316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28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D3C6-BC71-4F13-BF1A-AAFF24DC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28" y="994896"/>
            <a:ext cx="10515600" cy="478254"/>
          </a:xfrm>
        </p:spPr>
        <p:txBody>
          <a:bodyPr>
            <a:normAutofit/>
          </a:bodyPr>
          <a:lstStyle/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MODEL/S DEVELOPMENT AND EVALUATION:</a:t>
            </a:r>
            <a:endParaRPr lang="en-IN" sz="4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88C16-0C4C-445C-ABEE-6A62519DC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28" y="2263029"/>
            <a:ext cx="9650518" cy="817522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E2D719D8-1E41-4726-A0AB-1577E931C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28" y="3429000"/>
            <a:ext cx="8930640" cy="241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74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63C6-58F1-4BE0-BFA2-3F10B9D8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  <a:endParaRPr lang="en-IN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8C3C6F5-AAEA-4EF3-8D14-7E72E87BC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0"/>
          <a:stretch/>
        </p:blipFill>
        <p:spPr>
          <a:xfrm>
            <a:off x="355105" y="2224239"/>
            <a:ext cx="4665287" cy="26496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4FC473-02B1-453D-8E00-C057E79F1133}"/>
              </a:ext>
            </a:extLst>
          </p:cNvPr>
          <p:cNvSpPr txBox="1"/>
          <p:nvPr/>
        </p:nvSpPr>
        <p:spPr>
          <a:xfrm>
            <a:off x="5256431" y="2588767"/>
            <a:ext cx="6139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in the table, we can see that DTC model is giving</a:t>
            </a:r>
          </a:p>
          <a:p>
            <a:r>
              <a:rPr lang="en-US" dirty="0"/>
              <a:t>Highest accuracy among all the different present models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0E956-53C1-4C63-AA22-0F57AF592E5B}"/>
              </a:ext>
            </a:extLst>
          </p:cNvPr>
          <p:cNvSpPr txBox="1"/>
          <p:nvPr/>
        </p:nvSpPr>
        <p:spPr>
          <a:xfrm>
            <a:off x="5256431" y="3665552"/>
            <a:ext cx="65982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So, we select the DTC best for our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But before proceeding further we will cross validate</a:t>
            </a:r>
          </a:p>
          <a:p>
            <a:r>
              <a:rPr lang="en-IN" dirty="0"/>
              <a:t>Each of the models so that we can finally select which model </a:t>
            </a:r>
          </a:p>
          <a:p>
            <a:r>
              <a:rPr lang="en-IN" dirty="0"/>
              <a:t>Will be the best for our dataset</a:t>
            </a:r>
          </a:p>
        </p:txBody>
      </p:sp>
    </p:spTree>
    <p:extLst>
      <p:ext uri="{BB962C8B-B14F-4D97-AF65-F5344CB8AC3E}">
        <p14:creationId xmlns:p14="http://schemas.microsoft.com/office/powerpoint/2010/main" val="3543676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F081-E008-434F-AF10-4F7FBA49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  <a:endParaRPr lang="en-IN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A2F9B79-E2D1-4320-A14B-1571B870E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390880"/>
            <a:ext cx="10059549" cy="24740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88DB3-B1B2-4CAD-9261-6A975935363A}"/>
              </a:ext>
            </a:extLst>
          </p:cNvPr>
          <p:cNvSpPr txBox="1"/>
          <p:nvPr/>
        </p:nvSpPr>
        <p:spPr>
          <a:xfrm>
            <a:off x="680321" y="5225015"/>
            <a:ext cx="10192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determining the cross-validation scores of the models we will now select RFC as our model</a:t>
            </a:r>
          </a:p>
          <a:p>
            <a:endParaRPr lang="en-US" dirty="0"/>
          </a:p>
          <a:p>
            <a:r>
              <a:rPr lang="en-US" dirty="0"/>
              <a:t>Because the RFC model shows the least difference in all the models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721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9704-E4AE-4DCB-8832-7F72E1E1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233"/>
            <a:ext cx="2597458" cy="691318"/>
          </a:xfrm>
        </p:spPr>
        <p:txBody>
          <a:bodyPr>
            <a:normAutofit/>
          </a:bodyPr>
          <a:lstStyle/>
          <a:p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599AD-8EF1-4963-B004-4F0AEAC4A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8286"/>
            <a:ext cx="10515600" cy="3110360"/>
          </a:xfrm>
        </p:spPr>
        <p:txBody>
          <a:bodyPr>
            <a:normAutofit/>
          </a:bodyPr>
          <a:lstStyle/>
          <a:p>
            <a:r>
              <a:rPr lang="en-US" dirty="0"/>
              <a:t>Firstly, scraping the data from olx website of 5000 used cars from different locations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Secondly, building a machine learning model for our client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They are looking for new machine learning models from new data. We must make car price valuation model.</a:t>
            </a:r>
          </a:p>
        </p:txBody>
      </p:sp>
    </p:spTree>
    <p:extLst>
      <p:ext uri="{BB962C8B-B14F-4D97-AF65-F5344CB8AC3E}">
        <p14:creationId xmlns:p14="http://schemas.microsoft.com/office/powerpoint/2010/main" val="2236296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1717-8D10-42CB-9D15-40B49761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939522"/>
            <a:ext cx="8447844" cy="53152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 PARAMETER TUNNING:</a:t>
            </a:r>
            <a:endParaRPr lang="en-IN" sz="6000" dirty="0"/>
          </a:p>
        </p:txBody>
      </p:sp>
      <p:pic>
        <p:nvPicPr>
          <p:cNvPr id="12" name="Picture 11" descr="Text, email&#10;&#10;Description automatically generated">
            <a:extLst>
              <a:ext uri="{FF2B5EF4-FFF2-40B4-BE49-F238E27FC236}">
                <a16:creationId xmlns:a16="http://schemas.microsoft.com/office/drawing/2014/main" id="{F79579BE-1791-4080-B8F9-33A597374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358932"/>
            <a:ext cx="5155096" cy="41780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558FF4-EBD1-449B-985E-C0D14F9370BB}"/>
              </a:ext>
            </a:extLst>
          </p:cNvPr>
          <p:cNvSpPr txBox="1"/>
          <p:nvPr/>
        </p:nvSpPr>
        <p:spPr>
          <a:xfrm>
            <a:off x="5956916" y="4078649"/>
            <a:ext cx="608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Tunning our model to get the best accuracy of the model</a:t>
            </a:r>
          </a:p>
        </p:txBody>
      </p:sp>
    </p:spTree>
    <p:extLst>
      <p:ext uri="{BB962C8B-B14F-4D97-AF65-F5344CB8AC3E}">
        <p14:creationId xmlns:p14="http://schemas.microsoft.com/office/powerpoint/2010/main" val="106809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1A27-565B-4752-B11F-6229284F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93" y="362610"/>
            <a:ext cx="9613861" cy="1080938"/>
          </a:xfrm>
        </p:spPr>
        <p:txBody>
          <a:bodyPr>
            <a:normAutofit/>
          </a:bodyPr>
          <a:lstStyle/>
          <a:p>
            <a:r>
              <a:rPr lang="en-US" sz="2400" dirty="0"/>
              <a:t>PLOTTING A GRAPH STATING THE PREDICTED &amp; MEASURED RESULTS</a:t>
            </a:r>
            <a:endParaRPr lang="en-IN" sz="2400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8BB5D08A-C9DF-4B23-B1CC-3254E04CF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3" y="1290544"/>
            <a:ext cx="8321637" cy="52048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376122-A7F4-4B1C-93D2-E0E4A6034442}"/>
              </a:ext>
            </a:extLst>
          </p:cNvPr>
          <p:cNvSpPr txBox="1"/>
          <p:nvPr/>
        </p:nvSpPr>
        <p:spPr>
          <a:xfrm>
            <a:off x="8558075" y="3133818"/>
            <a:ext cx="36186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line that tries to cover the </a:t>
            </a:r>
          </a:p>
          <a:p>
            <a:r>
              <a:rPr lang="en-US" dirty="0"/>
              <a:t>Blues Points that is our predicted</a:t>
            </a:r>
          </a:p>
          <a:p>
            <a:r>
              <a:rPr lang="en-US" dirty="0"/>
              <a:t>Line Which tries to get mix with</a:t>
            </a:r>
          </a:p>
          <a:p>
            <a:r>
              <a:rPr lang="en-US" dirty="0"/>
              <a:t>the Measured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12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BCD8-59B2-4ECF-A5BF-80DB83C6E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30" y="779804"/>
            <a:ext cx="8146003" cy="922136"/>
          </a:xfrm>
        </p:spPr>
        <p:txBody>
          <a:bodyPr>
            <a:normAutofit/>
          </a:bodyPr>
          <a:lstStyle/>
          <a:p>
            <a:r>
              <a:rPr lang="en-IN" cap="non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SAVING THE MODEL:</a:t>
            </a:r>
            <a:endParaRPr lang="en-IN" sz="4400" dirty="0"/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BB6B610-8BAD-4B18-A650-1E126EE9F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30" y="2292485"/>
            <a:ext cx="9290135" cy="256091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ED0B08-DE12-4514-B3CA-AD9195F702BB}"/>
              </a:ext>
            </a:extLst>
          </p:cNvPr>
          <p:cNvSpPr txBox="1"/>
          <p:nvPr/>
        </p:nvSpPr>
        <p:spPr>
          <a:xfrm>
            <a:off x="2420705" y="5259281"/>
            <a:ext cx="519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Saving the model with the help of pickle library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24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F8AF-406F-493F-A889-6285BDF8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C267BD9-1024-42FB-8443-1CF211DEA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94759"/>
            <a:ext cx="9266573" cy="35988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D850B6-A81F-4DC5-A43B-E0088C92296F}"/>
              </a:ext>
            </a:extLst>
          </p:cNvPr>
          <p:cNvSpPr txBox="1"/>
          <p:nvPr/>
        </p:nvSpPr>
        <p:spPr>
          <a:xfrm>
            <a:off x="1420427" y="6249880"/>
            <a:ext cx="867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Also, making a data frame of predicted answers &amp; measured answers &amp; printing 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580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09725-6DF3-4A56-B221-151301A43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26" y="872232"/>
            <a:ext cx="8534400" cy="8234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8EA4-D780-4557-ACCD-CF680477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131"/>
            <a:ext cx="10515600" cy="451621"/>
          </a:xfrm>
        </p:spPr>
        <p:txBody>
          <a:bodyPr>
            <a:normAutofit/>
          </a:bodyPr>
          <a:lstStyle/>
          <a:p>
            <a:r>
              <a:rPr lang="en-IN" sz="18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IMPORTING REQUIRED LIBRARIES AND DATABASE:</a:t>
            </a:r>
            <a:endParaRPr lang="en-IN" dirty="0"/>
          </a:p>
        </p:txBody>
      </p:sp>
      <p:pic>
        <p:nvPicPr>
          <p:cNvPr id="7" name="Content Placeholder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88CC318-6693-4BF0-8BF0-E53F09A29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7691"/>
            <a:ext cx="10711952" cy="2165127"/>
          </a:xfrm>
        </p:spPr>
      </p:pic>
    </p:spTree>
    <p:extLst>
      <p:ext uri="{BB962C8B-B14F-4D97-AF65-F5344CB8AC3E}">
        <p14:creationId xmlns:p14="http://schemas.microsoft.com/office/powerpoint/2010/main" val="221829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AE3BBA-D40E-43AF-B3C9-3EF0F30830FE}"/>
              </a:ext>
            </a:extLst>
          </p:cNvPr>
          <p:cNvSpPr txBox="1"/>
          <p:nvPr/>
        </p:nvSpPr>
        <p:spPr>
          <a:xfrm>
            <a:off x="1225118" y="6090082"/>
            <a:ext cx="55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dataset has 5497 rows and 9 columns.</a:t>
            </a:r>
            <a:endParaRPr lang="en-IN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ADBDEE2F-B918-4A7B-9BC9-11DF4A49E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89" y="696389"/>
            <a:ext cx="9101990" cy="4926706"/>
          </a:xfrm>
        </p:spPr>
      </p:pic>
    </p:spTree>
    <p:extLst>
      <p:ext uri="{BB962C8B-B14F-4D97-AF65-F5344CB8AC3E}">
        <p14:creationId xmlns:p14="http://schemas.microsoft.com/office/powerpoint/2010/main" val="318246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1055E9-7AFC-4692-BD12-C2535EF02A29}"/>
              </a:ext>
            </a:extLst>
          </p:cNvPr>
          <p:cNvSpPr txBox="1"/>
          <p:nvPr/>
        </p:nvSpPr>
        <p:spPr>
          <a:xfrm>
            <a:off x="974757" y="3812898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we can drop column Unnamed: 0 &amp; Unnamed: 0.1  as it contains serial number only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dropping the columns we don’t need we can also see that there are only 2 columns are of integer type i.e. PRICE &amp; YEAR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5426CE8-F6CE-49A4-9E77-1DCBA6ED0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07" y="694049"/>
            <a:ext cx="9613900" cy="2643974"/>
          </a:xfrm>
        </p:spPr>
      </p:pic>
    </p:spTree>
    <p:extLst>
      <p:ext uri="{BB962C8B-B14F-4D97-AF65-F5344CB8AC3E}">
        <p14:creationId xmlns:p14="http://schemas.microsoft.com/office/powerpoint/2010/main" val="207997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3740-B98D-40A6-9A03-34AB8963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26" y="2408638"/>
            <a:ext cx="9516861" cy="2040724"/>
          </a:xfrm>
        </p:spPr>
        <p:txBody>
          <a:bodyPr>
            <a:normAutofit/>
          </a:bodyPr>
          <a:lstStyle/>
          <a:p>
            <a:r>
              <a:rPr lang="en-US" sz="7200" b="1" dirty="0"/>
              <a:t>VISUALIZATIONS: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287995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6DC89D1-BF95-4673-AB4C-910B5A0AAC50}"/>
              </a:ext>
            </a:extLst>
          </p:cNvPr>
          <p:cNvSpPr txBox="1"/>
          <p:nvPr/>
        </p:nvSpPr>
        <p:spPr>
          <a:xfrm>
            <a:off x="722899" y="4829453"/>
            <a:ext cx="9139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some null values present in our dataset showing it with the help of seaborn library &amp; with the heatmap 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the white spots that you can see in the plot are null values shown here</a:t>
            </a:r>
          </a:p>
          <a:p>
            <a:endParaRPr lang="en-IN" dirty="0"/>
          </a:p>
        </p:txBody>
      </p:sp>
      <p:pic>
        <p:nvPicPr>
          <p:cNvPr id="9" name="Content Placeholder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A2EC01D-6E74-4C49-8A2E-C09685DC9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9" y="792085"/>
            <a:ext cx="9139558" cy="3598863"/>
          </a:xfrm>
        </p:spPr>
      </p:pic>
    </p:spTree>
    <p:extLst>
      <p:ext uri="{BB962C8B-B14F-4D97-AF65-F5344CB8AC3E}">
        <p14:creationId xmlns:p14="http://schemas.microsoft.com/office/powerpoint/2010/main" val="268314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1C27D0-3D01-4146-ADC8-1FC3416493AC}"/>
              </a:ext>
            </a:extLst>
          </p:cNvPr>
          <p:cNvSpPr txBox="1"/>
          <p:nvPr/>
        </p:nvSpPr>
        <p:spPr>
          <a:xfrm>
            <a:off x="462148" y="4583100"/>
            <a:ext cx="5237825" cy="206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categorical plot stats that PRICE &amp; YEAR are in positive relationship we can here see as the year increases the Price of the cars are also increases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 used car with low runner KM &amp; latest as per MANUFACT-YEAR the PRICE is also increased for that</a:t>
            </a:r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3F03C4D-E4C6-4BAD-97AE-A0CD310EA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8"/>
          <a:stretch/>
        </p:blipFill>
        <p:spPr>
          <a:xfrm>
            <a:off x="534864" y="689054"/>
            <a:ext cx="5092395" cy="3598863"/>
          </a:xfr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BC87B8B8-36E6-46D3-8DE1-EC51B7122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961" y="689054"/>
            <a:ext cx="5855293" cy="35988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F6D38D-29E3-48F9-8268-B0D228190982}"/>
              </a:ext>
            </a:extLst>
          </p:cNvPr>
          <p:cNvSpPr txBox="1"/>
          <p:nvPr/>
        </p:nvSpPr>
        <p:spPr>
          <a:xfrm>
            <a:off x="6096000" y="4691046"/>
            <a:ext cx="4474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have set hue=company means the plot will work with respect to company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63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9C76D9-9F5D-459F-97AA-68B3A7D9E8A5}"/>
              </a:ext>
            </a:extLst>
          </p:cNvPr>
          <p:cNvSpPr txBox="1"/>
          <p:nvPr/>
        </p:nvSpPr>
        <p:spPr>
          <a:xfrm>
            <a:off x="310717" y="4448921"/>
            <a:ext cx="5120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respect to KMS also we are here plotting the boxenplot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lines are representing the KM runner by the cars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9" name="Content Placeholder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CB8431F-AE64-4D9B-9579-1FC653D2C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" r="34990"/>
          <a:stretch/>
        </p:blipFill>
        <p:spPr>
          <a:xfrm>
            <a:off x="310717" y="749609"/>
            <a:ext cx="5909570" cy="3542656"/>
          </a:xfr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A87DB7D4-C108-43DB-94BA-BFA8D1E56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122" y="749609"/>
            <a:ext cx="5094643" cy="46955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A6D1AA-0465-42F6-9181-F1E7E68CA33E}"/>
              </a:ext>
            </a:extLst>
          </p:cNvPr>
          <p:cNvSpPr txBox="1"/>
          <p:nvPr/>
        </p:nvSpPr>
        <p:spPr>
          <a:xfrm>
            <a:off x="6497122" y="5739059"/>
            <a:ext cx="427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Plotting the joint plot of the variables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05938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615</TotalTime>
  <Words>568</Words>
  <Application>Microsoft Office PowerPoint</Application>
  <PresentationFormat>Widescreen</PresentationFormat>
  <Paragraphs>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Helvetica</vt:lpstr>
      <vt:lpstr>Trebuchet MS</vt:lpstr>
      <vt:lpstr>Berlin</vt:lpstr>
      <vt:lpstr>CAR PRICE PREDICTION PROJECT</vt:lpstr>
      <vt:lpstr>OBJECTIVE:</vt:lpstr>
      <vt:lpstr>IMPORTING REQUIRED LIBRARIES AND DATABASE:</vt:lpstr>
      <vt:lpstr>PowerPoint Presentation</vt:lpstr>
      <vt:lpstr>PowerPoint Presentation</vt:lpstr>
      <vt:lpstr>VISUALIZATIONS:</vt:lpstr>
      <vt:lpstr>PowerPoint Presentation</vt:lpstr>
      <vt:lpstr>PowerPoint Presentation</vt:lpstr>
      <vt:lpstr>PowerPoint Presentation</vt:lpstr>
      <vt:lpstr>OUTLIERS:</vt:lpstr>
      <vt:lpstr>LET’S CHECK THE SKEWNESS WITH THE HELP OF DISTRIBUTION PLOT </vt:lpstr>
      <vt:lpstr>LET’S CHECK THE CORRELATION WITH THE HELP OF HEAT MAP:</vt:lpstr>
      <vt:lpstr>PLOTTING PAIRPLOT:</vt:lpstr>
      <vt:lpstr>OUTLIERS TREATEMENT</vt:lpstr>
      <vt:lpstr>REMOVING SKEWNESS WITH POWER TRANSFORMATION</vt:lpstr>
      <vt:lpstr>FINDING BEST RANDOM STATE:</vt:lpstr>
      <vt:lpstr>MODEL/S DEVELOPMENT AND EVALUATION:</vt:lpstr>
      <vt:lpstr>MODEL SELECTION</vt:lpstr>
      <vt:lpstr>CROSS VALIDATION</vt:lpstr>
      <vt:lpstr>HYPER PARAMETER TUNNING:</vt:lpstr>
      <vt:lpstr>PLOTTING A GRAPH STATING THE PREDICTED &amp; MEASURED RESULTS</vt:lpstr>
      <vt:lpstr>SAVING THE MODEL: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Defaulter Project</dc:title>
  <dc:creator>Sagar Kadam</dc:creator>
  <cp:lastModifiedBy>Tejendra soni</cp:lastModifiedBy>
  <cp:revision>18</cp:revision>
  <dcterms:created xsi:type="dcterms:W3CDTF">2021-04-29T16:32:24Z</dcterms:created>
  <dcterms:modified xsi:type="dcterms:W3CDTF">2022-01-27T17:23:04Z</dcterms:modified>
</cp:coreProperties>
</file>