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05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027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970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0310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6018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144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4969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660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754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54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184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453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377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202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636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245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172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3/22/2022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8266077"/>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724126" y="210051"/>
            <a:ext cx="9001462" cy="757615"/>
          </a:xfrm>
        </p:spPr>
        <p:txBody>
          <a:bodyPr>
            <a:noAutofit/>
          </a:bodyPr>
          <a:lstStyle/>
          <a:p>
            <a:r>
              <a:rPr lang="en-IN" sz="3600" dirty="0"/>
              <a:t>MALIGNANT COMMENT CLASSIFIER</a:t>
            </a:r>
          </a:p>
        </p:txBody>
      </p:sp>
      <p:pic>
        <p:nvPicPr>
          <p:cNvPr id="3074" name="Picture 2" descr="Malignant Comment Classification | Kaggle">
            <a:extLst>
              <a:ext uri="{FF2B5EF4-FFF2-40B4-BE49-F238E27FC236}">
                <a16:creationId xmlns:a16="http://schemas.microsoft.com/office/drawing/2014/main" id="{2205849E-DF30-47F6-8D43-A0116E035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255" y="1347852"/>
            <a:ext cx="7606780" cy="45332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C11076-91B2-4F1F-8603-C110E253EB97}"/>
              </a:ext>
            </a:extLst>
          </p:cNvPr>
          <p:cNvSpPr txBox="1"/>
          <p:nvPr/>
        </p:nvSpPr>
        <p:spPr>
          <a:xfrm>
            <a:off x="7137648" y="6181725"/>
            <a:ext cx="4727698" cy="369332"/>
          </a:xfrm>
          <a:prstGeom prst="rect">
            <a:avLst/>
          </a:prstGeom>
          <a:noFill/>
        </p:spPr>
        <p:txBody>
          <a:bodyPr wrap="square" rtlCol="0">
            <a:spAutoFit/>
          </a:bodyPr>
          <a:lstStyle/>
          <a:p>
            <a:r>
              <a:rPr lang="en-US" dirty="0"/>
              <a:t>BY :- TEJENDRA SONI</a:t>
            </a:r>
            <a:endParaRPr lang="en-IN" dirty="0"/>
          </a:p>
        </p:txBody>
      </p:sp>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1492321" y="294792"/>
            <a:ext cx="9207358" cy="977153"/>
          </a:xfrm>
        </p:spPr>
        <p:txBody>
          <a:bodyPr/>
          <a:lstStyle/>
          <a:p>
            <a:r>
              <a:rPr lang="en-IN" dirty="0"/>
              <a:t>Model building &amp; selecting </a:t>
            </a:r>
          </a:p>
        </p:txBody>
      </p:sp>
      <p:pic>
        <p:nvPicPr>
          <p:cNvPr id="9" name="Content Placeholder 8" descr="Table&#10;&#10;Description automatically generated">
            <a:extLst>
              <a:ext uri="{FF2B5EF4-FFF2-40B4-BE49-F238E27FC236}">
                <a16:creationId xmlns:a16="http://schemas.microsoft.com/office/drawing/2014/main" id="{55616651-775D-44DB-9398-AB51723B61D5}"/>
              </a:ext>
            </a:extLst>
          </p:cNvPr>
          <p:cNvPicPr>
            <a:picLocks noGrp="1" noChangeAspect="1"/>
          </p:cNvPicPr>
          <p:nvPr>
            <p:ph idx="1"/>
          </p:nvPr>
        </p:nvPicPr>
        <p:blipFill>
          <a:blip r:embed="rId2"/>
          <a:stretch>
            <a:fillRect/>
          </a:stretch>
        </p:blipFill>
        <p:spPr>
          <a:xfrm>
            <a:off x="2100901" y="2054700"/>
            <a:ext cx="7990198" cy="2250970"/>
          </a:xfrm>
        </p:spPr>
      </p:pic>
    </p:spTree>
    <p:extLst>
      <p:ext uri="{BB962C8B-B14F-4D97-AF65-F5344CB8AC3E}">
        <p14:creationId xmlns:p14="http://schemas.microsoft.com/office/powerpoint/2010/main" val="10468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normAutofit/>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Logloss</a:t>
            </a:r>
          </a:p>
          <a:p>
            <a:pPr marL="457200" indent="-457200" algn="l">
              <a:buAutoNum type="arabicPeriod"/>
            </a:pPr>
            <a:r>
              <a:rPr lang="en-IN" dirty="0"/>
              <a:t>Auc roc curve</a:t>
            </a:r>
          </a:p>
        </p:txBody>
      </p:sp>
      <p:pic>
        <p:nvPicPr>
          <p:cNvPr id="6" name="Picture 5" descr="Table&#10;&#10;Description automatically generated">
            <a:extLst>
              <a:ext uri="{FF2B5EF4-FFF2-40B4-BE49-F238E27FC236}">
                <a16:creationId xmlns:a16="http://schemas.microsoft.com/office/drawing/2014/main" id="{094CF91C-4F7F-401E-828F-6385748C6C61}"/>
              </a:ext>
            </a:extLst>
          </p:cNvPr>
          <p:cNvPicPr>
            <a:picLocks noChangeAspect="1"/>
          </p:cNvPicPr>
          <p:nvPr/>
        </p:nvPicPr>
        <p:blipFill>
          <a:blip r:embed="rId2"/>
          <a:stretch>
            <a:fillRect/>
          </a:stretch>
        </p:blipFill>
        <p:spPr>
          <a:xfrm>
            <a:off x="3045576" y="4366029"/>
            <a:ext cx="4002550" cy="1744095"/>
          </a:xfrm>
          <a:prstGeom prst="rect">
            <a:avLst/>
          </a:prstGeom>
        </p:spPr>
      </p:pic>
      <p:pic>
        <p:nvPicPr>
          <p:cNvPr id="10" name="Picture 9" descr="Chart, treemap chart&#10;&#10;Description automatically generated">
            <a:extLst>
              <a:ext uri="{FF2B5EF4-FFF2-40B4-BE49-F238E27FC236}">
                <a16:creationId xmlns:a16="http://schemas.microsoft.com/office/drawing/2014/main" id="{EE59A03E-EE42-4520-AA82-EDB0BA5EB142}"/>
              </a:ext>
            </a:extLst>
          </p:cNvPr>
          <p:cNvPicPr>
            <a:picLocks noChangeAspect="1"/>
          </p:cNvPicPr>
          <p:nvPr/>
        </p:nvPicPr>
        <p:blipFill>
          <a:blip r:embed="rId3"/>
          <a:stretch>
            <a:fillRect/>
          </a:stretch>
        </p:blipFill>
        <p:spPr>
          <a:xfrm>
            <a:off x="3259169" y="1583184"/>
            <a:ext cx="3575364" cy="2391969"/>
          </a:xfrm>
          <a:prstGeom prst="rect">
            <a:avLst/>
          </a:prstGeom>
        </p:spPr>
      </p:pic>
      <p:pic>
        <p:nvPicPr>
          <p:cNvPr id="12" name="Picture 11" descr="Chart, line chart&#10;&#10;Description automatically generated">
            <a:extLst>
              <a:ext uri="{FF2B5EF4-FFF2-40B4-BE49-F238E27FC236}">
                <a16:creationId xmlns:a16="http://schemas.microsoft.com/office/drawing/2014/main" id="{6D52A0CF-9B77-4B93-95AF-7A5A872B17F4}"/>
              </a:ext>
            </a:extLst>
          </p:cNvPr>
          <p:cNvPicPr>
            <a:picLocks noChangeAspect="1"/>
          </p:cNvPicPr>
          <p:nvPr/>
        </p:nvPicPr>
        <p:blipFill>
          <a:blip r:embed="rId4"/>
          <a:stretch>
            <a:fillRect/>
          </a:stretch>
        </p:blipFill>
        <p:spPr>
          <a:xfrm>
            <a:off x="7233414" y="1865171"/>
            <a:ext cx="4767156" cy="3127658"/>
          </a:xfrm>
          <a:prstGeom prst="rect">
            <a:avLst/>
          </a:prstGeom>
        </p:spPr>
      </p:pic>
    </p:spTree>
    <p:extLst>
      <p:ext uri="{BB962C8B-B14F-4D97-AF65-F5344CB8AC3E}">
        <p14:creationId xmlns:p14="http://schemas.microsoft.com/office/powerpoint/2010/main" val="263813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normAutofit/>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92500" lnSpcReduction="20000"/>
          </a:bodyPr>
          <a:lstStyle/>
          <a:p>
            <a:pPr marL="73025" marR="160655" algn="l">
              <a:lnSpc>
                <a:spcPct val="127000"/>
              </a:lnSpc>
              <a:spcAft>
                <a:spcPts val="0"/>
              </a:spcAft>
            </a:pPr>
            <a:r>
              <a:rPr lang="en-US" sz="1800" dirty="0">
                <a:effectLst/>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effectLst/>
              <a:latin typeface="Calibri" panose="020F0502020204030204" pitchFamily="34" charset="0"/>
              <a:ea typeface="Calibri" panose="020F0502020204030204" pitchFamily="34"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795060" y="210624"/>
            <a:ext cx="9001462" cy="952500"/>
          </a:xfrm>
        </p:spPr>
        <p:txBody>
          <a:bodyPr>
            <a:normAutofit/>
          </a:bodyPr>
          <a:lstStyle/>
          <a:p>
            <a:r>
              <a:rPr lang="en-IN" sz="5400"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595269" y="1406153"/>
            <a:ext cx="9001462" cy="4966448"/>
          </a:xfrm>
        </p:spPr>
        <p:txBody>
          <a:bodyPr>
            <a:normAutofit fontScale="92500" lnSpcReduction="100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Non- 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900" indent="-342900" algn="l">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000465" y="466503"/>
            <a:ext cx="9001462" cy="822978"/>
          </a:xfrm>
        </p:spPr>
        <p:txBody>
          <a:bodyPr>
            <a:noAutofit/>
          </a:bodyPr>
          <a:lstStyle/>
          <a:p>
            <a:r>
              <a:rPr lang="en-IN" sz="6000"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574743"/>
            <a:ext cx="9001462" cy="3993776"/>
          </a:xfrm>
        </p:spPr>
        <p:txBody>
          <a:bodyPr/>
          <a:lstStyle/>
          <a:p>
            <a:pPr algn="l"/>
            <a:r>
              <a:rPr lang="en-IN" dirty="0"/>
              <a:t>The objective of comment classifier model is: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B416-D522-4A49-ABE4-7CF101538B66}"/>
              </a:ext>
            </a:extLst>
          </p:cNvPr>
          <p:cNvSpPr>
            <a:spLocks noGrp="1"/>
          </p:cNvSpPr>
          <p:nvPr>
            <p:ph type="ctrTitle"/>
          </p:nvPr>
        </p:nvSpPr>
        <p:spPr>
          <a:xfrm>
            <a:off x="839535" y="210575"/>
            <a:ext cx="9001462" cy="858837"/>
          </a:xfrm>
        </p:spPr>
        <p:txBody>
          <a:bodyPr>
            <a:noAutofit/>
          </a:bodyPr>
          <a:lstStyle/>
          <a:p>
            <a:r>
              <a:rPr lang="en-IN" sz="4400" dirty="0"/>
              <a:t>SCOPE OF THIS PROJECT</a:t>
            </a:r>
          </a:p>
        </p:txBody>
      </p:sp>
      <p:sp>
        <p:nvSpPr>
          <p:cNvPr id="3" name="Subtitle 2">
            <a:extLst>
              <a:ext uri="{FF2B5EF4-FFF2-40B4-BE49-F238E27FC236}">
                <a16:creationId xmlns:a16="http://schemas.microsoft.com/office/drawing/2014/main" id="{1B43335D-D055-4D4C-BEA7-5A20A4B40BE2}"/>
              </a:ext>
            </a:extLst>
          </p:cNvPr>
          <p:cNvSpPr>
            <a:spLocks noGrp="1"/>
          </p:cNvSpPr>
          <p:nvPr>
            <p:ph type="subTitle" idx="1"/>
          </p:nvPr>
        </p:nvSpPr>
        <p:spPr>
          <a:xfrm>
            <a:off x="1595269" y="1744115"/>
            <a:ext cx="9001462" cy="3931023"/>
          </a:xfrm>
        </p:spPr>
        <p:txBody>
          <a:bodyPr/>
          <a:lstStyle/>
          <a:p>
            <a:pPr marL="457200" indent="-457200" algn="l">
              <a:buAutoNum type="arabicPeriod"/>
            </a:pPr>
            <a:r>
              <a:rPr lang="en-IN" dirty="0"/>
              <a:t>It reduces the memory storage.</a:t>
            </a:r>
          </a:p>
          <a:p>
            <a:pPr marL="457200" indent="-457200" algn="l">
              <a:buAutoNum type="arabicPeriod"/>
            </a:pPr>
            <a:r>
              <a:rPr lang="en-IN" dirty="0"/>
              <a:t>It increases security and controls.</a:t>
            </a:r>
          </a:p>
          <a:p>
            <a:pPr marL="457200" indent="-457200" algn="l">
              <a:buAutoNum type="arabicPeriod"/>
            </a:pPr>
            <a:r>
              <a:rPr lang="en-IN" dirty="0"/>
              <a:t>It helps in reducing cyberbullying and backlashes.</a:t>
            </a:r>
          </a:p>
          <a:p>
            <a:pPr marL="457200" indent="-457200" algn="l">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19743"/>
            <a:ext cx="10353761" cy="824753"/>
          </a:xfrm>
        </p:spPr>
        <p:txBody>
          <a:bodyPr>
            <a:normAutofit/>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944496"/>
            <a:ext cx="10353762" cy="4572000"/>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5" name="Picture 4" descr="Text&#10;&#10;Description automatically generated with low confidence">
            <a:extLst>
              <a:ext uri="{FF2B5EF4-FFF2-40B4-BE49-F238E27FC236}">
                <a16:creationId xmlns:a16="http://schemas.microsoft.com/office/drawing/2014/main" id="{B37EB080-9F7A-4A83-9E3E-4EA797D9BF85}"/>
              </a:ext>
            </a:extLst>
          </p:cNvPr>
          <p:cNvPicPr>
            <a:picLocks noChangeAspect="1"/>
          </p:cNvPicPr>
          <p:nvPr/>
        </p:nvPicPr>
        <p:blipFill>
          <a:blip r:embed="rId2"/>
          <a:stretch>
            <a:fillRect/>
          </a:stretch>
        </p:blipFill>
        <p:spPr>
          <a:xfrm>
            <a:off x="6305550" y="3638529"/>
            <a:ext cx="5610225" cy="1800182"/>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r>
              <a:rPr lang="en-IN" dirty="0"/>
              <a:t>Text normalisation: it includes removing punctuation and symbols.</a:t>
            </a:r>
          </a:p>
          <a:p>
            <a:endParaRPr lang="en-IN" dirty="0"/>
          </a:p>
          <a:p>
            <a:endParaRPr lang="en-IN" dirty="0"/>
          </a:p>
        </p:txBody>
      </p:sp>
      <p:pic>
        <p:nvPicPr>
          <p:cNvPr id="7" name="Picture 6" descr="Text&#10;&#10;Description automatically generated with low confidence">
            <a:extLst>
              <a:ext uri="{FF2B5EF4-FFF2-40B4-BE49-F238E27FC236}">
                <a16:creationId xmlns:a16="http://schemas.microsoft.com/office/drawing/2014/main" id="{5C529619-C0CB-45B8-B05B-3822E3634547}"/>
              </a:ext>
            </a:extLst>
          </p:cNvPr>
          <p:cNvPicPr>
            <a:picLocks noChangeAspect="1"/>
          </p:cNvPicPr>
          <p:nvPr/>
        </p:nvPicPr>
        <p:blipFill>
          <a:blip r:embed="rId2"/>
          <a:stretch>
            <a:fillRect/>
          </a:stretch>
        </p:blipFill>
        <p:spPr>
          <a:xfrm>
            <a:off x="2712770" y="2283215"/>
            <a:ext cx="6755808" cy="4163105"/>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a16="http://schemas.microsoft.com/office/drawing/2014/main" id="{9A4F2E4D-BFC6-484D-A065-12C8F6AD35CA}"/>
              </a:ext>
            </a:extLst>
          </p:cNvPr>
          <p:cNvPicPr>
            <a:picLocks noChangeAspect="1"/>
          </p:cNvPicPr>
          <p:nvPr/>
        </p:nvPicPr>
        <p:blipFill>
          <a:blip r:embed="rId2"/>
          <a:stretch>
            <a:fillRect/>
          </a:stretch>
        </p:blipFill>
        <p:spPr>
          <a:xfrm>
            <a:off x="1231115" y="2111804"/>
            <a:ext cx="6645910" cy="680085"/>
          </a:xfrm>
          <a:prstGeom prst="rect">
            <a:avLst/>
          </a:prstGeom>
        </p:spPr>
      </p:pic>
      <p:pic>
        <p:nvPicPr>
          <p:cNvPr id="5" name="Picture 4">
            <a:extLst>
              <a:ext uri="{FF2B5EF4-FFF2-40B4-BE49-F238E27FC236}">
                <a16:creationId xmlns:a16="http://schemas.microsoft.com/office/drawing/2014/main" id="{4C02F037-5D9B-4940-B3C3-F6961840FEA8}"/>
              </a:ext>
            </a:extLst>
          </p:cNvPr>
          <p:cNvPicPr>
            <a:picLocks noChangeAspect="1"/>
          </p:cNvPicPr>
          <p:nvPr/>
        </p:nvPicPr>
        <p:blipFill>
          <a:blip r:embed="rId3"/>
          <a:stretch>
            <a:fillRect/>
          </a:stretch>
        </p:blipFill>
        <p:spPr>
          <a:xfrm>
            <a:off x="1231115" y="4066112"/>
            <a:ext cx="6080760" cy="70866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spTree>
    <p:extLst>
      <p:ext uri="{BB962C8B-B14F-4D97-AF65-F5344CB8AC3E}">
        <p14:creationId xmlns:p14="http://schemas.microsoft.com/office/powerpoint/2010/main" val="14041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442" y="197224"/>
            <a:ext cx="9323899" cy="869576"/>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6" name="Picture 5" descr="Text&#10;&#10;Description automatically generated">
            <a:extLst>
              <a:ext uri="{FF2B5EF4-FFF2-40B4-BE49-F238E27FC236}">
                <a16:creationId xmlns:a16="http://schemas.microsoft.com/office/drawing/2014/main" id="{DE67FAFE-59A9-43FE-9329-5075B6BC9C78}"/>
              </a:ext>
            </a:extLst>
          </p:cNvPr>
          <p:cNvPicPr>
            <a:picLocks noChangeAspect="1"/>
          </p:cNvPicPr>
          <p:nvPr/>
        </p:nvPicPr>
        <p:blipFill rotWithShape="1">
          <a:blip r:embed="rId2"/>
          <a:srcRect l="2291" r="1603"/>
          <a:stretch/>
        </p:blipFill>
        <p:spPr>
          <a:xfrm>
            <a:off x="3222594" y="2118804"/>
            <a:ext cx="5788242" cy="4382361"/>
          </a:xfrm>
          <a:prstGeom prst="rect">
            <a:avLst/>
          </a:prstGeom>
        </p:spPr>
      </p:pic>
    </p:spTree>
    <p:extLst>
      <p:ext uri="{BB962C8B-B14F-4D97-AF65-F5344CB8AC3E}">
        <p14:creationId xmlns:p14="http://schemas.microsoft.com/office/powerpoint/2010/main" val="1835165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96</TotalTime>
  <Words>645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MALIGNANT COMMENT CLASSIFIER</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 &amp; selecting </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Tejendra soni</cp:lastModifiedBy>
  <cp:revision>4</cp:revision>
  <dcterms:created xsi:type="dcterms:W3CDTF">2021-12-10T05:43:22Z</dcterms:created>
  <dcterms:modified xsi:type="dcterms:W3CDTF">2022-03-22T11:09:28Z</dcterms:modified>
</cp:coreProperties>
</file>