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46CE7D5-CF57-46EF-B807-FDD0502418D4}" type="datetimeFigureOut">
              <a:rPr lang="en-US" smtClean="0"/>
              <a:t>3/8/2022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30EA680-D336-4FF7-8B7A-9848BB0A1C32}"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69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51214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38276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790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71866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343306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619225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91890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645934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63625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64387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14867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7779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44626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87900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67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11805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73778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46CE7D5-CF57-46EF-B807-FDD0502418D4}" type="datetimeFigureOut">
              <a:rPr lang="en-US" smtClean="0"/>
              <a:t>3/8/2022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3408209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2428" y="1295994"/>
            <a:ext cx="9144000" cy="1216529"/>
          </a:xfrm>
        </p:spPr>
        <p:txBody>
          <a:bodyPr>
            <a:normAutofit fontScale="90000"/>
          </a:bodyPr>
          <a:lstStyle/>
          <a:p>
            <a:pPr algn="ctr"/>
            <a:r>
              <a:rPr lang="en-US" sz="4000" dirty="0">
                <a:cs typeface="Calibri Light"/>
              </a:rPr>
              <a:t>Project presentation on :-</a:t>
            </a: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5131696" y="4953741"/>
            <a:ext cx="4845424" cy="451379"/>
          </a:xfrm>
        </p:spPr>
        <p:txBody>
          <a:bodyPr vert="horz" lIns="91440" tIns="45720" rIns="91440" bIns="45720" rtlCol="0" anchor="t">
            <a:normAutofit fontScale="92500"/>
          </a:bodyPr>
          <a:lstStyle/>
          <a:p>
            <a:pPr algn="l"/>
            <a:r>
              <a:rPr lang="en-US" sz="2400" dirty="0">
                <a:cs typeface="Calibri"/>
              </a:rPr>
              <a:t>Submitted by: Tejendra soni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57452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313095"/>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31231" y="573455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dirty="0">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80540" y="1671761"/>
            <a:ext cx="102796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pre-processing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Pre-processing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tfidf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Set of assumptions related to the problem under consideration</a:t>
            </a:r>
            <a:r>
              <a:rPr lang="en-US" sz="4000" b="1" dirty="0">
                <a:cs typeface="Calibri"/>
              </a:rPr>
              <a:t> </a:t>
            </a:r>
            <a:endParaRPr lang="en-US" sz="4000" b="1" dirty="0"/>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variable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753488" y="114781"/>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dirty="0">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707437" y="5603135"/>
            <a:ext cx="95594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208200" y="77781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comparatively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gratitude to Swati mahaseth mam for helping me throughout the project &amp; to the sources Medium, TowardsDataScience, Stack Overflow,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212685"/>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825721"/>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Pre-processing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written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and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and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74332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11820" y="577185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226205"/>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3348" y="581889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55172" y="576726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p>
        </p:txBody>
      </p:sp>
    </p:spTree>
    <p:extLst>
      <p:ext uri="{BB962C8B-B14F-4D97-AF65-F5344CB8AC3E}">
        <p14:creationId xmlns:p14="http://schemas.microsoft.com/office/powerpoint/2010/main" val="38276622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TotalTime>
  <Words>715</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Impact</vt:lpstr>
      <vt:lpstr>WordVisi_MSFontService</vt:lpstr>
      <vt:lpstr>Main Event</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dc:creator>
  <cp:lastModifiedBy>Tejendra soni</cp:lastModifiedBy>
  <cp:revision>1518</cp:revision>
  <dcterms:created xsi:type="dcterms:W3CDTF">2020-12-29T14:55:28Z</dcterms:created>
  <dcterms:modified xsi:type="dcterms:W3CDTF">2022-03-08T09:06:16Z</dcterms:modified>
</cp:coreProperties>
</file>