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5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5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9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3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5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2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0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78B4-B43A-41DA-8E6B-6A40CA3F0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H2-Database</a:t>
            </a:r>
            <a:br>
              <a:rPr lang="en-US" dirty="0"/>
            </a:br>
            <a:r>
              <a:rPr lang="en-US" dirty="0"/>
              <a:t>in-memory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FF4C8-E109-45A7-8B27-DEACE69FF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Ananya b</a:t>
            </a:r>
          </a:p>
        </p:txBody>
      </p:sp>
    </p:spTree>
    <p:extLst>
      <p:ext uri="{BB962C8B-B14F-4D97-AF65-F5344CB8AC3E}">
        <p14:creationId xmlns:p14="http://schemas.microsoft.com/office/powerpoint/2010/main" val="311486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2EB4-7CD7-4273-AE74-8307284B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75925"/>
          </a:xfrm>
        </p:spPr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601-4804-482E-B3FD-23BC5730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 a package with the name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folder 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/main/java.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 a Controller class in the package with the name 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StudentController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StudentController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class,mark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 as 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annotation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@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 a package with the name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folder 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/main/java.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1800" dirty="0"/>
              <a:t>Create a </a:t>
            </a:r>
            <a:r>
              <a:rPr lang="en-US" sz="1800" b="1" dirty="0"/>
              <a:t>Service</a:t>
            </a:r>
            <a:r>
              <a:rPr lang="en-US" sz="1800" dirty="0"/>
              <a:t> class with the name </a:t>
            </a:r>
            <a:r>
              <a:rPr lang="en-US" sz="1800" b="1" dirty="0" err="1"/>
              <a:t>StudentService</a:t>
            </a:r>
            <a:r>
              <a:rPr lang="en-US" sz="1800" dirty="0"/>
              <a:t> in the package </a:t>
            </a:r>
            <a:r>
              <a:rPr lang="en-US" sz="1800" b="1" dirty="0"/>
              <a:t>service.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Autowire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 by using the annotation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9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2971-8793-478E-97B8-C74BA694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1B5D-3FC7-4BED-B8ED-8821EB6D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 methods:</a:t>
            </a:r>
          </a:p>
          <a:p>
            <a:pPr lvl="1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getAllStudent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returns a List of all Students.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getStudent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returns a student detail that we have specified in the path variable. We have passed id as an argument by using the annotation 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deletes a specific student that we have specified in the path variable.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saveStudent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saves the student detail. The annotation 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a method parameter should be bound to the body of the web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5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79EE-7FBC-4206-96DE-B18BC98A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91F3-8E41-4B39-96DC-A60F1CAB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 a package with the name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folder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/main/java.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interface with the name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package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the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Repository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interface.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after successfully running of the application, I use the client postman to send the GET and POST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3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DD89-F151-4580-8023-C36D71D4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8431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C32-1733-493C-9073-96EE86C2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FF2D-34BF-4789-B908-897520E6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IN-MEMORY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H2-DATABASE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H2-DATABASE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SCHEMA AND POPULATE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H2-DATABASE EXAMPLE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7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7F97-9558-407C-8413-BAB2040F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IN-MEMORY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B4BB-BD01-4365-B9A7-36629C45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51799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In-memory database relies on system memory as oppose to disk space for storage of data</a:t>
            </a:r>
          </a:p>
          <a:p>
            <a:r>
              <a:rPr lang="en-US" dirty="0"/>
              <a:t>Because memory access is faster than disk access. </a:t>
            </a:r>
          </a:p>
          <a:p>
            <a:r>
              <a:rPr lang="en-US" dirty="0"/>
              <a:t>We use the in-memory database when we do not need to persist the data. </a:t>
            </a:r>
          </a:p>
          <a:p>
            <a:r>
              <a:rPr lang="en-US" dirty="0"/>
              <a:t>The in-memory database is an embedded database. </a:t>
            </a:r>
          </a:p>
          <a:p>
            <a:r>
              <a:rPr lang="en-US" dirty="0"/>
              <a:t>The in-memory databases are volatile, by default, and all stored data loss when we restart the application.</a:t>
            </a:r>
          </a:p>
          <a:p>
            <a:r>
              <a:rPr lang="en-US" dirty="0"/>
              <a:t>The widely used in-memory databases are </a:t>
            </a:r>
            <a:r>
              <a:rPr lang="en-US" b="1" dirty="0"/>
              <a:t>H2, HSQLDB </a:t>
            </a:r>
            <a:r>
              <a:rPr lang="en-US" dirty="0"/>
              <a:t>(</a:t>
            </a:r>
            <a:r>
              <a:rPr lang="en-US" dirty="0" err="1"/>
              <a:t>HyperSQL</a:t>
            </a:r>
            <a:r>
              <a:rPr lang="en-US" dirty="0"/>
              <a:t> Database)</a:t>
            </a:r>
            <a:r>
              <a:rPr lang="en-US" b="1" dirty="0"/>
              <a:t>, </a:t>
            </a:r>
            <a:r>
              <a:rPr lang="en-US" dirty="0"/>
              <a:t>and</a:t>
            </a:r>
            <a:r>
              <a:rPr lang="en-US" b="1" dirty="0"/>
              <a:t> Apache Derby.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3F93-D183-4F54-87DE-CD398C8D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290" y="804519"/>
            <a:ext cx="9603275" cy="1049235"/>
          </a:xfrm>
        </p:spPr>
        <p:txBody>
          <a:bodyPr/>
          <a:lstStyle/>
          <a:p>
            <a:r>
              <a:rPr lang="en-US" dirty="0"/>
              <a:t>2. H2-DATABASE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DAC1-DC66-46CD-A989-58AB9804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H2</a:t>
            </a:r>
            <a:r>
              <a:rPr lang="en-US" dirty="0"/>
              <a:t> is an </a:t>
            </a:r>
            <a:r>
              <a:rPr lang="en-US" b="1" dirty="0"/>
              <a:t>embedded, open-source, </a:t>
            </a:r>
            <a:r>
              <a:rPr lang="en-US" dirty="0"/>
              <a:t>and</a:t>
            </a:r>
            <a:r>
              <a:rPr lang="en-US" b="1" dirty="0"/>
              <a:t> in-memory</a:t>
            </a:r>
            <a:r>
              <a:rPr lang="en-US" dirty="0"/>
              <a:t> database. </a:t>
            </a:r>
          </a:p>
          <a:p>
            <a:r>
              <a:rPr lang="en-US" dirty="0"/>
              <a:t>It is a relational database management system written in Java. </a:t>
            </a:r>
          </a:p>
          <a:p>
            <a:r>
              <a:rPr lang="en-US" dirty="0"/>
              <a:t>It is a </a:t>
            </a:r>
            <a:r>
              <a:rPr lang="en-US" b="1" dirty="0"/>
              <a:t>client/server</a:t>
            </a:r>
            <a:r>
              <a:rPr lang="en-US" dirty="0"/>
              <a:t> application. It is generally used in </a:t>
            </a:r>
            <a:r>
              <a:rPr lang="en-US" b="1" dirty="0"/>
              <a:t>unit testing</a:t>
            </a:r>
            <a:r>
              <a:rPr lang="en-US" dirty="0"/>
              <a:t>. </a:t>
            </a:r>
          </a:p>
          <a:p>
            <a:r>
              <a:rPr lang="en-US" dirty="0"/>
              <a:t>It stores data in memory, not persist the data on disk.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7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8F9-69B3-4E6A-8231-5E0D351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030E-8359-421E-A431-CA777BF9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  <a:endParaRPr lang="en-US" dirty="0"/>
          </a:p>
          <a:p>
            <a:r>
              <a:rPr lang="en-US" dirty="0"/>
              <a:t>Zero configuration</a:t>
            </a:r>
          </a:p>
          <a:p>
            <a:r>
              <a:rPr lang="en-US" dirty="0"/>
              <a:t>It is easy to use.</a:t>
            </a:r>
          </a:p>
          <a:p>
            <a:r>
              <a:rPr lang="en-US" dirty="0"/>
              <a:t>It is lightweight and fast.</a:t>
            </a:r>
          </a:p>
          <a:p>
            <a:r>
              <a:rPr lang="en-US" dirty="0"/>
              <a:t>It provides simple Configuration to switch between a real database and in-memory database.</a:t>
            </a:r>
          </a:p>
          <a:p>
            <a:r>
              <a:rPr lang="en-US" dirty="0"/>
              <a:t>It supports standard SQL and JDBC API.</a:t>
            </a:r>
          </a:p>
          <a:p>
            <a:r>
              <a:rPr lang="en-US" dirty="0"/>
              <a:t>It provides a web console to maintain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9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2B18-B136-4169-ADA2-81284747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Configure H2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C16-C089-4ED1-9C87-240FF6F8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use H2 database in an application we need to add the following dependency in pom.xml file:</a:t>
            </a:r>
          </a:p>
          <a:p>
            <a:r>
              <a:rPr lang="en-US" b="1" dirty="0"/>
              <a:t>&lt;dependency&gt;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dirty="0"/>
              <a:t>com.h2database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  <a:r>
              <a:rPr lang="en-US" dirty="0"/>
              <a:t>h2</a:t>
            </a:r>
            <a:r>
              <a:rPr lang="en-US" b="1" dirty="0"/>
              <a:t>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&lt;scope&gt;</a:t>
            </a:r>
            <a:r>
              <a:rPr lang="en-US" dirty="0"/>
              <a:t>runtime</a:t>
            </a:r>
            <a:r>
              <a:rPr lang="en-US" b="1" dirty="0"/>
              <a:t>&lt;/scope&gt;</a:t>
            </a:r>
            <a:r>
              <a:rPr lang="en-US" dirty="0"/>
              <a:t>  </a:t>
            </a:r>
          </a:p>
          <a:p>
            <a:r>
              <a:rPr lang="en-US" b="1" dirty="0"/>
              <a:t>&lt;/dependency&gt;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8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9B0C-93D0-48D8-A574-5FC362A8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66B1-3B6D-4A20-9AB6-FC8149EB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adding the dependency, we need to configure </a:t>
            </a:r>
            <a:r>
              <a:rPr lang="en-US" b="1" dirty="0"/>
              <a:t>data source URL, driver class name, username,</a:t>
            </a:r>
            <a:r>
              <a:rPr lang="en-US" dirty="0"/>
              <a:t> and </a:t>
            </a:r>
            <a:r>
              <a:rPr lang="en-US" b="1" dirty="0"/>
              <a:t>password</a:t>
            </a:r>
            <a:r>
              <a:rPr lang="en-US" dirty="0"/>
              <a:t> of H2 database. </a:t>
            </a:r>
          </a:p>
          <a:p>
            <a:r>
              <a:rPr lang="en-US" dirty="0"/>
              <a:t>Spring Boot provide an easy way to configure these properties in </a:t>
            </a:r>
            <a:r>
              <a:rPr lang="en-US" b="1" dirty="0" err="1"/>
              <a:t>application.properties</a:t>
            </a:r>
            <a:r>
              <a:rPr lang="en-US" dirty="0"/>
              <a:t> file.</a:t>
            </a:r>
          </a:p>
          <a:p>
            <a:r>
              <a:rPr lang="en-US" dirty="0"/>
              <a:t>In the </a:t>
            </a:r>
            <a:r>
              <a:rPr lang="en-US" b="1" dirty="0"/>
              <a:t>spring.datasource.url</a:t>
            </a:r>
            <a:r>
              <a:rPr lang="en-US" dirty="0"/>
              <a:t> property, </a:t>
            </a:r>
            <a:r>
              <a:rPr lang="en-US" b="1" dirty="0"/>
              <a:t>mem</a:t>
            </a:r>
            <a:r>
              <a:rPr lang="en-US" dirty="0"/>
              <a:t> is the name of an in-memory database and </a:t>
            </a:r>
            <a:r>
              <a:rPr lang="en-US" b="1" dirty="0" err="1"/>
              <a:t>studentdb</a:t>
            </a:r>
            <a:r>
              <a:rPr lang="en-US" dirty="0"/>
              <a:t> is the name of schema </a:t>
            </a:r>
          </a:p>
          <a:p>
            <a:r>
              <a:rPr lang="en-US" dirty="0"/>
              <a:t>The username is </a:t>
            </a:r>
            <a:r>
              <a:rPr lang="en-US" b="1" dirty="0"/>
              <a:t>admin</a:t>
            </a:r>
            <a:r>
              <a:rPr lang="en-US" dirty="0"/>
              <a:t> and the blank password denotes an </a:t>
            </a:r>
            <a:r>
              <a:rPr lang="en-US" b="1" dirty="0"/>
              <a:t>empty</a:t>
            </a:r>
            <a:r>
              <a:rPr lang="en-US" dirty="0"/>
              <a:t> password. </a:t>
            </a:r>
          </a:p>
        </p:txBody>
      </p:sp>
    </p:spTree>
    <p:extLst>
      <p:ext uri="{BB962C8B-B14F-4D97-AF65-F5344CB8AC3E}">
        <p14:creationId xmlns:p14="http://schemas.microsoft.com/office/powerpoint/2010/main" val="69281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F0C-33B9-4918-83C7-44C6245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Create Schema and Populate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BB67-97D0-440A-8193-D8078A51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schema by creating a </a:t>
            </a:r>
            <a:r>
              <a:rPr lang="en-US" b="1" dirty="0"/>
              <a:t>SQL</a:t>
            </a:r>
            <a:r>
              <a:rPr lang="en-US" dirty="0"/>
              <a:t> file called </a:t>
            </a:r>
            <a:r>
              <a:rPr lang="en-US" b="1" dirty="0" err="1"/>
              <a:t>schema.sql</a:t>
            </a:r>
            <a:r>
              <a:rPr lang="en-US" b="1" dirty="0"/>
              <a:t> </a:t>
            </a:r>
            <a:r>
              <a:rPr lang="en-US" dirty="0"/>
              <a:t>in the </a:t>
            </a:r>
            <a:r>
              <a:rPr lang="en-US" b="1" dirty="0"/>
              <a:t>resource</a:t>
            </a:r>
            <a:r>
              <a:rPr lang="en-US" dirty="0"/>
              <a:t> folder (</a:t>
            </a:r>
            <a:r>
              <a:rPr lang="en-US" dirty="0" err="1"/>
              <a:t>src</a:t>
            </a:r>
            <a:r>
              <a:rPr lang="en-US" dirty="0"/>
              <a:t>/main/resource).</a:t>
            </a:r>
          </a:p>
          <a:p>
            <a:r>
              <a:rPr lang="en-US" dirty="0"/>
              <a:t>We can populate data in the table by creating a </a:t>
            </a:r>
            <a:r>
              <a:rPr lang="en-US" b="1" dirty="0"/>
              <a:t>SQL</a:t>
            </a:r>
            <a:r>
              <a:rPr lang="en-US" dirty="0"/>
              <a:t> file  called </a:t>
            </a:r>
            <a:r>
              <a:rPr lang="en-US" b="1" dirty="0" err="1"/>
              <a:t>data.sql</a:t>
            </a:r>
            <a:r>
              <a:rPr lang="en-US" b="1" dirty="0"/>
              <a:t> </a:t>
            </a:r>
            <a:r>
              <a:rPr lang="en-US" dirty="0"/>
              <a:t>in the </a:t>
            </a:r>
            <a:r>
              <a:rPr lang="en-US" b="1" dirty="0"/>
              <a:t>resource</a:t>
            </a:r>
            <a:r>
              <a:rPr lang="en-US" dirty="0"/>
              <a:t> folder (</a:t>
            </a:r>
            <a:r>
              <a:rPr lang="en-US" dirty="0" err="1"/>
              <a:t>src</a:t>
            </a:r>
            <a:r>
              <a:rPr lang="en-US" dirty="0"/>
              <a:t>/main/resource).</a:t>
            </a:r>
          </a:p>
          <a:p>
            <a:r>
              <a:rPr lang="en-US" dirty="0"/>
              <a:t>Spring Boot automatically picks up the </a:t>
            </a:r>
            <a:r>
              <a:rPr lang="en-US" b="1" dirty="0" err="1"/>
              <a:t>data.sql</a:t>
            </a:r>
            <a:r>
              <a:rPr lang="en-US" dirty="0"/>
              <a:t> file and run it against the H2 database during the application startup.</a:t>
            </a:r>
          </a:p>
        </p:txBody>
      </p:sp>
    </p:spTree>
    <p:extLst>
      <p:ext uri="{BB962C8B-B14F-4D97-AF65-F5344CB8AC3E}">
        <p14:creationId xmlns:p14="http://schemas.microsoft.com/office/powerpoint/2010/main" val="42183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D66-C498-46F8-A7B0-5353286B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Spring Boot H2 Database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D5CC-F0D2-4CD0-9B4D-CFAA70DB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 a package with the name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folder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/main/java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 a model class in the package with the name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four variable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age, name,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Getters and Setters.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the class 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annotation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@Entity.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the class 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 by using the annotation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@Table.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each variable 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annotation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@Column.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31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632</TotalTime>
  <Words>236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Gallery</vt:lpstr>
      <vt:lpstr>H2-Database in-memory database</vt:lpstr>
      <vt:lpstr>Contents</vt:lpstr>
      <vt:lpstr>IN-MEMORY DATABASE</vt:lpstr>
      <vt:lpstr>2. H2-DATABASE</vt:lpstr>
      <vt:lpstr>Continued…</vt:lpstr>
      <vt:lpstr>3. Configure H2 Database </vt:lpstr>
      <vt:lpstr>Continued…</vt:lpstr>
      <vt:lpstr>4. Create Schema and Populate Data </vt:lpstr>
      <vt:lpstr>5. Spring Boot H2 Database Example </vt:lpstr>
      <vt:lpstr>Continued..</vt:lpstr>
      <vt:lpstr>Continued..</vt:lpstr>
      <vt:lpstr>Continued..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H2-Database in-memory database</dc:title>
  <dc:creator>HP</dc:creator>
  <cp:lastModifiedBy>HP</cp:lastModifiedBy>
  <cp:revision>16</cp:revision>
  <dcterms:created xsi:type="dcterms:W3CDTF">2022-04-24T10:25:08Z</dcterms:created>
  <dcterms:modified xsi:type="dcterms:W3CDTF">2022-04-25T06:42:28Z</dcterms:modified>
</cp:coreProperties>
</file>