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F72A23F-1D30-42DA-8845-71EF7CFFFCC2}" type="slidenum">
              <a:t>&lt;#&gt;</a:t>
            </a:fld>
          </a:p>
        </p:txBody>
      </p:sp>
      <p:sp>
        <p:nvSpPr>
          <p:cNvPr id="4" name="PlaceHolder 3"/>
          <p:cNvSpPr>
            <a:spLocks noGrp="1"/>
          </p:cNvSpPr>
          <p:nvPr>
            <p:ph type="dt" idx="1"/>
          </p:nvPr>
        </p:nvSpPr>
        <p:spPr/>
        <p:txBody>
          <a:bodyPr/>
          <a:p>
            <a:r>
              <a:rPr lang="en-CA"/>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27" name="PlaceHolder 2"/>
          <p:cNvSpPr>
            <a:spLocks noGrp="1"/>
          </p:cNvSpPr>
          <p:nvPr>
            <p:ph/>
          </p:nvPr>
        </p:nvSpPr>
        <p:spPr>
          <a:xfrm>
            <a:off x="626040" y="1231920"/>
            <a:ext cx="110419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28" name="PlaceHolder 3"/>
          <p:cNvSpPr>
            <a:spLocks noGrp="1"/>
          </p:cNvSpPr>
          <p:nvPr>
            <p:ph/>
          </p:nvPr>
        </p:nvSpPr>
        <p:spPr>
          <a:xfrm>
            <a:off x="626040" y="3908520"/>
            <a:ext cx="110419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773BD51-7569-444E-ACCB-0EAED2410069}" type="slidenum">
              <a:t>&lt;#&gt;</a:t>
            </a:fld>
          </a:p>
        </p:txBody>
      </p:sp>
      <p:sp>
        <p:nvSpPr>
          <p:cNvPr id="7" name="PlaceHolder 6"/>
          <p:cNvSpPr>
            <a:spLocks noGrp="1"/>
          </p:cNvSpPr>
          <p:nvPr>
            <p:ph type="dt" idx="1"/>
          </p:nvPr>
        </p:nvSpPr>
        <p:spPr/>
        <p:txBody>
          <a:bodyPr/>
          <a:p>
            <a:r>
              <a:rPr lang="en-CA"/>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30" name="PlaceHolder 2"/>
          <p:cNvSpPr>
            <a:spLocks noGrp="1"/>
          </p:cNvSpPr>
          <p:nvPr>
            <p:ph/>
          </p:nvPr>
        </p:nvSpPr>
        <p:spPr>
          <a:xfrm>
            <a:off x="62604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31" name="PlaceHolder 3"/>
          <p:cNvSpPr>
            <a:spLocks noGrp="1"/>
          </p:cNvSpPr>
          <p:nvPr>
            <p:ph/>
          </p:nvPr>
        </p:nvSpPr>
        <p:spPr>
          <a:xfrm>
            <a:off x="628380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32" name="PlaceHolder 4"/>
          <p:cNvSpPr>
            <a:spLocks noGrp="1"/>
          </p:cNvSpPr>
          <p:nvPr>
            <p:ph/>
          </p:nvPr>
        </p:nvSpPr>
        <p:spPr>
          <a:xfrm>
            <a:off x="62604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33" name="PlaceHolder 5"/>
          <p:cNvSpPr>
            <a:spLocks noGrp="1"/>
          </p:cNvSpPr>
          <p:nvPr>
            <p:ph/>
          </p:nvPr>
        </p:nvSpPr>
        <p:spPr>
          <a:xfrm>
            <a:off x="628380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84BCF69-9364-4943-ADB4-433AA1C210A4}" type="slidenum">
              <a:t>&lt;#&gt;</a:t>
            </a:fld>
          </a:p>
        </p:txBody>
      </p:sp>
      <p:sp>
        <p:nvSpPr>
          <p:cNvPr id="9" name="PlaceHolder 8"/>
          <p:cNvSpPr>
            <a:spLocks noGrp="1"/>
          </p:cNvSpPr>
          <p:nvPr>
            <p:ph type="dt" idx="1"/>
          </p:nvPr>
        </p:nvSpPr>
        <p:spPr/>
        <p:txBody>
          <a:bodyPr/>
          <a:p>
            <a:r>
              <a:rPr lang="en-CA"/>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35" name="PlaceHolder 2"/>
          <p:cNvSpPr>
            <a:spLocks noGrp="1"/>
          </p:cNvSpPr>
          <p:nvPr>
            <p:ph/>
          </p:nvPr>
        </p:nvSpPr>
        <p:spPr>
          <a:xfrm>
            <a:off x="626040" y="12319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36" name="PlaceHolder 3"/>
          <p:cNvSpPr>
            <a:spLocks noGrp="1"/>
          </p:cNvSpPr>
          <p:nvPr>
            <p:ph/>
          </p:nvPr>
        </p:nvSpPr>
        <p:spPr>
          <a:xfrm>
            <a:off x="4359600" y="12319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37" name="PlaceHolder 4"/>
          <p:cNvSpPr>
            <a:spLocks noGrp="1"/>
          </p:cNvSpPr>
          <p:nvPr>
            <p:ph/>
          </p:nvPr>
        </p:nvSpPr>
        <p:spPr>
          <a:xfrm>
            <a:off x="8093160" y="12319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38" name="PlaceHolder 5"/>
          <p:cNvSpPr>
            <a:spLocks noGrp="1"/>
          </p:cNvSpPr>
          <p:nvPr>
            <p:ph/>
          </p:nvPr>
        </p:nvSpPr>
        <p:spPr>
          <a:xfrm>
            <a:off x="626040" y="39085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39" name="PlaceHolder 6"/>
          <p:cNvSpPr>
            <a:spLocks noGrp="1"/>
          </p:cNvSpPr>
          <p:nvPr>
            <p:ph/>
          </p:nvPr>
        </p:nvSpPr>
        <p:spPr>
          <a:xfrm>
            <a:off x="4359600" y="39085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40" name="PlaceHolder 7"/>
          <p:cNvSpPr>
            <a:spLocks noGrp="1"/>
          </p:cNvSpPr>
          <p:nvPr>
            <p:ph/>
          </p:nvPr>
        </p:nvSpPr>
        <p:spPr>
          <a:xfrm>
            <a:off x="8093160" y="39085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350ECFD-97FF-4091-9852-21E305FC51C7}" type="slidenum">
              <a:t>&lt;#&gt;</a:t>
            </a:fld>
          </a:p>
        </p:txBody>
      </p:sp>
      <p:sp>
        <p:nvSpPr>
          <p:cNvPr id="11" name="PlaceHolder 10"/>
          <p:cNvSpPr>
            <a:spLocks noGrp="1"/>
          </p:cNvSpPr>
          <p:nvPr>
            <p:ph type="dt" idx="1"/>
          </p:nvPr>
        </p:nvSpPr>
        <p:spPr/>
        <p:txBody>
          <a:bodyPr/>
          <a:p>
            <a:r>
              <a:rPr lang="en-CA"/>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7E33191-9D2A-4ADE-94B2-FCF2D6342EEF}" type="slidenum">
              <a:t>&lt;#&gt;</a:t>
            </a:fld>
          </a:p>
        </p:txBody>
      </p:sp>
      <p:sp>
        <p:nvSpPr>
          <p:cNvPr id="4" name="PlaceHolder 3"/>
          <p:cNvSpPr>
            <a:spLocks noGrp="1"/>
          </p:cNvSpPr>
          <p:nvPr>
            <p:ph type="dt" idx="4"/>
          </p:nvPr>
        </p:nvSpPr>
        <p:spPr/>
        <p:txBody>
          <a:bodyPr/>
          <a:p>
            <a:r>
              <a:rPr lang="en-CA"/>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47" name="PlaceHolder 2"/>
          <p:cNvSpPr>
            <a:spLocks noGrp="1"/>
          </p:cNvSpPr>
          <p:nvPr>
            <p:ph type="subTitle"/>
          </p:nvPr>
        </p:nvSpPr>
        <p:spPr>
          <a:xfrm>
            <a:off x="626040" y="1231920"/>
            <a:ext cx="11041920" cy="512388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A620EBA-55F2-4E3B-969E-3A264C1AAE7B}" type="slidenum">
              <a:t>&lt;#&gt;</a:t>
            </a:fld>
          </a:p>
        </p:txBody>
      </p:sp>
      <p:sp>
        <p:nvSpPr>
          <p:cNvPr id="6" name="PlaceHolder 5"/>
          <p:cNvSpPr>
            <a:spLocks noGrp="1"/>
          </p:cNvSpPr>
          <p:nvPr>
            <p:ph type="dt" idx="4"/>
          </p:nvPr>
        </p:nvSpPr>
        <p:spPr/>
        <p:txBody>
          <a:bodyPr/>
          <a:p>
            <a:r>
              <a:rPr lang="en-CA"/>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49" name="PlaceHolder 2"/>
          <p:cNvSpPr>
            <a:spLocks noGrp="1"/>
          </p:cNvSpPr>
          <p:nvPr>
            <p:ph/>
          </p:nvPr>
        </p:nvSpPr>
        <p:spPr>
          <a:xfrm>
            <a:off x="626040" y="1231920"/>
            <a:ext cx="110419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1C5FDD0-61B2-4194-AF9A-5FE61237C352}" type="slidenum">
              <a:t>&lt;#&gt;</a:t>
            </a:fld>
          </a:p>
        </p:txBody>
      </p:sp>
      <p:sp>
        <p:nvSpPr>
          <p:cNvPr id="6" name="PlaceHolder 5"/>
          <p:cNvSpPr>
            <a:spLocks noGrp="1"/>
          </p:cNvSpPr>
          <p:nvPr>
            <p:ph type="dt" idx="4"/>
          </p:nvPr>
        </p:nvSpPr>
        <p:spPr/>
        <p:txBody>
          <a:bodyPr/>
          <a:p>
            <a:r>
              <a:rPr lang="en-CA"/>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51" name="PlaceHolder 2"/>
          <p:cNvSpPr>
            <a:spLocks noGrp="1"/>
          </p:cNvSpPr>
          <p:nvPr>
            <p:ph/>
          </p:nvPr>
        </p:nvSpPr>
        <p:spPr>
          <a:xfrm>
            <a:off x="62604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52" name="PlaceHolder 3"/>
          <p:cNvSpPr>
            <a:spLocks noGrp="1"/>
          </p:cNvSpPr>
          <p:nvPr>
            <p:ph/>
          </p:nvPr>
        </p:nvSpPr>
        <p:spPr>
          <a:xfrm>
            <a:off x="628380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DBE25BA-AE27-40AD-986E-56DEFDDEE439}" type="slidenum">
              <a:t>&lt;#&gt;</a:t>
            </a:fld>
          </a:p>
        </p:txBody>
      </p:sp>
      <p:sp>
        <p:nvSpPr>
          <p:cNvPr id="7" name="PlaceHolder 6"/>
          <p:cNvSpPr>
            <a:spLocks noGrp="1"/>
          </p:cNvSpPr>
          <p:nvPr>
            <p:ph type="dt" idx="4"/>
          </p:nvPr>
        </p:nvSpPr>
        <p:spPr/>
        <p:txBody>
          <a:bodyPr/>
          <a:p>
            <a:r>
              <a:rPr lang="en-CA"/>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3869464-7107-4AC3-B862-91A4709B4132}" type="slidenum">
              <a:t>&lt;#&gt;</a:t>
            </a:fld>
          </a:p>
        </p:txBody>
      </p:sp>
      <p:sp>
        <p:nvSpPr>
          <p:cNvPr id="5" name="PlaceHolder 4"/>
          <p:cNvSpPr>
            <a:spLocks noGrp="1"/>
          </p:cNvSpPr>
          <p:nvPr>
            <p:ph type="dt" idx="4"/>
          </p:nvPr>
        </p:nvSpPr>
        <p:spPr/>
        <p:txBody>
          <a:bodyPr/>
          <a:p>
            <a:r>
              <a:rPr lang="en-CA"/>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6040" y="365040"/>
            <a:ext cx="11041920" cy="401796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EA0BFD0-A134-4278-90E1-2B9E021B23C0}" type="slidenum">
              <a:t>&lt;#&gt;</a:t>
            </a:fld>
          </a:p>
        </p:txBody>
      </p:sp>
      <p:sp>
        <p:nvSpPr>
          <p:cNvPr id="5" name="PlaceHolder 4"/>
          <p:cNvSpPr>
            <a:spLocks noGrp="1"/>
          </p:cNvSpPr>
          <p:nvPr>
            <p:ph type="dt" idx="4"/>
          </p:nvPr>
        </p:nvSpPr>
        <p:spPr/>
        <p:txBody>
          <a:bodyPr/>
          <a:p>
            <a:r>
              <a:rPr lang="en-CA"/>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56" name="PlaceHolder 2"/>
          <p:cNvSpPr>
            <a:spLocks noGrp="1"/>
          </p:cNvSpPr>
          <p:nvPr>
            <p:ph/>
          </p:nvPr>
        </p:nvSpPr>
        <p:spPr>
          <a:xfrm>
            <a:off x="62604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57" name="PlaceHolder 3"/>
          <p:cNvSpPr>
            <a:spLocks noGrp="1"/>
          </p:cNvSpPr>
          <p:nvPr>
            <p:ph/>
          </p:nvPr>
        </p:nvSpPr>
        <p:spPr>
          <a:xfrm>
            <a:off x="628380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58" name="PlaceHolder 4"/>
          <p:cNvSpPr>
            <a:spLocks noGrp="1"/>
          </p:cNvSpPr>
          <p:nvPr>
            <p:ph/>
          </p:nvPr>
        </p:nvSpPr>
        <p:spPr>
          <a:xfrm>
            <a:off x="62604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A3670FE-F085-4FC5-B08D-3265A2746A5D}" type="slidenum">
              <a:t>&lt;#&gt;</a:t>
            </a:fld>
          </a:p>
        </p:txBody>
      </p:sp>
      <p:sp>
        <p:nvSpPr>
          <p:cNvPr id="8" name="PlaceHolder 7"/>
          <p:cNvSpPr>
            <a:spLocks noGrp="1"/>
          </p:cNvSpPr>
          <p:nvPr>
            <p:ph type="dt" idx="4"/>
          </p:nvPr>
        </p:nvSpPr>
        <p:spPr/>
        <p:txBody>
          <a:bodyPr/>
          <a:p>
            <a:r>
              <a:rPr lang="en-CA"/>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6" name="PlaceHolder 2"/>
          <p:cNvSpPr>
            <a:spLocks noGrp="1"/>
          </p:cNvSpPr>
          <p:nvPr>
            <p:ph type="subTitle"/>
          </p:nvPr>
        </p:nvSpPr>
        <p:spPr>
          <a:xfrm>
            <a:off x="626040" y="1231920"/>
            <a:ext cx="11041920" cy="512388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C72E3A9-1554-4AAF-81DE-3DAFDE9D597D}" type="slidenum">
              <a:t>&lt;#&gt;</a:t>
            </a:fld>
          </a:p>
        </p:txBody>
      </p:sp>
      <p:sp>
        <p:nvSpPr>
          <p:cNvPr id="6" name="PlaceHolder 5"/>
          <p:cNvSpPr>
            <a:spLocks noGrp="1"/>
          </p:cNvSpPr>
          <p:nvPr>
            <p:ph type="dt" idx="1"/>
          </p:nvPr>
        </p:nvSpPr>
        <p:spPr/>
        <p:txBody>
          <a:bodyPr/>
          <a:p>
            <a:r>
              <a:rPr lang="en-CA"/>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60" name="PlaceHolder 2"/>
          <p:cNvSpPr>
            <a:spLocks noGrp="1"/>
          </p:cNvSpPr>
          <p:nvPr>
            <p:ph/>
          </p:nvPr>
        </p:nvSpPr>
        <p:spPr>
          <a:xfrm>
            <a:off x="62604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1" name="PlaceHolder 3"/>
          <p:cNvSpPr>
            <a:spLocks noGrp="1"/>
          </p:cNvSpPr>
          <p:nvPr>
            <p:ph/>
          </p:nvPr>
        </p:nvSpPr>
        <p:spPr>
          <a:xfrm>
            <a:off x="628380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2" name="PlaceHolder 4"/>
          <p:cNvSpPr>
            <a:spLocks noGrp="1"/>
          </p:cNvSpPr>
          <p:nvPr>
            <p:ph/>
          </p:nvPr>
        </p:nvSpPr>
        <p:spPr>
          <a:xfrm>
            <a:off x="628380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5474624-1DBD-40BE-AD20-AADA5CE15EA2}" type="slidenum">
              <a:t>&lt;#&gt;</a:t>
            </a:fld>
          </a:p>
        </p:txBody>
      </p:sp>
      <p:sp>
        <p:nvSpPr>
          <p:cNvPr id="8" name="PlaceHolder 7"/>
          <p:cNvSpPr>
            <a:spLocks noGrp="1"/>
          </p:cNvSpPr>
          <p:nvPr>
            <p:ph type="dt" idx="4"/>
          </p:nvPr>
        </p:nvSpPr>
        <p:spPr/>
        <p:txBody>
          <a:bodyPr/>
          <a:p>
            <a:r>
              <a:rPr lang="en-CA"/>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64" name="PlaceHolder 2"/>
          <p:cNvSpPr>
            <a:spLocks noGrp="1"/>
          </p:cNvSpPr>
          <p:nvPr>
            <p:ph/>
          </p:nvPr>
        </p:nvSpPr>
        <p:spPr>
          <a:xfrm>
            <a:off x="62604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5" name="PlaceHolder 3"/>
          <p:cNvSpPr>
            <a:spLocks noGrp="1"/>
          </p:cNvSpPr>
          <p:nvPr>
            <p:ph/>
          </p:nvPr>
        </p:nvSpPr>
        <p:spPr>
          <a:xfrm>
            <a:off x="628380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6" name="PlaceHolder 4"/>
          <p:cNvSpPr>
            <a:spLocks noGrp="1"/>
          </p:cNvSpPr>
          <p:nvPr>
            <p:ph/>
          </p:nvPr>
        </p:nvSpPr>
        <p:spPr>
          <a:xfrm>
            <a:off x="626040" y="3908520"/>
            <a:ext cx="110419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D35BB23-1121-4917-B3FA-F5CC9B3D06E2}" type="slidenum">
              <a:t>&lt;#&gt;</a:t>
            </a:fld>
          </a:p>
        </p:txBody>
      </p:sp>
      <p:sp>
        <p:nvSpPr>
          <p:cNvPr id="8" name="PlaceHolder 7"/>
          <p:cNvSpPr>
            <a:spLocks noGrp="1"/>
          </p:cNvSpPr>
          <p:nvPr>
            <p:ph type="dt" idx="4"/>
          </p:nvPr>
        </p:nvSpPr>
        <p:spPr/>
        <p:txBody>
          <a:bodyPr/>
          <a:p>
            <a:r>
              <a:rPr lang="en-CA"/>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68" name="PlaceHolder 2"/>
          <p:cNvSpPr>
            <a:spLocks noGrp="1"/>
          </p:cNvSpPr>
          <p:nvPr>
            <p:ph/>
          </p:nvPr>
        </p:nvSpPr>
        <p:spPr>
          <a:xfrm>
            <a:off x="626040" y="1231920"/>
            <a:ext cx="110419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9" name="PlaceHolder 3"/>
          <p:cNvSpPr>
            <a:spLocks noGrp="1"/>
          </p:cNvSpPr>
          <p:nvPr>
            <p:ph/>
          </p:nvPr>
        </p:nvSpPr>
        <p:spPr>
          <a:xfrm>
            <a:off x="626040" y="3908520"/>
            <a:ext cx="110419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3B97E25-F5D4-4C9B-B011-3CF1A85AC6A2}" type="slidenum">
              <a:t>&lt;#&gt;</a:t>
            </a:fld>
          </a:p>
        </p:txBody>
      </p:sp>
      <p:sp>
        <p:nvSpPr>
          <p:cNvPr id="7" name="PlaceHolder 6"/>
          <p:cNvSpPr>
            <a:spLocks noGrp="1"/>
          </p:cNvSpPr>
          <p:nvPr>
            <p:ph type="dt" idx="4"/>
          </p:nvPr>
        </p:nvSpPr>
        <p:spPr/>
        <p:txBody>
          <a:bodyPr/>
          <a:p>
            <a:r>
              <a:rPr lang="en-CA"/>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71" name="PlaceHolder 2"/>
          <p:cNvSpPr>
            <a:spLocks noGrp="1"/>
          </p:cNvSpPr>
          <p:nvPr>
            <p:ph/>
          </p:nvPr>
        </p:nvSpPr>
        <p:spPr>
          <a:xfrm>
            <a:off x="62604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72" name="PlaceHolder 3"/>
          <p:cNvSpPr>
            <a:spLocks noGrp="1"/>
          </p:cNvSpPr>
          <p:nvPr>
            <p:ph/>
          </p:nvPr>
        </p:nvSpPr>
        <p:spPr>
          <a:xfrm>
            <a:off x="628380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73" name="PlaceHolder 4"/>
          <p:cNvSpPr>
            <a:spLocks noGrp="1"/>
          </p:cNvSpPr>
          <p:nvPr>
            <p:ph/>
          </p:nvPr>
        </p:nvSpPr>
        <p:spPr>
          <a:xfrm>
            <a:off x="62604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74" name="PlaceHolder 5"/>
          <p:cNvSpPr>
            <a:spLocks noGrp="1"/>
          </p:cNvSpPr>
          <p:nvPr>
            <p:ph/>
          </p:nvPr>
        </p:nvSpPr>
        <p:spPr>
          <a:xfrm>
            <a:off x="628380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521B767-8830-4E1B-96EE-C433DF202AFC}" type="slidenum">
              <a:t>&lt;#&gt;</a:t>
            </a:fld>
          </a:p>
        </p:txBody>
      </p:sp>
      <p:sp>
        <p:nvSpPr>
          <p:cNvPr id="9" name="PlaceHolder 8"/>
          <p:cNvSpPr>
            <a:spLocks noGrp="1"/>
          </p:cNvSpPr>
          <p:nvPr>
            <p:ph type="dt" idx="4"/>
          </p:nvPr>
        </p:nvSpPr>
        <p:spPr/>
        <p:txBody>
          <a:bodyPr/>
          <a:p>
            <a:r>
              <a:rPr lang="en-CA"/>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76" name="PlaceHolder 2"/>
          <p:cNvSpPr>
            <a:spLocks noGrp="1"/>
          </p:cNvSpPr>
          <p:nvPr>
            <p:ph/>
          </p:nvPr>
        </p:nvSpPr>
        <p:spPr>
          <a:xfrm>
            <a:off x="626040" y="12319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77" name="PlaceHolder 3"/>
          <p:cNvSpPr>
            <a:spLocks noGrp="1"/>
          </p:cNvSpPr>
          <p:nvPr>
            <p:ph/>
          </p:nvPr>
        </p:nvSpPr>
        <p:spPr>
          <a:xfrm>
            <a:off x="4359600" y="12319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78" name="PlaceHolder 4"/>
          <p:cNvSpPr>
            <a:spLocks noGrp="1"/>
          </p:cNvSpPr>
          <p:nvPr>
            <p:ph/>
          </p:nvPr>
        </p:nvSpPr>
        <p:spPr>
          <a:xfrm>
            <a:off x="8093160" y="12319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79" name="PlaceHolder 5"/>
          <p:cNvSpPr>
            <a:spLocks noGrp="1"/>
          </p:cNvSpPr>
          <p:nvPr>
            <p:ph/>
          </p:nvPr>
        </p:nvSpPr>
        <p:spPr>
          <a:xfrm>
            <a:off x="626040" y="39085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80" name="PlaceHolder 6"/>
          <p:cNvSpPr>
            <a:spLocks noGrp="1"/>
          </p:cNvSpPr>
          <p:nvPr>
            <p:ph/>
          </p:nvPr>
        </p:nvSpPr>
        <p:spPr>
          <a:xfrm>
            <a:off x="4359600" y="39085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81" name="PlaceHolder 7"/>
          <p:cNvSpPr>
            <a:spLocks noGrp="1"/>
          </p:cNvSpPr>
          <p:nvPr>
            <p:ph/>
          </p:nvPr>
        </p:nvSpPr>
        <p:spPr>
          <a:xfrm>
            <a:off x="8093160" y="39085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04AA88E-24A3-430B-8326-17C35B5EA9F2}" type="slidenum">
              <a:t>&lt;#&gt;</a:t>
            </a:fld>
          </a:p>
        </p:txBody>
      </p:sp>
      <p:sp>
        <p:nvSpPr>
          <p:cNvPr id="11" name="PlaceHolder 10"/>
          <p:cNvSpPr>
            <a:spLocks noGrp="1"/>
          </p:cNvSpPr>
          <p:nvPr>
            <p:ph type="dt" idx="4"/>
          </p:nvPr>
        </p:nvSpPr>
        <p:spPr/>
        <p:txBody>
          <a:bodyPr/>
          <a:p>
            <a:r>
              <a:rPr lang="en-CA"/>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C418074-8DB2-4018-BEF6-7567C791BB88}" type="slidenum">
              <a:t>&lt;#&gt;</a:t>
            </a:fld>
          </a:p>
        </p:txBody>
      </p:sp>
      <p:sp>
        <p:nvSpPr>
          <p:cNvPr id="4" name="PlaceHolder 3"/>
          <p:cNvSpPr>
            <a:spLocks noGrp="1"/>
          </p:cNvSpPr>
          <p:nvPr>
            <p:ph type="dt" idx="7"/>
          </p:nvPr>
        </p:nvSpPr>
        <p:spPr/>
        <p:txBody>
          <a:bodyPr/>
          <a:p>
            <a:r>
              <a:rPr lang="en-CA"/>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88" name="PlaceHolder 2"/>
          <p:cNvSpPr>
            <a:spLocks noGrp="1"/>
          </p:cNvSpPr>
          <p:nvPr>
            <p:ph type="subTitle"/>
          </p:nvPr>
        </p:nvSpPr>
        <p:spPr>
          <a:xfrm>
            <a:off x="626040" y="1231920"/>
            <a:ext cx="11041920" cy="512388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04CFEB5-B24E-4304-BE30-C6B82E08E163}" type="slidenum">
              <a:t>&lt;#&gt;</a:t>
            </a:fld>
          </a:p>
        </p:txBody>
      </p:sp>
      <p:sp>
        <p:nvSpPr>
          <p:cNvPr id="6" name="PlaceHolder 5"/>
          <p:cNvSpPr>
            <a:spLocks noGrp="1"/>
          </p:cNvSpPr>
          <p:nvPr>
            <p:ph type="dt" idx="7"/>
          </p:nvPr>
        </p:nvSpPr>
        <p:spPr/>
        <p:txBody>
          <a:bodyPr/>
          <a:p>
            <a:r>
              <a:rPr lang="en-CA"/>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90" name="PlaceHolder 2"/>
          <p:cNvSpPr>
            <a:spLocks noGrp="1"/>
          </p:cNvSpPr>
          <p:nvPr>
            <p:ph/>
          </p:nvPr>
        </p:nvSpPr>
        <p:spPr>
          <a:xfrm>
            <a:off x="626040" y="1231920"/>
            <a:ext cx="110419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61A7173-DF2F-4434-8B32-9DB5F8E63B7D}" type="slidenum">
              <a:t>&lt;#&gt;</a:t>
            </a:fld>
          </a:p>
        </p:txBody>
      </p:sp>
      <p:sp>
        <p:nvSpPr>
          <p:cNvPr id="6" name="PlaceHolder 5"/>
          <p:cNvSpPr>
            <a:spLocks noGrp="1"/>
          </p:cNvSpPr>
          <p:nvPr>
            <p:ph type="dt" idx="7"/>
          </p:nvPr>
        </p:nvSpPr>
        <p:spPr/>
        <p:txBody>
          <a:bodyPr/>
          <a:p>
            <a:r>
              <a:rPr lang="en-CA"/>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92" name="PlaceHolder 2"/>
          <p:cNvSpPr>
            <a:spLocks noGrp="1"/>
          </p:cNvSpPr>
          <p:nvPr>
            <p:ph/>
          </p:nvPr>
        </p:nvSpPr>
        <p:spPr>
          <a:xfrm>
            <a:off x="62604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93" name="PlaceHolder 3"/>
          <p:cNvSpPr>
            <a:spLocks noGrp="1"/>
          </p:cNvSpPr>
          <p:nvPr>
            <p:ph/>
          </p:nvPr>
        </p:nvSpPr>
        <p:spPr>
          <a:xfrm>
            <a:off x="628380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45C42F9-C1D9-4099-B988-C14EF4C11D06}" type="slidenum">
              <a:t>&lt;#&gt;</a:t>
            </a:fld>
          </a:p>
        </p:txBody>
      </p:sp>
      <p:sp>
        <p:nvSpPr>
          <p:cNvPr id="7" name="PlaceHolder 6"/>
          <p:cNvSpPr>
            <a:spLocks noGrp="1"/>
          </p:cNvSpPr>
          <p:nvPr>
            <p:ph type="dt" idx="7"/>
          </p:nvPr>
        </p:nvSpPr>
        <p:spPr/>
        <p:txBody>
          <a:bodyPr/>
          <a:p>
            <a:r>
              <a:rPr lang="en-CA"/>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6EBFF47-8737-43B9-A01A-61E5264E64F9}" type="slidenum">
              <a:t>&lt;#&gt;</a:t>
            </a:fld>
          </a:p>
        </p:txBody>
      </p:sp>
      <p:sp>
        <p:nvSpPr>
          <p:cNvPr id="5" name="PlaceHolder 4"/>
          <p:cNvSpPr>
            <a:spLocks noGrp="1"/>
          </p:cNvSpPr>
          <p:nvPr>
            <p:ph type="dt" idx="7"/>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8" name="PlaceHolder 2"/>
          <p:cNvSpPr>
            <a:spLocks noGrp="1"/>
          </p:cNvSpPr>
          <p:nvPr>
            <p:ph/>
          </p:nvPr>
        </p:nvSpPr>
        <p:spPr>
          <a:xfrm>
            <a:off x="626040" y="1231920"/>
            <a:ext cx="110419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B881167-3443-46F9-9036-04F637631864}" type="slidenum">
              <a:t>&lt;#&gt;</a:t>
            </a:fld>
          </a:p>
        </p:txBody>
      </p:sp>
      <p:sp>
        <p:nvSpPr>
          <p:cNvPr id="6" name="PlaceHolder 5"/>
          <p:cNvSpPr>
            <a:spLocks noGrp="1"/>
          </p:cNvSpPr>
          <p:nvPr>
            <p:ph type="dt" idx="1"/>
          </p:nvPr>
        </p:nvSpPr>
        <p:spPr/>
        <p:txBody>
          <a:bodyPr/>
          <a:p>
            <a:r>
              <a:rPr lang="en-CA"/>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26040" y="365040"/>
            <a:ext cx="11041920" cy="401796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41A0BB8-8DF3-4864-9A22-F7E98FDE8A38}" type="slidenum">
              <a:t>&lt;#&gt;</a:t>
            </a:fld>
          </a:p>
        </p:txBody>
      </p:sp>
      <p:sp>
        <p:nvSpPr>
          <p:cNvPr id="5" name="PlaceHolder 4"/>
          <p:cNvSpPr>
            <a:spLocks noGrp="1"/>
          </p:cNvSpPr>
          <p:nvPr>
            <p:ph type="dt" idx="7"/>
          </p:nvPr>
        </p:nvSpPr>
        <p:spPr/>
        <p:txBody>
          <a:bodyPr/>
          <a:p>
            <a:r>
              <a:rPr lang="en-CA"/>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97" name="PlaceHolder 2"/>
          <p:cNvSpPr>
            <a:spLocks noGrp="1"/>
          </p:cNvSpPr>
          <p:nvPr>
            <p:ph/>
          </p:nvPr>
        </p:nvSpPr>
        <p:spPr>
          <a:xfrm>
            <a:off x="62604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98" name="PlaceHolder 3"/>
          <p:cNvSpPr>
            <a:spLocks noGrp="1"/>
          </p:cNvSpPr>
          <p:nvPr>
            <p:ph/>
          </p:nvPr>
        </p:nvSpPr>
        <p:spPr>
          <a:xfrm>
            <a:off x="628380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99" name="PlaceHolder 4"/>
          <p:cNvSpPr>
            <a:spLocks noGrp="1"/>
          </p:cNvSpPr>
          <p:nvPr>
            <p:ph/>
          </p:nvPr>
        </p:nvSpPr>
        <p:spPr>
          <a:xfrm>
            <a:off x="62604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BBF42FE-3751-4C18-9B00-E9FC380A91CF}" type="slidenum">
              <a:t>&lt;#&gt;</a:t>
            </a:fld>
          </a:p>
        </p:txBody>
      </p:sp>
      <p:sp>
        <p:nvSpPr>
          <p:cNvPr id="8" name="PlaceHolder 7"/>
          <p:cNvSpPr>
            <a:spLocks noGrp="1"/>
          </p:cNvSpPr>
          <p:nvPr>
            <p:ph type="dt" idx="7"/>
          </p:nvPr>
        </p:nvSpPr>
        <p:spPr/>
        <p:txBody>
          <a:bodyPr/>
          <a:p>
            <a:r>
              <a:rPr lang="en-CA"/>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101" name="PlaceHolder 2"/>
          <p:cNvSpPr>
            <a:spLocks noGrp="1"/>
          </p:cNvSpPr>
          <p:nvPr>
            <p:ph/>
          </p:nvPr>
        </p:nvSpPr>
        <p:spPr>
          <a:xfrm>
            <a:off x="62604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02" name="PlaceHolder 3"/>
          <p:cNvSpPr>
            <a:spLocks noGrp="1"/>
          </p:cNvSpPr>
          <p:nvPr>
            <p:ph/>
          </p:nvPr>
        </p:nvSpPr>
        <p:spPr>
          <a:xfrm>
            <a:off x="628380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03" name="PlaceHolder 4"/>
          <p:cNvSpPr>
            <a:spLocks noGrp="1"/>
          </p:cNvSpPr>
          <p:nvPr>
            <p:ph/>
          </p:nvPr>
        </p:nvSpPr>
        <p:spPr>
          <a:xfrm>
            <a:off x="628380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6B9F100-89DF-4925-A021-BD45F44B1660}" type="slidenum">
              <a:t>&lt;#&gt;</a:t>
            </a:fld>
          </a:p>
        </p:txBody>
      </p:sp>
      <p:sp>
        <p:nvSpPr>
          <p:cNvPr id="8" name="PlaceHolder 7"/>
          <p:cNvSpPr>
            <a:spLocks noGrp="1"/>
          </p:cNvSpPr>
          <p:nvPr>
            <p:ph type="dt" idx="7"/>
          </p:nvPr>
        </p:nvSpPr>
        <p:spPr/>
        <p:txBody>
          <a:bodyPr/>
          <a:p>
            <a:r>
              <a:rPr lang="en-CA"/>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105" name="PlaceHolder 2"/>
          <p:cNvSpPr>
            <a:spLocks noGrp="1"/>
          </p:cNvSpPr>
          <p:nvPr>
            <p:ph/>
          </p:nvPr>
        </p:nvSpPr>
        <p:spPr>
          <a:xfrm>
            <a:off x="62604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06" name="PlaceHolder 3"/>
          <p:cNvSpPr>
            <a:spLocks noGrp="1"/>
          </p:cNvSpPr>
          <p:nvPr>
            <p:ph/>
          </p:nvPr>
        </p:nvSpPr>
        <p:spPr>
          <a:xfrm>
            <a:off x="628380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07" name="PlaceHolder 4"/>
          <p:cNvSpPr>
            <a:spLocks noGrp="1"/>
          </p:cNvSpPr>
          <p:nvPr>
            <p:ph/>
          </p:nvPr>
        </p:nvSpPr>
        <p:spPr>
          <a:xfrm>
            <a:off x="626040" y="3908520"/>
            <a:ext cx="110419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9FE1858-082D-42B8-B916-DC7C3A143048}" type="slidenum">
              <a:t>&lt;#&gt;</a:t>
            </a:fld>
          </a:p>
        </p:txBody>
      </p:sp>
      <p:sp>
        <p:nvSpPr>
          <p:cNvPr id="8" name="PlaceHolder 7"/>
          <p:cNvSpPr>
            <a:spLocks noGrp="1"/>
          </p:cNvSpPr>
          <p:nvPr>
            <p:ph type="dt" idx="7"/>
          </p:nvPr>
        </p:nvSpPr>
        <p:spPr/>
        <p:txBody>
          <a:bodyPr/>
          <a:p>
            <a:r>
              <a:rPr lang="en-CA"/>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109" name="PlaceHolder 2"/>
          <p:cNvSpPr>
            <a:spLocks noGrp="1"/>
          </p:cNvSpPr>
          <p:nvPr>
            <p:ph/>
          </p:nvPr>
        </p:nvSpPr>
        <p:spPr>
          <a:xfrm>
            <a:off x="626040" y="1231920"/>
            <a:ext cx="110419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10" name="PlaceHolder 3"/>
          <p:cNvSpPr>
            <a:spLocks noGrp="1"/>
          </p:cNvSpPr>
          <p:nvPr>
            <p:ph/>
          </p:nvPr>
        </p:nvSpPr>
        <p:spPr>
          <a:xfrm>
            <a:off x="626040" y="3908520"/>
            <a:ext cx="110419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D42F2CE-B478-468A-A606-F38B2F07F8F5}" type="slidenum">
              <a:t>&lt;#&gt;</a:t>
            </a:fld>
          </a:p>
        </p:txBody>
      </p:sp>
      <p:sp>
        <p:nvSpPr>
          <p:cNvPr id="7" name="PlaceHolder 6"/>
          <p:cNvSpPr>
            <a:spLocks noGrp="1"/>
          </p:cNvSpPr>
          <p:nvPr>
            <p:ph type="dt" idx="7"/>
          </p:nvPr>
        </p:nvSpPr>
        <p:spPr/>
        <p:txBody>
          <a:bodyPr/>
          <a:p>
            <a:r>
              <a:rPr lang="en-CA"/>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112" name="PlaceHolder 2"/>
          <p:cNvSpPr>
            <a:spLocks noGrp="1"/>
          </p:cNvSpPr>
          <p:nvPr>
            <p:ph/>
          </p:nvPr>
        </p:nvSpPr>
        <p:spPr>
          <a:xfrm>
            <a:off x="62604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13" name="PlaceHolder 3"/>
          <p:cNvSpPr>
            <a:spLocks noGrp="1"/>
          </p:cNvSpPr>
          <p:nvPr>
            <p:ph/>
          </p:nvPr>
        </p:nvSpPr>
        <p:spPr>
          <a:xfrm>
            <a:off x="628380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14" name="PlaceHolder 4"/>
          <p:cNvSpPr>
            <a:spLocks noGrp="1"/>
          </p:cNvSpPr>
          <p:nvPr>
            <p:ph/>
          </p:nvPr>
        </p:nvSpPr>
        <p:spPr>
          <a:xfrm>
            <a:off x="62604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15" name="PlaceHolder 5"/>
          <p:cNvSpPr>
            <a:spLocks noGrp="1"/>
          </p:cNvSpPr>
          <p:nvPr>
            <p:ph/>
          </p:nvPr>
        </p:nvSpPr>
        <p:spPr>
          <a:xfrm>
            <a:off x="628380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CB6D8D6-0434-482D-AD83-881FEF6A4CFC}" type="slidenum">
              <a:t>&lt;#&gt;</a:t>
            </a:fld>
          </a:p>
        </p:txBody>
      </p:sp>
      <p:sp>
        <p:nvSpPr>
          <p:cNvPr id="9" name="PlaceHolder 8"/>
          <p:cNvSpPr>
            <a:spLocks noGrp="1"/>
          </p:cNvSpPr>
          <p:nvPr>
            <p:ph type="dt" idx="7"/>
          </p:nvPr>
        </p:nvSpPr>
        <p:spPr/>
        <p:txBody>
          <a:bodyPr/>
          <a:p>
            <a:r>
              <a:rPr lang="en-CA"/>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117" name="PlaceHolder 2"/>
          <p:cNvSpPr>
            <a:spLocks noGrp="1"/>
          </p:cNvSpPr>
          <p:nvPr>
            <p:ph/>
          </p:nvPr>
        </p:nvSpPr>
        <p:spPr>
          <a:xfrm>
            <a:off x="626040" y="12319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18" name="PlaceHolder 3"/>
          <p:cNvSpPr>
            <a:spLocks noGrp="1"/>
          </p:cNvSpPr>
          <p:nvPr>
            <p:ph/>
          </p:nvPr>
        </p:nvSpPr>
        <p:spPr>
          <a:xfrm>
            <a:off x="4359600" y="12319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19" name="PlaceHolder 4"/>
          <p:cNvSpPr>
            <a:spLocks noGrp="1"/>
          </p:cNvSpPr>
          <p:nvPr>
            <p:ph/>
          </p:nvPr>
        </p:nvSpPr>
        <p:spPr>
          <a:xfrm>
            <a:off x="8093160" y="12319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20" name="PlaceHolder 5"/>
          <p:cNvSpPr>
            <a:spLocks noGrp="1"/>
          </p:cNvSpPr>
          <p:nvPr>
            <p:ph/>
          </p:nvPr>
        </p:nvSpPr>
        <p:spPr>
          <a:xfrm>
            <a:off x="626040" y="39085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21" name="PlaceHolder 6"/>
          <p:cNvSpPr>
            <a:spLocks noGrp="1"/>
          </p:cNvSpPr>
          <p:nvPr>
            <p:ph/>
          </p:nvPr>
        </p:nvSpPr>
        <p:spPr>
          <a:xfrm>
            <a:off x="4359600" y="39085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22" name="PlaceHolder 7"/>
          <p:cNvSpPr>
            <a:spLocks noGrp="1"/>
          </p:cNvSpPr>
          <p:nvPr>
            <p:ph/>
          </p:nvPr>
        </p:nvSpPr>
        <p:spPr>
          <a:xfrm>
            <a:off x="8093160" y="3908520"/>
            <a:ext cx="355536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1CFB7DD0-1CEF-41FC-BE53-B9C6E7D1AC03}" type="slidenum">
              <a:t>&lt;#&gt;</a:t>
            </a:fld>
          </a:p>
        </p:txBody>
      </p:sp>
      <p:sp>
        <p:nvSpPr>
          <p:cNvPr id="11" name="PlaceHolder 10"/>
          <p:cNvSpPr>
            <a:spLocks noGrp="1"/>
          </p:cNvSpPr>
          <p:nvPr>
            <p:ph type="dt" idx="7"/>
          </p:nvPr>
        </p:nvSpPr>
        <p:spPr/>
        <p:txBody>
          <a:bodyPr/>
          <a:p>
            <a:r>
              <a:rPr lang="en-CA"/>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10" name="PlaceHolder 2"/>
          <p:cNvSpPr>
            <a:spLocks noGrp="1"/>
          </p:cNvSpPr>
          <p:nvPr>
            <p:ph/>
          </p:nvPr>
        </p:nvSpPr>
        <p:spPr>
          <a:xfrm>
            <a:off x="62604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1" name="PlaceHolder 3"/>
          <p:cNvSpPr>
            <a:spLocks noGrp="1"/>
          </p:cNvSpPr>
          <p:nvPr>
            <p:ph/>
          </p:nvPr>
        </p:nvSpPr>
        <p:spPr>
          <a:xfrm>
            <a:off x="628380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B51C45C-CDC7-4216-9164-4BF7211DCD8D}" type="slidenum">
              <a:t>&lt;#&gt;</a:t>
            </a:fld>
          </a:p>
        </p:txBody>
      </p:sp>
      <p:sp>
        <p:nvSpPr>
          <p:cNvPr id="7" name="PlaceHolder 6"/>
          <p:cNvSpPr>
            <a:spLocks noGrp="1"/>
          </p:cNvSpPr>
          <p:nvPr>
            <p:ph type="dt" idx="1"/>
          </p:nvPr>
        </p:nvSpPr>
        <p:spPr/>
        <p:txBody>
          <a:bodyPr/>
          <a:p>
            <a:r>
              <a:rPr lang="en-CA"/>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268D4AE-B1B9-4BF5-B9BE-31F851882147}" type="slidenum">
              <a:t>&lt;#&gt;</a:t>
            </a:fld>
          </a:p>
        </p:txBody>
      </p:sp>
      <p:sp>
        <p:nvSpPr>
          <p:cNvPr id="5" name="PlaceHolder 4"/>
          <p:cNvSpPr>
            <a:spLocks noGrp="1"/>
          </p:cNvSpPr>
          <p:nvPr>
            <p:ph type="dt" idx="1"/>
          </p:nvPr>
        </p:nvSpPr>
        <p:spPr/>
        <p:txBody>
          <a:bodyPr/>
          <a:p>
            <a:r>
              <a:rPr lang="en-CA"/>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6040" y="365040"/>
            <a:ext cx="11041920" cy="401796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6203066-9482-4305-A5E2-C380D480441F}" type="slidenum">
              <a:t>&lt;#&gt;</a:t>
            </a:fld>
          </a:p>
        </p:txBody>
      </p:sp>
      <p:sp>
        <p:nvSpPr>
          <p:cNvPr id="5" name="PlaceHolder 4"/>
          <p:cNvSpPr>
            <a:spLocks noGrp="1"/>
          </p:cNvSpPr>
          <p:nvPr>
            <p:ph type="dt" idx="1"/>
          </p:nvPr>
        </p:nvSpPr>
        <p:spPr/>
        <p:txBody>
          <a:bodyPr/>
          <a:p>
            <a:r>
              <a:rPr lang="en-CA"/>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15" name="PlaceHolder 2"/>
          <p:cNvSpPr>
            <a:spLocks noGrp="1"/>
          </p:cNvSpPr>
          <p:nvPr>
            <p:ph/>
          </p:nvPr>
        </p:nvSpPr>
        <p:spPr>
          <a:xfrm>
            <a:off x="62604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6" name="PlaceHolder 3"/>
          <p:cNvSpPr>
            <a:spLocks noGrp="1"/>
          </p:cNvSpPr>
          <p:nvPr>
            <p:ph/>
          </p:nvPr>
        </p:nvSpPr>
        <p:spPr>
          <a:xfrm>
            <a:off x="628380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17" name="PlaceHolder 4"/>
          <p:cNvSpPr>
            <a:spLocks noGrp="1"/>
          </p:cNvSpPr>
          <p:nvPr>
            <p:ph/>
          </p:nvPr>
        </p:nvSpPr>
        <p:spPr>
          <a:xfrm>
            <a:off x="62604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0F21E98-9F28-4ABF-95DD-B8F78A627180}" type="slidenum">
              <a:t>&lt;#&gt;</a:t>
            </a:fld>
          </a:p>
        </p:txBody>
      </p:sp>
      <p:sp>
        <p:nvSpPr>
          <p:cNvPr id="8" name="PlaceHolder 7"/>
          <p:cNvSpPr>
            <a:spLocks noGrp="1"/>
          </p:cNvSpPr>
          <p:nvPr>
            <p:ph type="dt" idx="1"/>
          </p:nvPr>
        </p:nvSpPr>
        <p:spPr/>
        <p:txBody>
          <a:bodyPr/>
          <a:p>
            <a:r>
              <a:rPr lang="en-CA"/>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19" name="PlaceHolder 2"/>
          <p:cNvSpPr>
            <a:spLocks noGrp="1"/>
          </p:cNvSpPr>
          <p:nvPr>
            <p:ph/>
          </p:nvPr>
        </p:nvSpPr>
        <p:spPr>
          <a:xfrm>
            <a:off x="626040" y="1231920"/>
            <a:ext cx="5388120" cy="512388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20" name="PlaceHolder 3"/>
          <p:cNvSpPr>
            <a:spLocks noGrp="1"/>
          </p:cNvSpPr>
          <p:nvPr>
            <p:ph/>
          </p:nvPr>
        </p:nvSpPr>
        <p:spPr>
          <a:xfrm>
            <a:off x="628380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21" name="PlaceHolder 4"/>
          <p:cNvSpPr>
            <a:spLocks noGrp="1"/>
          </p:cNvSpPr>
          <p:nvPr>
            <p:ph/>
          </p:nvPr>
        </p:nvSpPr>
        <p:spPr>
          <a:xfrm>
            <a:off x="6283800" y="39085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84075B3-37ED-4647-9367-9A369E5C1CF6}" type="slidenum">
              <a:t>&lt;#&gt;</a:t>
            </a:fld>
          </a:p>
        </p:txBody>
      </p:sp>
      <p:sp>
        <p:nvSpPr>
          <p:cNvPr id="8" name="PlaceHolder 7"/>
          <p:cNvSpPr>
            <a:spLocks noGrp="1"/>
          </p:cNvSpPr>
          <p:nvPr>
            <p:ph type="dt" idx="1"/>
          </p:nvPr>
        </p:nvSpPr>
        <p:spPr/>
        <p:txBody>
          <a:bodyPr/>
          <a:p>
            <a:r>
              <a:rPr lang="en-CA"/>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6040" y="365040"/>
            <a:ext cx="11041920" cy="866520"/>
          </a:xfrm>
          <a:prstGeom prst="rect">
            <a:avLst/>
          </a:prstGeom>
          <a:noFill/>
          <a:ln w="0">
            <a:noFill/>
          </a:ln>
        </p:spPr>
        <p:txBody>
          <a:bodyPr lIns="0" rIns="0" tIns="0" bIns="0" anchor="ctr">
            <a:noAutofit/>
          </a:bodyPr>
          <a:p>
            <a:endParaRPr b="0" lang="en-CL" sz="4400" spc="-1" strike="noStrike">
              <a:solidFill>
                <a:srgbClr val="000000"/>
              </a:solidFill>
              <a:latin typeface="Calibri"/>
            </a:endParaRPr>
          </a:p>
        </p:txBody>
      </p:sp>
      <p:sp>
        <p:nvSpPr>
          <p:cNvPr id="23" name="PlaceHolder 2"/>
          <p:cNvSpPr>
            <a:spLocks noGrp="1"/>
          </p:cNvSpPr>
          <p:nvPr>
            <p:ph/>
          </p:nvPr>
        </p:nvSpPr>
        <p:spPr>
          <a:xfrm>
            <a:off x="62604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24" name="PlaceHolder 3"/>
          <p:cNvSpPr>
            <a:spLocks noGrp="1"/>
          </p:cNvSpPr>
          <p:nvPr>
            <p:ph/>
          </p:nvPr>
        </p:nvSpPr>
        <p:spPr>
          <a:xfrm>
            <a:off x="6283800" y="1231920"/>
            <a:ext cx="53881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25" name="PlaceHolder 4"/>
          <p:cNvSpPr>
            <a:spLocks noGrp="1"/>
          </p:cNvSpPr>
          <p:nvPr>
            <p:ph/>
          </p:nvPr>
        </p:nvSpPr>
        <p:spPr>
          <a:xfrm>
            <a:off x="626040" y="3908520"/>
            <a:ext cx="11041920" cy="2444040"/>
          </a:xfrm>
          <a:prstGeom prst="rect">
            <a:avLst/>
          </a:prstGeom>
          <a:noFill/>
          <a:ln w="0">
            <a:noFill/>
          </a:ln>
        </p:spPr>
        <p:txBody>
          <a:bodyPr lIns="0" rIns="0" tIns="0" bIns="0" anchor="t">
            <a:normAutofit/>
          </a:bodyPr>
          <a:p>
            <a:endParaRPr b="0" lang="en-CL" sz="2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161EB4F-FEFC-4421-AAB5-CA59A8703172}" type="slidenum">
              <a:t>&lt;#&gt;</a:t>
            </a:fld>
          </a:p>
        </p:txBody>
      </p:sp>
      <p:sp>
        <p:nvSpPr>
          <p:cNvPr id="8" name="PlaceHolder 7"/>
          <p:cNvSpPr>
            <a:spLocks noGrp="1"/>
          </p:cNvSpPr>
          <p:nvPr>
            <p:ph type="dt" idx="1"/>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367920"/>
            <a:ext cx="10753920" cy="3141720"/>
          </a:xfrm>
          <a:prstGeom prst="rect">
            <a:avLst/>
          </a:prstGeom>
          <a:noFill/>
          <a:ln w="0">
            <a:noFill/>
          </a:ln>
        </p:spPr>
        <p:txBody>
          <a:bodyPr numCol="1" spcCol="0" anchor="b">
            <a:noAutofit/>
          </a:bodyPr>
          <a:p>
            <a:pPr algn="ctr">
              <a:lnSpc>
                <a:spcPct val="90000"/>
              </a:lnSpc>
              <a:buNone/>
            </a:pPr>
            <a:r>
              <a:rPr b="0" lang="en-US" sz="6000" spc="-1" strike="noStrike" u="sng">
                <a:solidFill>
                  <a:srgbClr val="0000cc"/>
                </a:solidFill>
                <a:uFillTx/>
                <a:latin typeface="Arial"/>
              </a:rPr>
              <a:t>Click to edit Master title style</a:t>
            </a:r>
            <a:endParaRPr b="0" lang="en-CL"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 </a:t>
            </a:r>
            <a:endParaRPr b="0" lang="en-CA"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lnSpc>
                <a:spcPct val="100000"/>
              </a:lnSpc>
              <a:buNone/>
              <a:defRPr b="0" lang="es-ES_tradnl" sz="1200" spc="-1" strike="noStrike">
                <a:solidFill>
                  <a:srgbClr val="0000cc"/>
                </a:solidFill>
                <a:latin typeface="Arial"/>
              </a:defRPr>
            </a:lvl1pPr>
          </a:lstStyle>
          <a:p>
            <a:pPr algn="ctr">
              <a:lnSpc>
                <a:spcPct val="100000"/>
              </a:lnSpc>
              <a:buNone/>
            </a:pPr>
            <a:r>
              <a:rPr b="0" lang="es-ES_tradnl" sz="1200" spc="-1" strike="noStrike">
                <a:solidFill>
                  <a:srgbClr val="0000cc"/>
                </a:solidFill>
                <a:latin typeface="Arial"/>
              </a:rPr>
              <a:t>ELO329: Agustín J. González</a:t>
            </a:r>
            <a:endParaRPr b="0" lang="en-CA" sz="12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s-ES_tradnl" sz="1200" spc="-1" strike="noStrike">
                <a:solidFill>
                  <a:srgbClr val="0000cc"/>
                </a:solidFill>
                <a:latin typeface="Arial"/>
              </a:defRPr>
            </a:lvl1pPr>
          </a:lstStyle>
          <a:p>
            <a:pPr algn="r">
              <a:lnSpc>
                <a:spcPct val="100000"/>
              </a:lnSpc>
              <a:buNone/>
            </a:pPr>
            <a:fld id="{565C26ED-23AB-43F6-B192-B6B18D4C8EA6}" type="slidenum">
              <a:rPr b="0" lang="es-ES_tradnl" sz="1200" spc="-1" strike="noStrike">
                <a:solidFill>
                  <a:srgbClr val="0000cc"/>
                </a:solidFill>
                <a:latin typeface="Arial"/>
              </a:rPr>
              <a:t>6</a:t>
            </a:fld>
            <a:endParaRPr b="0" lang="en-CA"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L" sz="2800" spc="-1" strike="noStrike">
                <a:solidFill>
                  <a:srgbClr val="000000"/>
                </a:solidFill>
                <a:latin typeface="Arial"/>
              </a:rPr>
              <a:t>Click to edit the outline text format</a:t>
            </a:r>
            <a:endParaRPr b="0" lang="en-CL"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CL" sz="2000" spc="-1" strike="noStrike">
                <a:solidFill>
                  <a:srgbClr val="000000"/>
                </a:solidFill>
                <a:latin typeface="Arial"/>
              </a:rPr>
              <a:t>Second Outline Level</a:t>
            </a:r>
            <a:endParaRPr b="0" lang="en-CL"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CL" sz="1800" spc="-1" strike="noStrike">
                <a:solidFill>
                  <a:srgbClr val="000000"/>
                </a:solidFill>
                <a:latin typeface="Arial"/>
              </a:rPr>
              <a:t>Third Outline Level</a:t>
            </a:r>
            <a:endParaRPr b="0" lang="en-CL"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CL" sz="1800" spc="-1" strike="noStrike">
                <a:solidFill>
                  <a:srgbClr val="000000"/>
                </a:solidFill>
                <a:latin typeface="Arial"/>
              </a:rPr>
              <a:t>Fourth Outline Level</a:t>
            </a:r>
            <a:endParaRPr b="0" lang="en-CL"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CL" sz="2000" spc="-1" strike="noStrike">
                <a:solidFill>
                  <a:srgbClr val="000000"/>
                </a:solidFill>
                <a:latin typeface="Arial"/>
              </a:rPr>
              <a:t>Fifth Outline Level</a:t>
            </a:r>
            <a:endParaRPr b="0" lang="en-CL"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CL" sz="2000" spc="-1" strike="noStrike">
                <a:solidFill>
                  <a:srgbClr val="000000"/>
                </a:solidFill>
                <a:latin typeface="Arial"/>
              </a:rPr>
              <a:t>Sixth Outline Level</a:t>
            </a:r>
            <a:endParaRPr b="0" lang="en-CL"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CL" sz="2000" spc="-1" strike="noStrike">
                <a:solidFill>
                  <a:srgbClr val="000000"/>
                </a:solidFill>
                <a:latin typeface="Arial"/>
              </a:rPr>
              <a:t>Seventh Outline Level</a:t>
            </a:r>
            <a:endParaRPr b="0" lang="en-C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n-US" sz="4400" spc="-1" strike="noStrike" u="sng">
                <a:solidFill>
                  <a:srgbClr val="0000cc"/>
                </a:solidFill>
                <a:uFillTx/>
                <a:latin typeface="Arial"/>
              </a:rPr>
              <a:t>Click to edit Master title style</a:t>
            </a:r>
            <a:endParaRPr b="0" lang="en-CL" sz="4400" spc="-1" strike="noStrike">
              <a:solidFill>
                <a:srgbClr val="000000"/>
              </a:solidFill>
              <a:latin typeface="Calibri"/>
            </a:endParaRPr>
          </a:p>
        </p:txBody>
      </p:sp>
      <p:sp>
        <p:nvSpPr>
          <p:cNvPr id="42" name="PlaceHolder 2"/>
          <p:cNvSpPr>
            <a:spLocks noGrp="1"/>
          </p:cNvSpPr>
          <p:nvPr>
            <p:ph type="body"/>
          </p:nvPr>
        </p:nvSpPr>
        <p:spPr>
          <a:xfrm>
            <a:off x="626040" y="1231920"/>
            <a:ext cx="11041920" cy="5123880"/>
          </a:xfrm>
          <a:prstGeom prst="rect">
            <a:avLst/>
          </a:prstGeom>
          <a:noFill/>
          <a:ln w="0">
            <a:noFill/>
          </a:ln>
        </p:spPr>
        <p:txBody>
          <a:bodyPr numCol="1" spcCol="0" anchor="t">
            <a:normAutofit/>
          </a:bodyPr>
          <a:p>
            <a:pPr marL="552600" indent="-552600">
              <a:lnSpc>
                <a:spcPct val="100000"/>
              </a:lnSpc>
              <a:spcBef>
                <a:spcPts val="400"/>
              </a:spcBef>
              <a:buClr>
                <a:srgbClr val="0000cc"/>
              </a:buClr>
              <a:buFont typeface="Wingdings" charset="2"/>
              <a:buChar char=""/>
            </a:pPr>
            <a:r>
              <a:rPr b="0" lang="en-US" sz="2600" spc="-1" strike="noStrike">
                <a:solidFill>
                  <a:srgbClr val="000000"/>
                </a:solidFill>
                <a:latin typeface="Arial"/>
              </a:rPr>
              <a:t>Click to edit Master text styles</a:t>
            </a:r>
            <a:endParaRPr b="0" lang="en-CL" sz="2600" spc="-1" strike="noStrike">
              <a:solidFill>
                <a:srgbClr val="000000"/>
              </a:solidFill>
              <a:latin typeface="Arial"/>
            </a:endParaRPr>
          </a:p>
          <a:p>
            <a:pPr lvl="1" marL="656280" indent="-343080">
              <a:lnSpc>
                <a:spcPct val="100000"/>
              </a:lnSpc>
              <a:spcBef>
                <a:spcPts val="499"/>
              </a:spcBef>
              <a:buClr>
                <a:srgbClr val="0000cc"/>
              </a:buClr>
              <a:buSzPct val="130000"/>
              <a:buFont typeface="Arial"/>
              <a:buChar char="•"/>
            </a:pPr>
            <a:r>
              <a:rPr b="0" lang="en-US" sz="2400" spc="-1" strike="noStrike">
                <a:solidFill>
                  <a:srgbClr val="000000"/>
                </a:solidFill>
                <a:latin typeface="Arial"/>
              </a:rPr>
              <a:t>Second level</a:t>
            </a:r>
            <a:endParaRPr b="0" lang="en-CL" sz="2400" spc="-1" strike="noStrike">
              <a:solidFill>
                <a:srgbClr val="000000"/>
              </a:solidFill>
              <a:latin typeface="Arial"/>
            </a:endParaRPr>
          </a:p>
          <a:p>
            <a:pPr lvl="2" marL="1143000" indent="-228600">
              <a:lnSpc>
                <a:spcPct val="100000"/>
              </a:lnSpc>
              <a:spcBef>
                <a:spcPts val="499"/>
              </a:spcBef>
              <a:buClr>
                <a:srgbClr val="0000cc"/>
              </a:buClr>
              <a:buSzPct val="80000"/>
              <a:buFont typeface="Wingdings" charset="2"/>
              <a:buChar char=""/>
            </a:pPr>
            <a:r>
              <a:rPr b="0" lang="en-US" sz="2000" spc="-1" strike="noStrike">
                <a:solidFill>
                  <a:srgbClr val="000000"/>
                </a:solidFill>
                <a:latin typeface="Arial"/>
              </a:rPr>
              <a:t>Third level</a:t>
            </a:r>
            <a:endParaRPr b="0" lang="en-CL" sz="2000" spc="-1" strike="noStrike">
              <a:solidFill>
                <a:srgbClr val="000000"/>
              </a:solidFill>
              <a:latin typeface="Arial"/>
            </a:endParaRPr>
          </a:p>
          <a:p>
            <a:pPr lvl="3" marL="1600200" indent="-228600">
              <a:lnSpc>
                <a:spcPct val="90000"/>
              </a:lnSpc>
              <a:spcBef>
                <a:spcPts val="499"/>
              </a:spcBef>
              <a:buClr>
                <a:srgbClr val="0000cc"/>
              </a:buClr>
              <a:buSzPct val="80000"/>
              <a:buFont typeface="Wingdings" charset="2"/>
              <a:buChar char=""/>
            </a:pPr>
            <a:r>
              <a:rPr b="0" lang="en-US" sz="1800" spc="-1" strike="noStrike">
                <a:solidFill>
                  <a:srgbClr val="000000"/>
                </a:solidFill>
                <a:latin typeface="Arial"/>
              </a:rPr>
              <a:t>Fourth level</a:t>
            </a:r>
            <a:endParaRPr b="0" lang="en-CL" sz="1800" spc="-1" strike="noStrike">
              <a:solidFill>
                <a:srgbClr val="000000"/>
              </a:solidFill>
              <a:latin typeface="Arial"/>
            </a:endParaRPr>
          </a:p>
          <a:p>
            <a:pPr lvl="4" marL="2057400" indent="-228600">
              <a:lnSpc>
                <a:spcPct val="90000"/>
              </a:lnSpc>
              <a:spcBef>
                <a:spcPts val="499"/>
              </a:spcBef>
              <a:buClr>
                <a:srgbClr val="0000cc"/>
              </a:buClr>
              <a:buSzPct val="80000"/>
              <a:buFont typeface="Wingdings" charset="2"/>
              <a:buChar char=""/>
            </a:pPr>
            <a:r>
              <a:rPr b="0" lang="en-US" sz="1800" spc="-1" strike="noStrike">
                <a:solidFill>
                  <a:srgbClr val="000000"/>
                </a:solidFill>
                <a:latin typeface="Arial"/>
              </a:rPr>
              <a:t>Fifth level</a:t>
            </a:r>
            <a:endParaRPr b="0" lang="en-CL" sz="1800" spc="-1" strike="noStrike">
              <a:solidFill>
                <a:srgbClr val="000000"/>
              </a:solidFill>
              <a:latin typeface="Arial"/>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CA"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lnSpc>
                <a:spcPct val="100000"/>
              </a:lnSpc>
              <a:buNone/>
              <a:defRPr b="0" lang="es-ES_tradnl" sz="1200" spc="-1" strike="noStrike">
                <a:solidFill>
                  <a:srgbClr val="0000cc"/>
                </a:solidFill>
                <a:latin typeface="Arial"/>
              </a:defRPr>
            </a:lvl1pPr>
          </a:lstStyle>
          <a:p>
            <a:pPr algn="ctr">
              <a:lnSpc>
                <a:spcPct val="100000"/>
              </a:lnSpc>
              <a:buNone/>
            </a:pPr>
            <a:r>
              <a:rPr b="0" lang="es-ES_tradnl" sz="1200" spc="-1" strike="noStrike">
                <a:solidFill>
                  <a:srgbClr val="0000cc"/>
                </a:solidFill>
                <a:latin typeface="Arial"/>
              </a:rPr>
              <a:t>&lt;footer&gt;</a:t>
            </a:r>
            <a:endParaRPr b="0" lang="en-CA" sz="12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s-ES_tradnl" sz="1200" spc="-1" strike="noStrike">
                <a:solidFill>
                  <a:srgbClr val="0000cc"/>
                </a:solidFill>
                <a:latin typeface="Arial"/>
              </a:defRPr>
            </a:lvl1pPr>
          </a:lstStyle>
          <a:p>
            <a:pPr algn="r">
              <a:lnSpc>
                <a:spcPct val="100000"/>
              </a:lnSpc>
              <a:buNone/>
            </a:pPr>
            <a:fld id="{445F1803-9D74-4874-9832-922685DF670E}" type="slidenum">
              <a:rPr b="0" lang="es-ES_tradnl" sz="1200" spc="-1" strike="noStrike">
                <a:solidFill>
                  <a:srgbClr val="0000cc"/>
                </a:solidFill>
                <a:latin typeface="Arial"/>
              </a:rPr>
              <a:t>&lt;number&gt;</a:t>
            </a:fld>
            <a:endParaRPr b="0" lang="en-CA"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n-US" sz="4400" spc="-1" strike="noStrike" u="sng">
                <a:solidFill>
                  <a:srgbClr val="0000cc"/>
                </a:solidFill>
                <a:uFillTx/>
                <a:latin typeface="Arial"/>
              </a:rPr>
              <a:t>Click to edit Master title style</a:t>
            </a:r>
            <a:endParaRPr b="0" lang="en-CL" sz="4400" spc="-1" strike="noStrike">
              <a:solidFill>
                <a:srgbClr val="000000"/>
              </a:solidFill>
              <a:latin typeface="Calibri"/>
            </a:endParaRPr>
          </a:p>
        </p:txBody>
      </p:sp>
      <p:sp>
        <p:nvSpPr>
          <p:cNvPr id="83" name="PlaceHolder 2"/>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CA" sz="1200" spc="-1" strike="noStrike">
              <a:latin typeface="Times New Roman"/>
            </a:endParaRPr>
          </a:p>
        </p:txBody>
      </p:sp>
      <p:sp>
        <p:nvSpPr>
          <p:cNvPr id="84" name="PlaceHolder 3"/>
          <p:cNvSpPr>
            <a:spLocks noGrp="1"/>
          </p:cNvSpPr>
          <p:nvPr>
            <p:ph type="ftr" idx="8"/>
          </p:nvPr>
        </p:nvSpPr>
        <p:spPr>
          <a:xfrm>
            <a:off x="4038480" y="6356520"/>
            <a:ext cx="4114440" cy="364680"/>
          </a:xfrm>
          <a:prstGeom prst="rect">
            <a:avLst/>
          </a:prstGeom>
          <a:noFill/>
          <a:ln w="0">
            <a:noFill/>
          </a:ln>
        </p:spPr>
        <p:txBody>
          <a:bodyPr anchor="ctr">
            <a:noAutofit/>
          </a:bodyPr>
          <a:lstStyle>
            <a:lvl1pPr algn="ctr">
              <a:lnSpc>
                <a:spcPct val="100000"/>
              </a:lnSpc>
              <a:buNone/>
              <a:defRPr b="0" lang="es-ES_tradnl" sz="1200" spc="-1" strike="noStrike">
                <a:solidFill>
                  <a:srgbClr val="0000cc"/>
                </a:solidFill>
                <a:latin typeface="Arial"/>
              </a:defRPr>
            </a:lvl1pPr>
          </a:lstStyle>
          <a:p>
            <a:pPr algn="ctr">
              <a:lnSpc>
                <a:spcPct val="100000"/>
              </a:lnSpc>
              <a:buNone/>
            </a:pPr>
            <a:r>
              <a:rPr b="0" lang="es-ES_tradnl" sz="1200" spc="-1" strike="noStrike">
                <a:solidFill>
                  <a:srgbClr val="0000cc"/>
                </a:solidFill>
                <a:latin typeface="Arial"/>
              </a:rPr>
              <a:t>&lt;footer&gt;</a:t>
            </a:r>
            <a:endParaRPr b="0" lang="en-CA" sz="1200" spc="-1" strike="noStrike">
              <a:latin typeface="Times New Roman"/>
            </a:endParaRPr>
          </a:p>
        </p:txBody>
      </p:sp>
      <p:sp>
        <p:nvSpPr>
          <p:cNvPr id="85" name="PlaceHolder 4"/>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s-ES_tradnl" sz="1200" spc="-1" strike="noStrike">
                <a:solidFill>
                  <a:srgbClr val="0000cc"/>
                </a:solidFill>
                <a:latin typeface="Arial"/>
              </a:defRPr>
            </a:lvl1pPr>
          </a:lstStyle>
          <a:p>
            <a:pPr algn="r">
              <a:lnSpc>
                <a:spcPct val="100000"/>
              </a:lnSpc>
              <a:buNone/>
            </a:pPr>
            <a:fld id="{5A2C01CF-410D-40A7-A927-26239F27B46D}" type="slidenum">
              <a:rPr b="0" lang="es-ES_tradnl" sz="1200" spc="-1" strike="noStrike">
                <a:solidFill>
                  <a:srgbClr val="0000cc"/>
                </a:solidFill>
                <a:latin typeface="Arial"/>
              </a:rPr>
              <a:t>&lt;number&gt;</a:t>
            </a:fld>
            <a:endParaRPr b="0" lang="en-CA" sz="12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L" sz="2800" spc="-1" strike="noStrike">
                <a:solidFill>
                  <a:srgbClr val="000000"/>
                </a:solidFill>
                <a:latin typeface="Arial"/>
              </a:rPr>
              <a:t>Click to edit the outline text format</a:t>
            </a:r>
            <a:endParaRPr b="0" lang="en-CL"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CL" sz="2000" spc="-1" strike="noStrike">
                <a:solidFill>
                  <a:srgbClr val="000000"/>
                </a:solidFill>
                <a:latin typeface="Arial"/>
              </a:rPr>
              <a:t>Second Outline Level</a:t>
            </a:r>
            <a:endParaRPr b="0" lang="en-CL"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CL" sz="1800" spc="-1" strike="noStrike">
                <a:solidFill>
                  <a:srgbClr val="000000"/>
                </a:solidFill>
                <a:latin typeface="Arial"/>
              </a:rPr>
              <a:t>Third Outline Level</a:t>
            </a:r>
            <a:endParaRPr b="0" lang="en-CL"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CL" sz="1800" spc="-1" strike="noStrike">
                <a:solidFill>
                  <a:srgbClr val="000000"/>
                </a:solidFill>
                <a:latin typeface="Arial"/>
              </a:rPr>
              <a:t>Fourth Outline Level</a:t>
            </a:r>
            <a:endParaRPr b="0" lang="en-CL"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CL" sz="2000" spc="-1" strike="noStrike">
                <a:solidFill>
                  <a:srgbClr val="000000"/>
                </a:solidFill>
                <a:latin typeface="Arial"/>
              </a:rPr>
              <a:t>Fifth Outline Level</a:t>
            </a:r>
            <a:endParaRPr b="0" lang="en-CL"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CL" sz="2000" spc="-1" strike="noStrike">
                <a:solidFill>
                  <a:srgbClr val="000000"/>
                </a:solidFill>
                <a:latin typeface="Arial"/>
              </a:rPr>
              <a:t>Sixth Outline Level</a:t>
            </a:r>
            <a:endParaRPr b="0" lang="en-CL"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CL" sz="2000" spc="-1" strike="noStrike">
                <a:solidFill>
                  <a:srgbClr val="000000"/>
                </a:solidFill>
                <a:latin typeface="Arial"/>
              </a:rPr>
              <a:t>Seventh Outline Level</a:t>
            </a:r>
            <a:endParaRPr b="0" lang="en-C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docs.oracle.com/javase/8/docs/api/javax/swing/Timer.html" TargetMode="External"/><Relationship Id="rId2" Type="http://schemas.openxmlformats.org/officeDocument/2006/relationships/hyperlink" Target="https://docs.oracle.com/javase/8/docs/api/java/awt/event/ActionListener.html" TargetMode="External"/><Relationship Id="rId3" Type="http://schemas.openxmlformats.org/officeDocument/2006/relationships/hyperlink" Target="https://gitlab.com/utfsm-elo/elo329/-/blob/master/c&#243;digos/08-JavaInterfaces/TimeGoesByTest.java" TargetMode="External"/><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gitlab.com/utfsm-elo/elo329/-/blob/master/c&#243;digos/08-JavaInterfaces/EmployeeSortTest.java" TargetMode="External"/><Relationship Id="rId2" Type="http://schemas.openxmlformats.org/officeDocument/2006/relationships/hyperlink" Target="https://docs.oracle.com/javase/8/docs/api/java/util/Arrays.html" TargetMode="External"/><Relationship Id="rId3" Type="http://schemas.openxmlformats.org/officeDocument/2006/relationships/hyperlink" Target="https://docs.oracle.com/javase/8/docs/api/java/lang/Comparable.html" TargetMode="External"/><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85800" y="367920"/>
            <a:ext cx="10753920" cy="3141720"/>
          </a:xfrm>
          <a:prstGeom prst="rect">
            <a:avLst/>
          </a:prstGeom>
          <a:noFill/>
          <a:ln w="0">
            <a:noFill/>
          </a:ln>
        </p:spPr>
        <p:txBody>
          <a:bodyPr numCol="1" spcCol="0" anchor="b">
            <a:noAutofit/>
          </a:bodyPr>
          <a:p>
            <a:pPr algn="ctr">
              <a:lnSpc>
                <a:spcPct val="90000"/>
              </a:lnSpc>
              <a:buNone/>
            </a:pPr>
            <a:r>
              <a:rPr b="0" lang="es-ES" sz="6000" spc="-1" strike="noStrike" u="sng">
                <a:solidFill>
                  <a:srgbClr val="0000cc"/>
                </a:solidFill>
                <a:uFillTx/>
                <a:latin typeface="Arial"/>
              </a:rPr>
              <a:t>Interfaces</a:t>
            </a:r>
            <a:br>
              <a:rPr sz="6000"/>
            </a:br>
            <a:r>
              <a:rPr b="0" lang="es-ES" sz="3600" spc="-1" strike="noStrike" u="sng">
                <a:solidFill>
                  <a:srgbClr val="0000cc"/>
                </a:solidFill>
                <a:uFillTx/>
                <a:latin typeface="Arial"/>
              </a:rPr>
              <a:t>(No es interfaz gráfica, es una alternativa a herencia múltiple)</a:t>
            </a:r>
            <a:endParaRPr b="0" lang="en-CL" sz="3600" spc="-1" strike="noStrike">
              <a:solidFill>
                <a:srgbClr val="000000"/>
              </a:solidFill>
              <a:latin typeface="Calibri"/>
            </a:endParaRPr>
          </a:p>
        </p:txBody>
      </p:sp>
      <p:sp>
        <p:nvSpPr>
          <p:cNvPr id="124" name="PlaceHolder 2"/>
          <p:cNvSpPr>
            <a:spLocks noGrp="1"/>
          </p:cNvSpPr>
          <p:nvPr>
            <p:ph type="subTitle"/>
          </p:nvPr>
        </p:nvSpPr>
        <p:spPr>
          <a:xfrm>
            <a:off x="685800" y="3602160"/>
            <a:ext cx="10667520" cy="1655280"/>
          </a:xfrm>
          <a:prstGeom prst="rect">
            <a:avLst/>
          </a:prstGeom>
          <a:noFill/>
          <a:ln w="0">
            <a:noFill/>
          </a:ln>
        </p:spPr>
        <p:txBody>
          <a:bodyPr numCol="1" spcCol="0" anchor="t">
            <a:noAutofit/>
          </a:bodyPr>
          <a:p>
            <a:pPr algn="ctr">
              <a:lnSpc>
                <a:spcPct val="100000"/>
              </a:lnSpc>
              <a:spcBef>
                <a:spcPts val="400"/>
              </a:spcBef>
              <a:buNone/>
              <a:tabLst>
                <a:tab algn="l" pos="0"/>
              </a:tabLst>
            </a:pPr>
            <a:r>
              <a:rPr b="0" lang="es-ES" sz="2400" spc="-1" strike="noStrike">
                <a:solidFill>
                  <a:srgbClr val="000000"/>
                </a:solidFill>
                <a:latin typeface="Arial"/>
              </a:rPr>
              <a:t>ELO329: Diseño y Programación Orientados a Objetos</a:t>
            </a:r>
            <a:endParaRPr b="0" lang="en-CA" sz="2400" spc="-1" strike="noStrike">
              <a:latin typeface="Arial"/>
            </a:endParaRPr>
          </a:p>
          <a:p>
            <a:pPr algn="ctr">
              <a:lnSpc>
                <a:spcPct val="100000"/>
              </a:lnSpc>
              <a:spcBef>
                <a:spcPts val="400"/>
              </a:spcBef>
              <a:buNone/>
              <a:tabLst>
                <a:tab algn="l" pos="0"/>
              </a:tabLst>
            </a:pPr>
            <a:r>
              <a:rPr b="0" lang="es-ES_tradnl" sz="2400" spc="-1" strike="noStrike">
                <a:solidFill>
                  <a:srgbClr val="000000"/>
                </a:solidFill>
                <a:latin typeface="Arial"/>
              </a:rPr>
              <a:t>Departamento de Electrónica</a:t>
            </a:r>
            <a:endParaRPr b="0" lang="en-CA" sz="2400" spc="-1" strike="noStrike">
              <a:latin typeface="Arial"/>
            </a:endParaRPr>
          </a:p>
          <a:p>
            <a:pPr algn="ctr">
              <a:lnSpc>
                <a:spcPct val="100000"/>
              </a:lnSpc>
              <a:spcBef>
                <a:spcPts val="400"/>
              </a:spcBef>
              <a:buNone/>
              <a:tabLst>
                <a:tab algn="l" pos="0"/>
              </a:tabLst>
            </a:pPr>
            <a:r>
              <a:rPr b="0" lang="es-ES_tradnl" sz="2400" spc="-1" strike="noStrike">
                <a:solidFill>
                  <a:srgbClr val="000000"/>
                </a:solidFill>
                <a:latin typeface="Arial"/>
              </a:rPr>
              <a:t>Universidad Técnica Federico Santa María</a:t>
            </a:r>
            <a:endParaRPr b="0" lang="en-CA" sz="2400" spc="-1" strike="noStrike">
              <a:latin typeface="Arial"/>
            </a:endParaRPr>
          </a:p>
        </p:txBody>
      </p:sp>
      <p:sp>
        <p:nvSpPr>
          <p:cNvPr id="4" name="PlaceHolder 3"/>
          <p:cNvSpPr>
            <a:spLocks noGrp="1"/>
          </p:cNvSpPr>
          <p:nvPr>
            <p:ph type="ftr" idx="2"/>
          </p:nvPr>
        </p:nvSpPr>
        <p:spPr/>
        <p:txBody>
          <a:bodyPr/>
          <a:p>
            <a:r>
              <a:t>ELO329: Agustín J. González</a:t>
            </a:r>
          </a:p>
        </p:txBody>
      </p:sp>
      <p:sp>
        <p:nvSpPr>
          <p:cNvPr id="5" name="PlaceHolder 4"/>
          <p:cNvSpPr>
            <a:spLocks noGrp="1"/>
          </p:cNvSpPr>
          <p:nvPr>
            <p:ph type="sldNum" idx="3"/>
          </p:nvPr>
        </p:nvSpPr>
        <p:spPr/>
        <p:txBody>
          <a:bodyPr/>
          <a:p>
            <a:fld id="{9B58D66E-A0E7-43AE-8D71-FC5038339532}"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s-ES" sz="4400" spc="-1" strike="noStrike" u="sng">
                <a:solidFill>
                  <a:srgbClr val="0000cc"/>
                </a:solidFill>
                <a:uFillTx/>
                <a:latin typeface="Arial"/>
              </a:rPr>
              <a:t>Otro ejemplo de Interfaz: Timer</a:t>
            </a:r>
            <a:endParaRPr b="0" lang="en-CL" sz="4400" spc="-1" strike="noStrike">
              <a:solidFill>
                <a:srgbClr val="000000"/>
              </a:solidFill>
              <a:latin typeface="Calibri"/>
            </a:endParaRPr>
          </a:p>
        </p:txBody>
      </p:sp>
      <p:sp>
        <p:nvSpPr>
          <p:cNvPr id="155" name="PlaceHolder 2"/>
          <p:cNvSpPr>
            <a:spLocks noGrp="1"/>
          </p:cNvSpPr>
          <p:nvPr>
            <p:ph/>
          </p:nvPr>
        </p:nvSpPr>
        <p:spPr>
          <a:xfrm>
            <a:off x="626040" y="1231920"/>
            <a:ext cx="11041920" cy="5123880"/>
          </a:xfrm>
          <a:prstGeom prst="rect">
            <a:avLst/>
          </a:prstGeom>
          <a:noFill/>
          <a:ln w="0">
            <a:noFill/>
          </a:ln>
        </p:spPr>
        <p:txBody>
          <a:bodyPr numCol="1" spcCol="0" anchor="t">
            <a:noAutofit/>
          </a:bodyPr>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Java ofrece tres clases Timer, una de ellas es </a:t>
            </a:r>
            <a:r>
              <a:rPr b="0" lang="es-ES" sz="2600" spc="-1" strike="noStrike" u="sng">
                <a:solidFill>
                  <a:srgbClr val="0563c1"/>
                </a:solidFill>
                <a:uFillTx/>
                <a:latin typeface="Arial"/>
                <a:hlinkClick r:id="rId1"/>
              </a:rPr>
              <a:t>javax.swing.Timer</a:t>
            </a:r>
            <a:r>
              <a:rPr b="0" lang="es-ES" sz="2600" spc="-1" strike="noStrike">
                <a:solidFill>
                  <a:srgbClr val="000000"/>
                </a:solidFill>
                <a:latin typeface="Arial"/>
              </a:rPr>
              <a:t>.</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Este Timer permite invocar un método periódicamente y en paralelo a la ejecución de main.</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Constructor: Timer(int delay, ActionListener listener)</a:t>
            </a:r>
            <a:endParaRPr b="0" lang="en-CL" sz="2600" spc="-1" strike="noStrike">
              <a:solidFill>
                <a:srgbClr val="000000"/>
              </a:solidFill>
              <a:latin typeface="Arial"/>
            </a:endParaRPr>
          </a:p>
          <a:p>
            <a:pPr lvl="1" marL="656280" indent="-343080">
              <a:lnSpc>
                <a:spcPct val="100000"/>
              </a:lnSpc>
              <a:spcBef>
                <a:spcPts val="499"/>
              </a:spcBef>
              <a:buClr>
                <a:srgbClr val="0000cc"/>
              </a:buClr>
              <a:buSzPct val="130000"/>
              <a:buFont typeface="Arial"/>
              <a:buChar char="•"/>
            </a:pPr>
            <a:r>
              <a:rPr b="0" lang="es-ES" sz="2400" spc="-1" strike="noStrike">
                <a:solidFill>
                  <a:srgbClr val="000000"/>
                </a:solidFill>
                <a:latin typeface="Arial"/>
              </a:rPr>
              <a:t>delay tiempo entre invocaciones del método  listener.actionPerformed().</a:t>
            </a:r>
            <a:endParaRPr b="0" lang="en-CL" sz="2400" spc="-1" strike="noStrike">
              <a:solidFill>
                <a:srgbClr val="000000"/>
              </a:solidFill>
              <a:latin typeface="Arial"/>
            </a:endParaRPr>
          </a:p>
          <a:p>
            <a:pPr lvl="1" marL="656280" indent="-343080">
              <a:lnSpc>
                <a:spcPct val="100000"/>
              </a:lnSpc>
              <a:spcBef>
                <a:spcPts val="499"/>
              </a:spcBef>
              <a:buClr>
                <a:srgbClr val="0000cc"/>
              </a:buClr>
              <a:buSzPct val="130000"/>
              <a:buFont typeface="Arial"/>
              <a:buChar char="•"/>
            </a:pPr>
            <a:r>
              <a:rPr b="0" lang="es-ES" sz="2400" spc="-1" strike="noStrike">
                <a:solidFill>
                  <a:srgbClr val="000000"/>
                </a:solidFill>
                <a:latin typeface="Arial"/>
              </a:rPr>
              <a:t>La clase de listener debe implementar la interfaz </a:t>
            </a:r>
            <a:r>
              <a:rPr b="0" lang="es-ES" sz="2400" spc="-1" strike="noStrike" u="sng">
                <a:solidFill>
                  <a:srgbClr val="0563c1"/>
                </a:solidFill>
                <a:uFillTx/>
                <a:latin typeface="Arial"/>
                <a:hlinkClick r:id="rId2"/>
              </a:rPr>
              <a:t>ActionListener</a:t>
            </a:r>
            <a:r>
              <a:rPr b="0" lang="es-ES" sz="2400" spc="-1" strike="noStrike">
                <a:solidFill>
                  <a:srgbClr val="000000"/>
                </a:solidFill>
                <a:latin typeface="Arial"/>
              </a:rPr>
              <a:t>, la cual sólo contiene el método actionPerformed(). </a:t>
            </a:r>
            <a:endParaRPr b="0" lang="en-CL" sz="24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Ver </a:t>
            </a:r>
            <a:r>
              <a:rPr b="0" lang="es-ES" sz="2600" spc="-1" strike="noStrike" u="sng">
                <a:solidFill>
                  <a:srgbClr val="0563c1"/>
                </a:solidFill>
                <a:uFillTx/>
                <a:latin typeface="Arial"/>
                <a:hlinkClick r:id="rId3"/>
              </a:rPr>
              <a:t>TimeGoesByTest.java</a:t>
            </a:r>
            <a:endParaRPr b="0" lang="en-CL" sz="2600" spc="-1" strike="noStrike">
              <a:solidFill>
                <a:srgbClr val="000000"/>
              </a:solidFill>
              <a:latin typeface="Arial"/>
            </a:endParaRPr>
          </a:p>
        </p:txBody>
      </p:sp>
      <p:sp>
        <p:nvSpPr>
          <p:cNvPr id="4" name="PlaceHolder 3"/>
          <p:cNvSpPr>
            <a:spLocks noGrp="1"/>
          </p:cNvSpPr>
          <p:nvPr>
            <p:ph type="ftr" idx="5"/>
          </p:nvPr>
        </p:nvSpPr>
        <p:spPr/>
        <p:txBody>
          <a:bodyPr/>
          <a:p>
            <a:r>
              <a:t>ELO329: Agustín J. González</a:t>
            </a:r>
          </a:p>
        </p:txBody>
      </p:sp>
      <p:sp>
        <p:nvSpPr>
          <p:cNvPr id="5" name="PlaceHolder 4"/>
          <p:cNvSpPr>
            <a:spLocks noGrp="1"/>
          </p:cNvSpPr>
          <p:nvPr>
            <p:ph type="sldNum" idx="6"/>
          </p:nvPr>
        </p:nvSpPr>
        <p:spPr/>
        <p:txBody>
          <a:bodyPr/>
          <a:p>
            <a:fld id="{C1AB33A0-F53D-4519-8548-F49FBB89FEAB}" type="slidenum">
              <a:t>10</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s-ES" sz="4400" spc="-1" strike="noStrike" u="sng">
                <a:solidFill>
                  <a:srgbClr val="0000cc"/>
                </a:solidFill>
                <a:uFillTx/>
                <a:latin typeface="Arial"/>
              </a:rPr>
              <a:t>¿Qué queremos decir con interfaces?</a:t>
            </a:r>
            <a:endParaRPr b="0" lang="en-CL" sz="4400" spc="-1" strike="noStrike">
              <a:solidFill>
                <a:srgbClr val="000000"/>
              </a:solidFill>
              <a:latin typeface="Calibri"/>
            </a:endParaRPr>
          </a:p>
        </p:txBody>
      </p:sp>
      <p:sp>
        <p:nvSpPr>
          <p:cNvPr id="126" name="PlaceHolder 2"/>
          <p:cNvSpPr>
            <a:spLocks noGrp="1"/>
          </p:cNvSpPr>
          <p:nvPr>
            <p:ph/>
          </p:nvPr>
        </p:nvSpPr>
        <p:spPr>
          <a:xfrm>
            <a:off x="626040" y="1231920"/>
            <a:ext cx="11041920" cy="3172320"/>
          </a:xfrm>
          <a:prstGeom prst="rect">
            <a:avLst/>
          </a:prstGeom>
          <a:noFill/>
          <a:ln w="0">
            <a:noFill/>
          </a:ln>
        </p:spPr>
        <p:txBody>
          <a:bodyPr numCol="1" spcCol="0" anchor="t">
            <a:noAutofit/>
          </a:bodyPr>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Aquí el término interfaz </a:t>
            </a:r>
            <a:r>
              <a:rPr b="1" lang="es-ES" sz="2600" spc="-1" strike="noStrike">
                <a:solidFill>
                  <a:srgbClr val="000000"/>
                </a:solidFill>
                <a:latin typeface="Arial"/>
              </a:rPr>
              <a:t>NO</a:t>
            </a:r>
            <a:r>
              <a:rPr b="0" lang="es-ES" sz="2600" spc="-1" strike="noStrike">
                <a:solidFill>
                  <a:srgbClr val="000000"/>
                </a:solidFill>
                <a:latin typeface="Arial"/>
              </a:rPr>
              <a:t> se refiere a las interfaces gráficas (esas ya vienen …)</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Una </a:t>
            </a:r>
            <a:r>
              <a:rPr b="0" lang="es-ES" sz="2600" spc="-1" strike="noStrike">
                <a:solidFill>
                  <a:srgbClr val="ff0000"/>
                </a:solidFill>
                <a:latin typeface="Arial"/>
              </a:rPr>
              <a:t>interfaz</a:t>
            </a:r>
            <a:r>
              <a:rPr b="0" lang="es-ES" sz="2600" spc="-1" strike="noStrike">
                <a:solidFill>
                  <a:srgbClr val="000000"/>
                </a:solidFill>
                <a:latin typeface="Arial"/>
              </a:rPr>
              <a:t>, como una clase, declara el comportamiento esperado para objetos; sin embargo, a diferencia de una clase, no se especifica el cómo, es decir, no incluye la implementación de cada método.</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Entre otros, interfaces y clases internas son recursos esenciales en el manejo de </a:t>
            </a:r>
            <a:r>
              <a:rPr b="0" i="1" lang="es-ES" sz="2600" spc="-1" strike="noStrike">
                <a:solidFill>
                  <a:srgbClr val="ff0000"/>
                </a:solidFill>
                <a:latin typeface="Arial"/>
              </a:rPr>
              <a:t>interfaces gráficas </a:t>
            </a:r>
            <a:r>
              <a:rPr b="0" lang="es-ES" sz="2600" spc="-1" strike="noStrike">
                <a:solidFill>
                  <a:srgbClr val="000000"/>
                </a:solidFill>
                <a:latin typeface="Arial"/>
              </a:rPr>
              <a:t>en Java. Éste será el próximo tópico.</a:t>
            </a:r>
            <a:endParaRPr b="0" lang="en-CL" sz="2600" spc="-1" strike="noStrike">
              <a:solidFill>
                <a:srgbClr val="000000"/>
              </a:solidFill>
              <a:latin typeface="Arial"/>
            </a:endParaRPr>
          </a:p>
        </p:txBody>
      </p:sp>
      <p:sp>
        <p:nvSpPr>
          <p:cNvPr id="127" name="TextShape 3"/>
          <p:cNvSpPr/>
          <p:nvPr/>
        </p:nvSpPr>
        <p:spPr>
          <a:xfrm>
            <a:off x="1031040" y="4639680"/>
            <a:ext cx="10129320" cy="80712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0" lang="es-ES" sz="2000" spc="-1" strike="noStrike">
                <a:solidFill>
                  <a:srgbClr val="000000"/>
                </a:solidFill>
                <a:latin typeface="Arial"/>
              </a:rPr>
              <a:t>Nota lingüística: Faz&lt;=&gt; cara;    “entre caras” =&gt; interfaz, plural interfaces (femenino)</a:t>
            </a:r>
            <a:endParaRPr b="0" lang="en-CA" sz="2000" spc="-1" strike="noStrike">
              <a:latin typeface="Arial"/>
            </a:endParaRPr>
          </a:p>
          <a:p>
            <a:pPr>
              <a:lnSpc>
                <a:spcPct val="100000"/>
              </a:lnSpc>
              <a:buNone/>
            </a:pPr>
            <a:r>
              <a:rPr b="0" lang="es-ES" sz="2000" spc="-1" strike="noStrike">
                <a:solidFill>
                  <a:srgbClr val="000000"/>
                </a:solidFill>
                <a:latin typeface="Arial"/>
              </a:rPr>
              <a:t>                         </a:t>
            </a:r>
            <a:r>
              <a:rPr b="0" lang="es-ES" sz="2000" spc="-1" strike="noStrike">
                <a:solidFill>
                  <a:srgbClr val="000000"/>
                </a:solidFill>
                <a:latin typeface="Arial"/>
              </a:rPr>
              <a:t>Fase &lt;=&gt; etapa;   entre dos fases =&gt; interfase, plural interfases. </a:t>
            </a:r>
            <a:endParaRPr b="0" lang="en-CA" sz="2000" spc="-1" strike="noStrike">
              <a:latin typeface="Arial"/>
            </a:endParaRPr>
          </a:p>
        </p:txBody>
      </p:sp>
      <p:sp>
        <p:nvSpPr>
          <p:cNvPr id="4" name="PlaceHolder 3"/>
          <p:cNvSpPr>
            <a:spLocks noGrp="1"/>
          </p:cNvSpPr>
          <p:nvPr>
            <p:ph type="ftr" idx="5"/>
          </p:nvPr>
        </p:nvSpPr>
        <p:spPr/>
        <p:txBody>
          <a:bodyPr/>
          <a:p>
            <a:r>
              <a:t>ELO329: Agustín J. González</a:t>
            </a:r>
          </a:p>
        </p:txBody>
      </p:sp>
      <p:sp>
        <p:nvSpPr>
          <p:cNvPr id="5" name="PlaceHolder 4"/>
          <p:cNvSpPr>
            <a:spLocks noGrp="1"/>
          </p:cNvSpPr>
          <p:nvPr>
            <p:ph type="sldNum" idx="6"/>
          </p:nvPr>
        </p:nvSpPr>
        <p:spPr/>
        <p:txBody>
          <a:bodyPr/>
          <a:p>
            <a:fld id="{89C0FF9C-3CC5-4C75-BC69-A2B60EA7A934}"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s-ES" sz="4400" spc="-1" strike="noStrike" u="sng">
                <a:solidFill>
                  <a:srgbClr val="0000cc"/>
                </a:solidFill>
                <a:uFillTx/>
                <a:latin typeface="Arial"/>
              </a:rPr>
              <a:t>Interfaces</a:t>
            </a:r>
            <a:endParaRPr b="0" lang="en-CL" sz="4400" spc="-1" strike="noStrike">
              <a:solidFill>
                <a:srgbClr val="000000"/>
              </a:solidFill>
              <a:latin typeface="Calibri"/>
            </a:endParaRPr>
          </a:p>
        </p:txBody>
      </p:sp>
      <p:sp>
        <p:nvSpPr>
          <p:cNvPr id="129" name="PlaceHolder 2"/>
          <p:cNvSpPr>
            <a:spLocks noGrp="1"/>
          </p:cNvSpPr>
          <p:nvPr>
            <p:ph/>
          </p:nvPr>
        </p:nvSpPr>
        <p:spPr>
          <a:xfrm>
            <a:off x="626040" y="1231920"/>
            <a:ext cx="11041920" cy="5123880"/>
          </a:xfrm>
          <a:prstGeom prst="rect">
            <a:avLst/>
          </a:prstGeom>
          <a:noFill/>
          <a:ln w="0">
            <a:noFill/>
          </a:ln>
        </p:spPr>
        <p:txBody>
          <a:bodyPr numCol="1" spcCol="0" anchor="t">
            <a:normAutofit/>
          </a:bodyPr>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Una </a:t>
            </a:r>
            <a:r>
              <a:rPr b="0" lang="es-ES" sz="2600" spc="-1" strike="noStrike">
                <a:solidFill>
                  <a:srgbClr val="ff0000"/>
                </a:solidFill>
                <a:latin typeface="Arial"/>
              </a:rPr>
              <a:t>interfaz</a:t>
            </a:r>
            <a:r>
              <a:rPr b="0" lang="es-ES" sz="2600" spc="-1" strike="noStrike">
                <a:solidFill>
                  <a:srgbClr val="000000"/>
                </a:solidFill>
                <a:latin typeface="Arial"/>
              </a:rPr>
              <a:t> es la descripción de uno o más servicios o comportamientos (métodos) que posteriormente alguna clase puede implementar (y por ende ofrecer).</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Por ejemplo, si un estudiante es ayudante, entonces podríamos preguntarle por su sueldo. Un ayudante además de ser estudiante es capaz de responder consultas propias de un funcionario. Así un Ayudante, además de ser Estudiante (herencia), cumple con la interfaz Funcionario. También podríamos decir que él </a:t>
            </a:r>
            <a:r>
              <a:rPr b="0" lang="es-ES" sz="2600" spc="-1" strike="noStrike">
                <a:solidFill>
                  <a:srgbClr val="ff0000"/>
                </a:solidFill>
                <a:latin typeface="Arial"/>
              </a:rPr>
              <a:t>es un </a:t>
            </a:r>
            <a:r>
              <a:rPr b="0" lang="es-ES" sz="2600" spc="-1" strike="noStrike">
                <a:solidFill>
                  <a:srgbClr val="000000"/>
                </a:solidFill>
                <a:latin typeface="Arial"/>
              </a:rPr>
              <a:t>“Funcionario” (la misma relación que en herencia).</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ff0000"/>
                </a:solidFill>
                <a:latin typeface="Arial"/>
              </a:rPr>
              <a:t>Gracias a las interfaces podemos crear métodos genéricos (como ordenar) que manipulan objetos y les exijan a éstos solo funcionalidades mínimas requeridas (como poder compararse). </a:t>
            </a:r>
            <a:endParaRPr b="0" lang="en-CL" sz="2600" spc="-1" strike="noStrike">
              <a:solidFill>
                <a:srgbClr val="000000"/>
              </a:solidFill>
              <a:latin typeface="Arial"/>
            </a:endParaRPr>
          </a:p>
        </p:txBody>
      </p:sp>
      <p:sp>
        <p:nvSpPr>
          <p:cNvPr id="4" name="PlaceHolder 3"/>
          <p:cNvSpPr>
            <a:spLocks noGrp="1"/>
          </p:cNvSpPr>
          <p:nvPr>
            <p:ph type="ftr" idx="5"/>
          </p:nvPr>
        </p:nvSpPr>
        <p:spPr/>
        <p:txBody>
          <a:bodyPr/>
          <a:p>
            <a:r>
              <a:t>ELO329: Agustín J. González</a:t>
            </a:r>
          </a:p>
        </p:txBody>
      </p:sp>
      <p:sp>
        <p:nvSpPr>
          <p:cNvPr id="5" name="PlaceHolder 4"/>
          <p:cNvSpPr>
            <a:spLocks noGrp="1"/>
          </p:cNvSpPr>
          <p:nvPr>
            <p:ph type="sldNum" idx="6"/>
          </p:nvPr>
        </p:nvSpPr>
        <p:spPr/>
        <p:txBody>
          <a:bodyPr/>
          <a:p>
            <a:fld id="{094B7D99-314C-4485-B1F3-E8B1B8E36C8D}"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s-ES" sz="4400" spc="-1" strike="noStrike" u="sng">
                <a:solidFill>
                  <a:srgbClr val="0000cc"/>
                </a:solidFill>
                <a:uFillTx/>
                <a:latin typeface="Arial"/>
              </a:rPr>
              <a:t>Representación gráfica UML</a:t>
            </a:r>
            <a:endParaRPr b="0" lang="en-CL" sz="4400" spc="-1" strike="noStrike">
              <a:solidFill>
                <a:srgbClr val="000000"/>
              </a:solidFill>
              <a:latin typeface="Calibri"/>
            </a:endParaRPr>
          </a:p>
        </p:txBody>
      </p:sp>
      <p:sp>
        <p:nvSpPr>
          <p:cNvPr id="131" name="PlaceHolder 2"/>
          <p:cNvSpPr>
            <a:spLocks noGrp="1"/>
          </p:cNvSpPr>
          <p:nvPr>
            <p:ph/>
          </p:nvPr>
        </p:nvSpPr>
        <p:spPr>
          <a:xfrm>
            <a:off x="626040" y="3585240"/>
            <a:ext cx="11041920" cy="2927160"/>
          </a:xfrm>
          <a:prstGeom prst="rect">
            <a:avLst/>
          </a:prstGeom>
          <a:noFill/>
          <a:ln w="0">
            <a:noFill/>
          </a:ln>
        </p:spPr>
        <p:txBody>
          <a:bodyPr numCol="1" spcCol="0" anchor="t">
            <a:normAutofit fontScale="98000"/>
          </a:bodyPr>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Algunos lenguajes como C++ permiten herencia múltiple. Java permite heredar de solo una clase base.</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Para codificar situaciones en que herencia múltiple podría ser necesaria, Java hereda de una clase e implementa interfaces para las otras.</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ff0000"/>
                </a:solidFill>
                <a:latin typeface="Arial"/>
              </a:rPr>
              <a:t>La relación de subtipo y “es-un” también deben cumplirse con interfaces.</a:t>
            </a:r>
            <a:endParaRPr b="0" lang="en-CL" sz="2600" spc="-1" strike="noStrike">
              <a:solidFill>
                <a:srgbClr val="000000"/>
              </a:solidFill>
              <a:latin typeface="Arial"/>
            </a:endParaRPr>
          </a:p>
        </p:txBody>
      </p:sp>
      <p:sp>
        <p:nvSpPr>
          <p:cNvPr id="132" name="CustomShape 2"/>
          <p:cNvSpPr/>
          <p:nvPr/>
        </p:nvSpPr>
        <p:spPr>
          <a:xfrm>
            <a:off x="4588560" y="2832120"/>
            <a:ext cx="1599840" cy="685440"/>
          </a:xfrm>
          <a:prstGeom prst="rect">
            <a:avLst/>
          </a:prstGeom>
          <a:solidFill>
            <a:srgbClr val="99ccff"/>
          </a:solidFill>
          <a:ln w="0">
            <a:solidFill>
              <a:srgbClr val="000000"/>
            </a:solidFill>
          </a:ln>
        </p:spPr>
        <p:style>
          <a:lnRef idx="0"/>
          <a:fillRef idx="0"/>
          <a:effectRef idx="0"/>
          <a:fontRef idx="minor"/>
        </p:style>
        <p:txBody>
          <a:bodyPr wrap="none" lIns="90000" rIns="90000" tIns="45000" bIns="45000" anchor="ctr">
            <a:noAutofit/>
          </a:bodyPr>
          <a:p>
            <a:pPr algn="ctr">
              <a:lnSpc>
                <a:spcPct val="100000"/>
              </a:lnSpc>
              <a:buNone/>
            </a:pPr>
            <a:r>
              <a:rPr b="0" lang="es-ES" sz="2400" spc="-1" strike="noStrike">
                <a:solidFill>
                  <a:srgbClr val="000000"/>
                </a:solidFill>
                <a:latin typeface="Arial"/>
              </a:rPr>
              <a:t>Ayudante</a:t>
            </a:r>
            <a:endParaRPr b="0" lang="en-CA" sz="2400" spc="-1" strike="noStrike">
              <a:latin typeface="Arial"/>
            </a:endParaRPr>
          </a:p>
        </p:txBody>
      </p:sp>
      <p:sp>
        <p:nvSpPr>
          <p:cNvPr id="133" name="CustomShape 3"/>
          <p:cNvSpPr/>
          <p:nvPr/>
        </p:nvSpPr>
        <p:spPr>
          <a:xfrm>
            <a:off x="3445560" y="1460520"/>
            <a:ext cx="1599840" cy="685440"/>
          </a:xfrm>
          <a:prstGeom prst="rect">
            <a:avLst/>
          </a:prstGeom>
          <a:solidFill>
            <a:srgbClr val="99ccff"/>
          </a:solidFill>
          <a:ln w="0">
            <a:solidFill>
              <a:srgbClr val="000000"/>
            </a:solidFill>
          </a:ln>
        </p:spPr>
        <p:style>
          <a:lnRef idx="0"/>
          <a:fillRef idx="0"/>
          <a:effectRef idx="0"/>
          <a:fontRef idx="minor"/>
        </p:style>
        <p:txBody>
          <a:bodyPr wrap="none" lIns="90000" rIns="90000" tIns="45000" bIns="45000" anchor="ctr">
            <a:noAutofit/>
          </a:bodyPr>
          <a:p>
            <a:pPr algn="ctr">
              <a:lnSpc>
                <a:spcPct val="100000"/>
              </a:lnSpc>
              <a:buNone/>
            </a:pPr>
            <a:r>
              <a:rPr b="0" lang="es-ES" sz="2400" spc="-1" strike="noStrike">
                <a:solidFill>
                  <a:srgbClr val="000000"/>
                </a:solidFill>
                <a:latin typeface="Arial"/>
              </a:rPr>
              <a:t>Estudiante</a:t>
            </a:r>
            <a:endParaRPr b="0" lang="en-CA" sz="2400" spc="-1" strike="noStrike">
              <a:latin typeface="Arial"/>
            </a:endParaRPr>
          </a:p>
        </p:txBody>
      </p:sp>
      <p:sp>
        <p:nvSpPr>
          <p:cNvPr id="134" name="Line 4"/>
          <p:cNvSpPr/>
          <p:nvPr/>
        </p:nvSpPr>
        <p:spPr>
          <a:xfrm flipH="1" flipV="1">
            <a:off x="4203360" y="2146320"/>
            <a:ext cx="1071000" cy="685800"/>
          </a:xfrm>
          <a:prstGeom prst="line">
            <a:avLst/>
          </a:prstGeom>
          <a:ln w="18360">
            <a:solidFill>
              <a:srgbClr val="000000"/>
            </a:solidFill>
            <a:round/>
            <a:tailEnd len="med" type="triangle" w="med"/>
          </a:ln>
        </p:spPr>
        <p:style>
          <a:lnRef idx="0"/>
          <a:fillRef idx="0"/>
          <a:effectRef idx="0"/>
          <a:fontRef idx="minor"/>
        </p:style>
      </p:sp>
      <p:sp>
        <p:nvSpPr>
          <p:cNvPr id="135" name="CustomShape 5"/>
          <p:cNvSpPr/>
          <p:nvPr/>
        </p:nvSpPr>
        <p:spPr>
          <a:xfrm>
            <a:off x="5965920" y="1460520"/>
            <a:ext cx="1828440" cy="685800"/>
          </a:xfrm>
          <a:prstGeom prst="rect">
            <a:avLst/>
          </a:prstGeom>
          <a:solidFill>
            <a:srgbClr val="99ccff"/>
          </a:solidFill>
          <a:ln w="0">
            <a:solidFill>
              <a:srgbClr val="000000"/>
            </a:solidFill>
          </a:ln>
        </p:spPr>
        <p:style>
          <a:lnRef idx="0"/>
          <a:fillRef idx="0"/>
          <a:effectRef idx="0"/>
          <a:fontRef idx="minor"/>
        </p:style>
        <p:txBody>
          <a:bodyPr wrap="none" lIns="90000" rIns="90000" tIns="45000" bIns="45000" anchor="ctr">
            <a:noAutofit/>
          </a:bodyPr>
          <a:p>
            <a:pPr algn="ctr">
              <a:lnSpc>
                <a:spcPct val="100000"/>
              </a:lnSpc>
              <a:buNone/>
            </a:pPr>
            <a:r>
              <a:rPr b="0" lang="es-ES" sz="2400" spc="-1" strike="noStrike">
                <a:solidFill>
                  <a:srgbClr val="000000"/>
                </a:solidFill>
                <a:latin typeface="Arial"/>
              </a:rPr>
              <a:t>Funcionario</a:t>
            </a:r>
            <a:endParaRPr b="0" lang="en-CA" sz="2400" spc="-1" strike="noStrike">
              <a:latin typeface="Arial"/>
            </a:endParaRPr>
          </a:p>
        </p:txBody>
      </p:sp>
      <p:sp>
        <p:nvSpPr>
          <p:cNvPr id="136" name="Line 6"/>
          <p:cNvSpPr/>
          <p:nvPr/>
        </p:nvSpPr>
        <p:spPr>
          <a:xfrm flipV="1">
            <a:off x="5508720" y="2146320"/>
            <a:ext cx="1137240" cy="685800"/>
          </a:xfrm>
          <a:prstGeom prst="line">
            <a:avLst/>
          </a:prstGeom>
          <a:ln w="18360">
            <a:solidFill>
              <a:srgbClr val="000000"/>
            </a:solidFill>
            <a:custDash>
              <a:ds d="197000" sp="197000"/>
            </a:custDash>
            <a:round/>
            <a:tailEnd len="med" type="triangle" w="med"/>
          </a:ln>
        </p:spPr>
        <p:style>
          <a:lnRef idx="0"/>
          <a:fillRef idx="0"/>
          <a:effectRef idx="0"/>
          <a:fontRef idx="minor"/>
        </p:style>
      </p:sp>
      <p:sp>
        <p:nvSpPr>
          <p:cNvPr id="137" name="CustomShape 10"/>
          <p:cNvSpPr/>
          <p:nvPr/>
        </p:nvSpPr>
        <p:spPr>
          <a:xfrm>
            <a:off x="7895880" y="2595240"/>
            <a:ext cx="1626840" cy="866520"/>
          </a:xfrm>
          <a:prstGeom prst="borderCallout1">
            <a:avLst>
              <a:gd name="adj1" fmla="val 29041"/>
              <a:gd name="adj2" fmla="val -795"/>
              <a:gd name="adj3" fmla="val -12587"/>
              <a:gd name="adj4" fmla="val -86814"/>
            </a:avLst>
          </a:prstGeom>
          <a:noFill/>
          <a:ln w="0">
            <a:solidFill>
              <a:srgbClr val="000000"/>
            </a:solidFill>
          </a:ln>
        </p:spPr>
        <p:style>
          <a:lnRef idx="0"/>
          <a:fillRef idx="0"/>
          <a:effectRef idx="0"/>
          <a:fontRef idx="minor"/>
        </p:style>
        <p:txBody>
          <a:bodyPr wrap="none" lIns="90000" rIns="90000" tIns="45000" bIns="45000" anchor="ctr">
            <a:noAutofit/>
          </a:bodyPr>
          <a:p>
            <a:pPr algn="ctr">
              <a:lnSpc>
                <a:spcPct val="100000"/>
              </a:lnSpc>
              <a:buNone/>
            </a:pPr>
            <a:r>
              <a:rPr b="0" lang="es-ES" sz="1800" spc="-1" strike="noStrike">
                <a:solidFill>
                  <a:srgbClr val="000000"/>
                </a:solidFill>
                <a:latin typeface="Arial"/>
              </a:rPr>
              <a:t>Notar línea </a:t>
            </a:r>
            <a:br>
              <a:rPr sz="1800"/>
            </a:br>
            <a:r>
              <a:rPr b="0" lang="es-ES" sz="1800" spc="-1" strike="noStrike">
                <a:solidFill>
                  <a:srgbClr val="000000"/>
                </a:solidFill>
                <a:latin typeface="Arial"/>
              </a:rPr>
              <a:t>punteada para</a:t>
            </a:r>
            <a:br>
              <a:rPr sz="1800"/>
            </a:br>
            <a:r>
              <a:rPr b="0" lang="es-ES" sz="1800" spc="-1" strike="noStrike">
                <a:solidFill>
                  <a:srgbClr val="000000"/>
                </a:solidFill>
                <a:latin typeface="Arial"/>
              </a:rPr>
              <a:t> interfaz</a:t>
            </a:r>
            <a:endParaRPr b="0" lang="en-CA" sz="1800" spc="-1" strike="noStrike">
              <a:latin typeface="Arial"/>
            </a:endParaRPr>
          </a:p>
        </p:txBody>
      </p:sp>
      <p:sp>
        <p:nvSpPr>
          <p:cNvPr id="138" name="CustomShape 10"/>
          <p:cNvSpPr/>
          <p:nvPr/>
        </p:nvSpPr>
        <p:spPr>
          <a:xfrm>
            <a:off x="1955160" y="2468160"/>
            <a:ext cx="1626840" cy="866520"/>
          </a:xfrm>
          <a:prstGeom prst="borderCallout1">
            <a:avLst>
              <a:gd name="adj1" fmla="val 32900"/>
              <a:gd name="adj2" fmla="val 101315"/>
              <a:gd name="adj3" fmla="val -11301"/>
              <a:gd name="adj4" fmla="val 153041"/>
            </a:avLst>
          </a:prstGeom>
          <a:noFill/>
          <a:ln w="0">
            <a:solidFill>
              <a:srgbClr val="000000"/>
            </a:solidFill>
          </a:ln>
        </p:spPr>
        <p:style>
          <a:lnRef idx="0"/>
          <a:fillRef idx="0"/>
          <a:effectRef idx="0"/>
          <a:fontRef idx="minor"/>
        </p:style>
        <p:txBody>
          <a:bodyPr wrap="none" lIns="90000" rIns="90000" tIns="45000" bIns="45000" anchor="ctr">
            <a:noAutofit/>
          </a:bodyPr>
          <a:p>
            <a:pPr algn="ctr">
              <a:lnSpc>
                <a:spcPct val="100000"/>
              </a:lnSpc>
              <a:buNone/>
            </a:pPr>
            <a:r>
              <a:rPr b="0" lang="es-ES" sz="1800" spc="-1" strike="noStrike">
                <a:solidFill>
                  <a:srgbClr val="000000"/>
                </a:solidFill>
                <a:latin typeface="Arial"/>
              </a:rPr>
              <a:t>Notar línea </a:t>
            </a:r>
            <a:br>
              <a:rPr sz="1800"/>
            </a:br>
            <a:r>
              <a:rPr b="0" lang="es-ES" sz="1800" spc="-1" strike="noStrike">
                <a:solidFill>
                  <a:srgbClr val="000000"/>
                </a:solidFill>
                <a:latin typeface="Calibri"/>
              </a:rPr>
              <a:t>sólida</a:t>
            </a:r>
            <a:r>
              <a:rPr b="0" lang="es-ES" sz="1800" spc="-1" strike="noStrike">
                <a:solidFill>
                  <a:srgbClr val="000000"/>
                </a:solidFill>
                <a:latin typeface="Arial"/>
              </a:rPr>
              <a:t> para</a:t>
            </a:r>
            <a:br>
              <a:rPr sz="1800"/>
            </a:br>
            <a:r>
              <a:rPr b="0" lang="es-ES" sz="1800" spc="-1" strike="noStrike">
                <a:solidFill>
                  <a:srgbClr val="000000"/>
                </a:solidFill>
                <a:latin typeface="Arial"/>
              </a:rPr>
              <a:t> herencia</a:t>
            </a:r>
            <a:endParaRPr b="0" lang="en-CA" sz="1800" spc="-1" strike="noStrike">
              <a:latin typeface="Arial"/>
            </a:endParaRPr>
          </a:p>
        </p:txBody>
      </p:sp>
      <p:sp>
        <p:nvSpPr>
          <p:cNvPr id="4" name="PlaceHolder 3"/>
          <p:cNvSpPr>
            <a:spLocks noGrp="1"/>
          </p:cNvSpPr>
          <p:nvPr>
            <p:ph type="ftr" idx="5"/>
          </p:nvPr>
        </p:nvSpPr>
        <p:spPr/>
        <p:txBody>
          <a:bodyPr/>
          <a:p>
            <a:r>
              <a:t>ELO329: Agustín J. González</a:t>
            </a:r>
          </a:p>
        </p:txBody>
      </p:sp>
      <p:sp>
        <p:nvSpPr>
          <p:cNvPr id="5" name="PlaceHolder 4"/>
          <p:cNvSpPr>
            <a:spLocks noGrp="1"/>
          </p:cNvSpPr>
          <p:nvPr>
            <p:ph type="sldNum" idx="6"/>
          </p:nvPr>
        </p:nvSpPr>
        <p:spPr/>
        <p:txBody>
          <a:bodyPr/>
          <a:p>
            <a:fld id="{89522E82-D815-4884-B560-8FC844FE6FAB}"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s-ES" sz="4400" spc="-1" strike="noStrike" u="sng">
                <a:solidFill>
                  <a:srgbClr val="0000cc"/>
                </a:solidFill>
                <a:uFillTx/>
                <a:latin typeface="Arial"/>
              </a:rPr>
              <a:t>Interfaces: aspectos operativos</a:t>
            </a:r>
            <a:endParaRPr b="0" lang="en-CL" sz="4400" spc="-1" strike="noStrike">
              <a:solidFill>
                <a:srgbClr val="000000"/>
              </a:solidFill>
              <a:latin typeface="Calibri"/>
            </a:endParaRPr>
          </a:p>
        </p:txBody>
      </p:sp>
      <p:sp>
        <p:nvSpPr>
          <p:cNvPr id="140" name="CustomShape 2"/>
          <p:cNvSpPr/>
          <p:nvPr/>
        </p:nvSpPr>
        <p:spPr>
          <a:xfrm>
            <a:off x="1215360" y="1295280"/>
            <a:ext cx="3272040" cy="2100240"/>
          </a:xfrm>
          <a:prstGeom prst="rect">
            <a:avLst/>
          </a:prstGeom>
          <a:solidFill>
            <a:srgbClr val="ffff99"/>
          </a:solidFill>
          <a:ln w="0">
            <a:solidFill>
              <a:srgbClr val="000000"/>
            </a:solidFill>
          </a:ln>
        </p:spPr>
        <p:style>
          <a:lnRef idx="0"/>
          <a:fillRef idx="0"/>
          <a:effectRef idx="0"/>
          <a:fontRef idx="minor"/>
        </p:style>
        <p:txBody>
          <a:bodyPr lIns="90000" rIns="90000" tIns="45000" bIns="45000" anchor="ctr">
            <a:spAutoFit/>
          </a:bodyPr>
          <a:p>
            <a:pPr algn="ctr">
              <a:lnSpc>
                <a:spcPct val="100000"/>
              </a:lnSpc>
              <a:buNone/>
            </a:pPr>
            <a:r>
              <a:rPr b="0" lang="es-ES" sz="2200" spc="-1" strike="noStrike">
                <a:solidFill>
                  <a:srgbClr val="000000"/>
                </a:solidFill>
                <a:latin typeface="Arial"/>
              </a:rPr>
              <a:t>1° Paso </a:t>
            </a:r>
            <a:endParaRPr b="0" lang="en-CA" sz="2200" spc="-1" strike="noStrike">
              <a:latin typeface="Arial"/>
            </a:endParaRPr>
          </a:p>
          <a:p>
            <a:pPr algn="ctr">
              <a:lnSpc>
                <a:spcPct val="100000"/>
              </a:lnSpc>
              <a:buNone/>
            </a:pPr>
            <a:r>
              <a:rPr b="0" lang="es-ES" sz="2200" spc="-1" strike="noStrike">
                <a:solidFill>
                  <a:srgbClr val="000099"/>
                </a:solidFill>
                <a:latin typeface="Arial"/>
              </a:rPr>
              <a:t>Definir la Interfaz:</a:t>
            </a:r>
            <a:endParaRPr b="0" lang="en-CA" sz="2200" spc="-1" strike="noStrike">
              <a:latin typeface="Arial"/>
            </a:endParaRPr>
          </a:p>
          <a:p>
            <a:pPr algn="ctr">
              <a:lnSpc>
                <a:spcPct val="100000"/>
              </a:lnSpc>
              <a:buNone/>
            </a:pPr>
            <a:r>
              <a:rPr b="0" lang="es-ES" sz="2200" spc="-1" strike="noStrike">
                <a:solidFill>
                  <a:srgbClr val="000000"/>
                </a:solidFill>
                <a:latin typeface="Arial"/>
              </a:rPr>
              <a:t>Incluir solo los </a:t>
            </a:r>
            <a:br>
              <a:rPr sz="1800"/>
            </a:br>
            <a:r>
              <a:rPr b="0" lang="es-ES" sz="2200" spc="-1" strike="noStrike">
                <a:solidFill>
                  <a:srgbClr val="000000"/>
                </a:solidFill>
                <a:latin typeface="Arial"/>
              </a:rPr>
              <a:t>prototipos de los métodos de la</a:t>
            </a:r>
            <a:br>
              <a:rPr sz="1800"/>
            </a:br>
            <a:r>
              <a:rPr b="0" lang="es-ES" sz="2200" spc="-1" strike="noStrike">
                <a:solidFill>
                  <a:srgbClr val="000000"/>
                </a:solidFill>
                <a:latin typeface="Arial"/>
              </a:rPr>
              <a:t>interfaz.</a:t>
            </a:r>
            <a:endParaRPr b="0" lang="en-CA" sz="2200" spc="-1" strike="noStrike">
              <a:latin typeface="Arial"/>
            </a:endParaRPr>
          </a:p>
        </p:txBody>
      </p:sp>
      <p:sp>
        <p:nvSpPr>
          <p:cNvPr id="141" name="CustomShape 3"/>
          <p:cNvSpPr/>
          <p:nvPr/>
        </p:nvSpPr>
        <p:spPr>
          <a:xfrm>
            <a:off x="1139400" y="3706920"/>
            <a:ext cx="3505680" cy="2770560"/>
          </a:xfrm>
          <a:prstGeom prst="rect">
            <a:avLst/>
          </a:prstGeom>
          <a:solidFill>
            <a:srgbClr val="ffff99"/>
          </a:solidFill>
          <a:ln w="0">
            <a:solidFill>
              <a:srgbClr val="000000"/>
            </a:solidFill>
          </a:ln>
        </p:spPr>
        <p:style>
          <a:lnRef idx="0"/>
          <a:fillRef idx="0"/>
          <a:effectRef idx="0"/>
          <a:fontRef idx="minor"/>
        </p:style>
        <p:txBody>
          <a:bodyPr lIns="90000" rIns="90000" tIns="45000" bIns="45000" anchor="ctr">
            <a:spAutoFit/>
          </a:bodyPr>
          <a:p>
            <a:pPr algn="ctr">
              <a:lnSpc>
                <a:spcPct val="100000"/>
              </a:lnSpc>
              <a:buNone/>
            </a:pPr>
            <a:r>
              <a:rPr b="0" lang="es-ES" sz="2200" spc="-1" strike="noStrike">
                <a:solidFill>
                  <a:srgbClr val="000000"/>
                </a:solidFill>
                <a:latin typeface="Arial"/>
              </a:rPr>
              <a:t>2° Paso</a:t>
            </a:r>
            <a:endParaRPr b="0" lang="en-CA" sz="2200" spc="-1" strike="noStrike">
              <a:latin typeface="Arial"/>
            </a:endParaRPr>
          </a:p>
          <a:p>
            <a:pPr algn="ctr">
              <a:lnSpc>
                <a:spcPct val="100000"/>
              </a:lnSpc>
              <a:buNone/>
            </a:pPr>
            <a:r>
              <a:rPr b="0" lang="es-ES" sz="2200" spc="-1" strike="noStrike">
                <a:solidFill>
                  <a:srgbClr val="000099"/>
                </a:solidFill>
                <a:latin typeface="Arial"/>
              </a:rPr>
              <a:t>Implementación de la Interfaz</a:t>
            </a:r>
            <a:r>
              <a:rPr b="0" lang="es-ES" sz="2200" spc="-1" strike="noStrike">
                <a:solidFill>
                  <a:srgbClr val="000000"/>
                </a:solidFill>
                <a:latin typeface="Arial"/>
              </a:rPr>
              <a:t>: cada método debe ser implementado en alguna clase.</a:t>
            </a:r>
            <a:endParaRPr b="0" lang="en-CA" sz="2200" spc="-1" strike="noStrike">
              <a:latin typeface="Arial"/>
            </a:endParaRPr>
          </a:p>
          <a:p>
            <a:pPr algn="ctr">
              <a:lnSpc>
                <a:spcPct val="100000"/>
              </a:lnSpc>
              <a:buNone/>
            </a:pPr>
            <a:r>
              <a:rPr b="0" lang="es-ES" sz="2200" spc="-1" strike="noStrike">
                <a:solidFill>
                  <a:srgbClr val="000000"/>
                </a:solidFill>
                <a:latin typeface="Arial"/>
              </a:rPr>
              <a:t>Para cada método, ponemos su prototipo y una implementación</a:t>
            </a:r>
            <a:endParaRPr b="0" lang="en-CA" sz="2200" spc="-1" strike="noStrike">
              <a:latin typeface="Arial"/>
            </a:endParaRPr>
          </a:p>
        </p:txBody>
      </p:sp>
      <p:sp>
        <p:nvSpPr>
          <p:cNvPr id="142" name="Line 4"/>
          <p:cNvSpPr/>
          <p:nvPr/>
        </p:nvSpPr>
        <p:spPr>
          <a:xfrm>
            <a:off x="4872960" y="4972680"/>
            <a:ext cx="1143000" cy="360"/>
          </a:xfrm>
          <a:prstGeom prst="line">
            <a:avLst/>
          </a:prstGeom>
          <a:ln w="0">
            <a:solidFill>
              <a:srgbClr val="000000"/>
            </a:solidFill>
            <a:tailEnd len="med" type="triangle" w="med"/>
          </a:ln>
        </p:spPr>
        <p:style>
          <a:lnRef idx="0"/>
          <a:fillRef idx="0"/>
          <a:effectRef idx="0"/>
          <a:fontRef idx="minor"/>
        </p:style>
      </p:sp>
      <p:sp>
        <p:nvSpPr>
          <p:cNvPr id="143" name="CustomShape 5"/>
          <p:cNvSpPr/>
          <p:nvPr/>
        </p:nvSpPr>
        <p:spPr>
          <a:xfrm>
            <a:off x="7189560" y="1647000"/>
            <a:ext cx="3359160" cy="142992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r>
              <a:rPr b="0" lang="es-ES" sz="2200" spc="-1" strike="noStrike">
                <a:solidFill>
                  <a:srgbClr val="000000"/>
                </a:solidFill>
                <a:latin typeface="Arial"/>
              </a:rPr>
              <a:t>Como resultado tenemos un archivo que define la interfaz</a:t>
            </a:r>
            <a:endParaRPr b="0" lang="en-CA" sz="2200" spc="-1" strike="noStrike">
              <a:latin typeface="Arial"/>
            </a:endParaRPr>
          </a:p>
          <a:p>
            <a:pPr algn="ctr">
              <a:lnSpc>
                <a:spcPct val="100000"/>
              </a:lnSpc>
              <a:buNone/>
            </a:pPr>
            <a:r>
              <a:rPr b="0" lang="es-ES" sz="2200" spc="-1" strike="noStrike">
                <a:solidFill>
                  <a:srgbClr val="000000"/>
                </a:solidFill>
                <a:latin typeface="Arial"/>
              </a:rPr>
              <a:t>Ej. Funcionario.java</a:t>
            </a:r>
            <a:endParaRPr b="0" lang="en-CA" sz="2200" spc="-1" strike="noStrike">
              <a:latin typeface="Arial"/>
            </a:endParaRPr>
          </a:p>
        </p:txBody>
      </p:sp>
      <p:sp>
        <p:nvSpPr>
          <p:cNvPr id="144" name="Line 6"/>
          <p:cNvSpPr/>
          <p:nvPr/>
        </p:nvSpPr>
        <p:spPr>
          <a:xfrm>
            <a:off x="4872960" y="2239920"/>
            <a:ext cx="1828800" cy="360"/>
          </a:xfrm>
          <a:prstGeom prst="line">
            <a:avLst/>
          </a:prstGeom>
          <a:ln w="0">
            <a:solidFill>
              <a:srgbClr val="000000"/>
            </a:solidFill>
            <a:tailEnd len="med" type="triangle" w="med"/>
          </a:ln>
        </p:spPr>
        <p:style>
          <a:lnRef idx="0"/>
          <a:fillRef idx="0"/>
          <a:effectRef idx="0"/>
          <a:fontRef idx="minor"/>
        </p:style>
      </p:sp>
      <p:sp>
        <p:nvSpPr>
          <p:cNvPr id="145" name="CustomShape 7"/>
          <p:cNvSpPr/>
          <p:nvPr/>
        </p:nvSpPr>
        <p:spPr>
          <a:xfrm>
            <a:off x="6578280" y="4042080"/>
            <a:ext cx="3970440" cy="21002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r>
              <a:rPr b="0" lang="es-ES" sz="2200" spc="-1" strike="noStrike">
                <a:solidFill>
                  <a:srgbClr val="000000"/>
                </a:solidFill>
                <a:latin typeface="Arial"/>
              </a:rPr>
              <a:t>Como resultado tenemos una clase que implementa todos los métodos de la interfaz Funcionario, además de los propios de la clase.</a:t>
            </a:r>
            <a:endParaRPr b="0" lang="en-CA" sz="2200" spc="-1" strike="noStrike">
              <a:latin typeface="Arial"/>
            </a:endParaRPr>
          </a:p>
          <a:p>
            <a:pPr algn="ctr">
              <a:lnSpc>
                <a:spcPct val="100000"/>
              </a:lnSpc>
              <a:buNone/>
            </a:pPr>
            <a:r>
              <a:rPr b="0" lang="es-ES" sz="2200" spc="-1" strike="noStrike">
                <a:solidFill>
                  <a:srgbClr val="000000"/>
                </a:solidFill>
                <a:latin typeface="Arial"/>
              </a:rPr>
              <a:t>Ej. Ayudante.java</a:t>
            </a:r>
            <a:endParaRPr b="0" lang="en-CA" sz="2200" spc="-1" strike="noStrike">
              <a:latin typeface="Arial"/>
            </a:endParaRPr>
          </a:p>
        </p:txBody>
      </p:sp>
      <p:sp>
        <p:nvSpPr>
          <p:cNvPr id="3" name="PlaceHolder 2"/>
          <p:cNvSpPr>
            <a:spLocks noGrp="1"/>
          </p:cNvSpPr>
          <p:nvPr>
            <p:ph type="ftr" idx="8"/>
          </p:nvPr>
        </p:nvSpPr>
        <p:spPr/>
        <p:txBody>
          <a:bodyPr/>
          <a:p>
            <a:r>
              <a:t>ELO329: Agustín J. González</a:t>
            </a:r>
          </a:p>
        </p:txBody>
      </p:sp>
      <p:sp>
        <p:nvSpPr>
          <p:cNvPr id="4" name="PlaceHolder 3"/>
          <p:cNvSpPr>
            <a:spLocks noGrp="1"/>
          </p:cNvSpPr>
          <p:nvPr>
            <p:ph type="sldNum" idx="9"/>
          </p:nvPr>
        </p:nvSpPr>
        <p:spPr/>
        <p:txBody>
          <a:bodyPr/>
          <a:p>
            <a:fld id="{353F33CF-4647-4FF7-ABCB-C967768623B5}" type="slidenum">
              <a:t>5</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42"/>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s-ES" sz="4400" spc="-1" strike="noStrike" u="sng">
                <a:solidFill>
                  <a:srgbClr val="0000cc"/>
                </a:solidFill>
                <a:uFillTx/>
                <a:latin typeface="Arial"/>
              </a:rPr>
              <a:t>Interfaces: Ejemplo 1</a:t>
            </a:r>
            <a:endParaRPr b="0" lang="en-CL" sz="4400" spc="-1" strike="noStrike">
              <a:solidFill>
                <a:srgbClr val="000000"/>
              </a:solidFill>
              <a:latin typeface="Calibri"/>
            </a:endParaRPr>
          </a:p>
        </p:txBody>
      </p:sp>
      <p:sp>
        <p:nvSpPr>
          <p:cNvPr id="147" name="PlaceHolder 2"/>
          <p:cNvSpPr>
            <a:spLocks noGrp="1"/>
          </p:cNvSpPr>
          <p:nvPr>
            <p:ph/>
          </p:nvPr>
        </p:nvSpPr>
        <p:spPr>
          <a:xfrm>
            <a:off x="626040" y="1231920"/>
            <a:ext cx="11041920" cy="5123880"/>
          </a:xfrm>
          <a:prstGeom prst="rect">
            <a:avLst/>
          </a:prstGeom>
          <a:noFill/>
          <a:ln w="0">
            <a:noFill/>
          </a:ln>
        </p:spPr>
        <p:txBody>
          <a:bodyPr numCol="1" spcCol="0" anchor="t">
            <a:normAutofit fontScale="84000"/>
          </a:bodyPr>
          <a:p>
            <a:pPr marL="552600" indent="-552600">
              <a:lnSpc>
                <a:spcPct val="100000"/>
              </a:lnSpc>
              <a:spcBef>
                <a:spcPts val="400"/>
              </a:spcBef>
              <a:buClr>
                <a:srgbClr val="0000cc"/>
              </a:buClr>
              <a:buFont typeface="Calibri Light"/>
              <a:buAutoNum type="arabicPeriod"/>
            </a:pPr>
            <a:r>
              <a:rPr b="0" lang="es-ES" sz="2600" spc="-1" strike="noStrike">
                <a:solidFill>
                  <a:srgbClr val="000000"/>
                </a:solidFill>
                <a:latin typeface="Arial"/>
              </a:rPr>
              <a:t>Definición de la interfaz en archivo Funcionario.java:</a:t>
            </a:r>
            <a:endParaRPr b="0" lang="en-CL" sz="2600" spc="-1" strike="noStrike">
              <a:solidFill>
                <a:srgbClr val="000000"/>
              </a:solidFill>
              <a:latin typeface="Arial"/>
            </a:endParaRPr>
          </a:p>
          <a:p>
            <a:pPr>
              <a:lnSpc>
                <a:spcPct val="100000"/>
              </a:lnSpc>
              <a:spcBef>
                <a:spcPts val="400"/>
              </a:spcBef>
              <a:buNone/>
              <a:tabLst>
                <a:tab algn="l" pos="0"/>
              </a:tabLst>
            </a:pPr>
            <a:r>
              <a:rPr b="1" lang="es-ES" sz="2200" spc="-1" strike="noStrike">
                <a:solidFill>
                  <a:srgbClr val="941edf"/>
                </a:solidFill>
                <a:latin typeface="Courier New"/>
                <a:ea typeface="Courier New"/>
              </a:rPr>
              <a:t>public</a:t>
            </a:r>
            <a:r>
              <a:rPr b="1" lang="es-ES" sz="2200" spc="-1" strike="noStrike">
                <a:solidFill>
                  <a:srgbClr val="000000"/>
                </a:solidFill>
                <a:latin typeface="Courier New"/>
                <a:ea typeface="Courier New"/>
              </a:rPr>
              <a:t> </a:t>
            </a:r>
            <a:r>
              <a:rPr b="1" lang="es-ES" sz="2200" spc="-1" strike="noStrike">
                <a:solidFill>
                  <a:srgbClr val="941edf"/>
                </a:solidFill>
                <a:latin typeface="Courier New"/>
                <a:ea typeface="Courier New"/>
              </a:rPr>
              <a:t>interface</a:t>
            </a:r>
            <a:r>
              <a:rPr b="1" lang="es-ES" sz="2200" spc="-1" strike="noStrike">
                <a:solidFill>
                  <a:srgbClr val="000000"/>
                </a:solidFill>
                <a:latin typeface="Courier New"/>
                <a:ea typeface="Courier New"/>
              </a:rPr>
              <a:t> Funcionario {</a:t>
            </a:r>
            <a:br>
              <a:rPr sz="2200"/>
            </a:br>
            <a:r>
              <a:rPr b="1" lang="es-ES" sz="2200" spc="-1" strike="noStrike">
                <a:solidFill>
                  <a:srgbClr val="000000"/>
                </a:solidFill>
                <a:latin typeface="Courier New"/>
                <a:ea typeface="Courier New"/>
              </a:rPr>
              <a:t>     </a:t>
            </a:r>
            <a:r>
              <a:rPr b="1" lang="es-ES" sz="2200" spc="-1" strike="noStrike">
                <a:solidFill>
                  <a:srgbClr val="941edf"/>
                </a:solidFill>
                <a:latin typeface="Courier New"/>
                <a:ea typeface="Courier New"/>
              </a:rPr>
              <a:t>int</a:t>
            </a:r>
            <a:r>
              <a:rPr b="1" lang="es-ES" sz="2200" spc="-1" strike="noStrike">
                <a:solidFill>
                  <a:srgbClr val="000000"/>
                </a:solidFill>
                <a:latin typeface="Courier New"/>
                <a:ea typeface="Courier New"/>
              </a:rPr>
              <a:t> getSalary();</a:t>
            </a:r>
            <a:br>
              <a:rPr sz="2200"/>
            </a:br>
            <a:r>
              <a:rPr b="1" lang="es-ES" sz="2200" spc="-1" strike="noStrike">
                <a:solidFill>
                  <a:srgbClr val="000000"/>
                </a:solidFill>
                <a:latin typeface="Courier New"/>
                <a:ea typeface="Courier New"/>
              </a:rPr>
              <a:t>}</a:t>
            </a:r>
            <a:br>
              <a:rPr sz="2200"/>
            </a:br>
            <a:endParaRPr b="0" lang="en-CL" sz="2200" spc="-1" strike="noStrike">
              <a:solidFill>
                <a:srgbClr val="000000"/>
              </a:solidFill>
              <a:latin typeface="Arial"/>
            </a:endParaRPr>
          </a:p>
          <a:p>
            <a:pPr marL="552600" indent="-552600">
              <a:lnSpc>
                <a:spcPct val="100000"/>
              </a:lnSpc>
              <a:spcBef>
                <a:spcPts val="400"/>
              </a:spcBef>
              <a:buClr>
                <a:srgbClr val="0000cc"/>
              </a:buClr>
              <a:buFont typeface="Calibri Light"/>
              <a:buAutoNum type="arabicPeriod" startAt="2"/>
              <a:tabLst>
                <a:tab algn="l" pos="0"/>
              </a:tabLst>
            </a:pPr>
            <a:r>
              <a:rPr b="0" lang="es-ES" sz="2600" spc="-1" strike="noStrike">
                <a:solidFill>
                  <a:srgbClr val="000000"/>
                </a:solidFill>
                <a:latin typeface="Arial"/>
                <a:ea typeface="Courier New"/>
              </a:rPr>
              <a:t>Implementación de la interfaz en clase Ayudante.java</a:t>
            </a:r>
            <a:endParaRPr b="0" lang="en-CL" sz="2600" spc="-1" strike="noStrike">
              <a:solidFill>
                <a:srgbClr val="000000"/>
              </a:solidFill>
              <a:latin typeface="Arial"/>
            </a:endParaRPr>
          </a:p>
          <a:p>
            <a:pPr>
              <a:lnSpc>
                <a:spcPct val="100000"/>
              </a:lnSpc>
              <a:spcBef>
                <a:spcPts val="400"/>
              </a:spcBef>
              <a:buNone/>
              <a:tabLst>
                <a:tab algn="l" pos="0"/>
              </a:tabLst>
            </a:pPr>
            <a:r>
              <a:rPr b="0" lang="es-ES" sz="2400" spc="-1" strike="noStrike">
                <a:solidFill>
                  <a:srgbClr val="941edf"/>
                </a:solidFill>
                <a:latin typeface="Courier New"/>
                <a:ea typeface="Courier New"/>
              </a:rPr>
              <a:t>class</a:t>
            </a:r>
            <a:r>
              <a:rPr b="0" lang="es-ES" sz="2400" spc="-1" strike="noStrike">
                <a:solidFill>
                  <a:srgbClr val="000000"/>
                </a:solidFill>
                <a:latin typeface="Courier New"/>
                <a:ea typeface="Courier New"/>
              </a:rPr>
              <a:t> </a:t>
            </a:r>
            <a:r>
              <a:rPr b="1" lang="es-ES" sz="2400" spc="-1" strike="noStrike">
                <a:solidFill>
                  <a:srgbClr val="000000"/>
                </a:solidFill>
                <a:latin typeface="Courier New"/>
                <a:ea typeface="Courier New"/>
              </a:rPr>
              <a:t>Ayudante</a:t>
            </a:r>
            <a:r>
              <a:rPr b="0" lang="es-ES" sz="2400" spc="-1" strike="noStrike">
                <a:solidFill>
                  <a:srgbClr val="000000"/>
                </a:solidFill>
                <a:latin typeface="Courier New"/>
                <a:ea typeface="Courier New"/>
              </a:rPr>
              <a:t> </a:t>
            </a:r>
            <a:r>
              <a:rPr b="0" lang="es-ES" sz="2400" spc="-1" strike="noStrike">
                <a:solidFill>
                  <a:srgbClr val="941edf"/>
                </a:solidFill>
                <a:latin typeface="Courier New"/>
                <a:ea typeface="Courier New"/>
              </a:rPr>
              <a:t>extends</a:t>
            </a:r>
            <a:r>
              <a:rPr b="0" lang="es-ES" sz="2400" spc="-1" strike="noStrike">
                <a:solidFill>
                  <a:srgbClr val="000000"/>
                </a:solidFill>
                <a:latin typeface="Courier New"/>
                <a:ea typeface="Courier New"/>
              </a:rPr>
              <a:t> </a:t>
            </a:r>
            <a:r>
              <a:rPr b="1" lang="es-ES" sz="2400" spc="-1" strike="noStrike">
                <a:solidFill>
                  <a:srgbClr val="000000"/>
                </a:solidFill>
                <a:latin typeface="Courier New"/>
                <a:ea typeface="Courier New"/>
              </a:rPr>
              <a:t>Estudiante</a:t>
            </a:r>
            <a:r>
              <a:rPr b="0" lang="es-ES" sz="2400" spc="-1" strike="noStrike">
                <a:solidFill>
                  <a:srgbClr val="000000"/>
                </a:solidFill>
                <a:latin typeface="Courier New"/>
                <a:ea typeface="Courier New"/>
              </a:rPr>
              <a:t> </a:t>
            </a:r>
            <a:r>
              <a:rPr b="1" lang="es-ES" sz="2400" spc="-1" strike="noStrike">
                <a:solidFill>
                  <a:srgbClr val="941edf"/>
                </a:solidFill>
                <a:latin typeface="Courier New"/>
                <a:ea typeface="Courier New"/>
              </a:rPr>
              <a:t>implements</a:t>
            </a:r>
            <a:r>
              <a:rPr b="0" lang="es-ES" sz="2400" spc="-1" strike="noStrike">
                <a:solidFill>
                  <a:srgbClr val="000000"/>
                </a:solidFill>
                <a:latin typeface="Courier New"/>
                <a:ea typeface="Courier New"/>
              </a:rPr>
              <a:t> </a:t>
            </a:r>
            <a:r>
              <a:rPr b="1" lang="es-ES" sz="2400" spc="-1" strike="noStrike">
                <a:solidFill>
                  <a:srgbClr val="000000"/>
                </a:solidFill>
                <a:latin typeface="Courier New"/>
                <a:ea typeface="Courier New"/>
              </a:rPr>
              <a:t>Funcionario</a:t>
            </a:r>
            <a:r>
              <a:rPr b="0" lang="es-ES" sz="2400" spc="-1" strike="noStrike">
                <a:solidFill>
                  <a:srgbClr val="000000"/>
                </a:solidFill>
                <a:latin typeface="Courier New"/>
                <a:ea typeface="Courier New"/>
              </a:rPr>
              <a:t> {</a:t>
            </a:r>
            <a:br>
              <a:rPr sz="2400"/>
            </a:br>
            <a:r>
              <a:rPr b="0" lang="es-ES" sz="2400" spc="-1" strike="noStrike">
                <a:solidFill>
                  <a:srgbClr val="000000"/>
                </a:solidFill>
                <a:latin typeface="Courier New"/>
                <a:ea typeface="Courier New"/>
              </a:rPr>
              <a:t>  </a:t>
            </a:r>
            <a:r>
              <a:rPr b="0" lang="es-ES" sz="2400" spc="-1" strike="noStrike">
                <a:solidFill>
                  <a:srgbClr val="941edf"/>
                </a:solidFill>
                <a:latin typeface="Courier New"/>
                <a:ea typeface="Courier New"/>
              </a:rPr>
              <a:t>public</a:t>
            </a:r>
            <a:r>
              <a:rPr b="0" lang="es-ES" sz="2400" spc="-1" strike="noStrike">
                <a:solidFill>
                  <a:srgbClr val="000000"/>
                </a:solidFill>
                <a:latin typeface="Courier New"/>
                <a:ea typeface="Courier New"/>
              </a:rPr>
              <a:t> Ayudante(String name, String major, </a:t>
            </a:r>
            <a:r>
              <a:rPr b="0" lang="es-ES" sz="2400" spc="-1" strike="noStrike">
                <a:solidFill>
                  <a:srgbClr val="941edf"/>
                </a:solidFill>
                <a:latin typeface="Courier New"/>
                <a:ea typeface="Courier New"/>
              </a:rPr>
              <a:t>int</a:t>
            </a:r>
            <a:r>
              <a:rPr b="0" lang="es-ES" sz="2400" spc="-1" strike="noStrike">
                <a:solidFill>
                  <a:srgbClr val="000000"/>
                </a:solidFill>
                <a:latin typeface="Courier New"/>
                <a:ea typeface="Courier New"/>
              </a:rPr>
              <a:t> s) {</a:t>
            </a:r>
            <a:br>
              <a:rPr sz="2400"/>
            </a:br>
            <a:r>
              <a:rPr b="0" lang="es-ES" sz="2400" spc="-1" strike="noStrike">
                <a:solidFill>
                  <a:srgbClr val="000000"/>
                </a:solidFill>
                <a:latin typeface="Courier New"/>
                <a:ea typeface="Courier New"/>
              </a:rPr>
              <a:t>     </a:t>
            </a:r>
            <a:r>
              <a:rPr b="0" lang="es-ES" sz="2400" spc="-1" strike="noStrike">
                <a:solidFill>
                  <a:srgbClr val="941edf"/>
                </a:solidFill>
                <a:latin typeface="Courier New"/>
                <a:ea typeface="Courier New"/>
              </a:rPr>
              <a:t>super</a:t>
            </a:r>
            <a:r>
              <a:rPr b="0" lang="es-ES" sz="2400" spc="-1" strike="noStrike">
                <a:solidFill>
                  <a:srgbClr val="000000"/>
                </a:solidFill>
                <a:latin typeface="Courier New"/>
                <a:ea typeface="Courier New"/>
              </a:rPr>
              <a:t>(name, major); </a:t>
            </a:r>
            <a:r>
              <a:rPr b="1" lang="es-ES" sz="2400" spc="-1" strike="noStrike">
                <a:solidFill>
                  <a:srgbClr val="e65d00"/>
                </a:solidFill>
                <a:latin typeface="Courier New"/>
                <a:ea typeface="Courier New"/>
              </a:rPr>
              <a:t>// Un constructor en Estudiante</a:t>
            </a:r>
            <a:br>
              <a:rPr sz="2400"/>
            </a:br>
            <a:r>
              <a:rPr b="0" lang="es-ES" sz="2400" spc="-1" strike="noStrike">
                <a:solidFill>
                  <a:srgbClr val="000000"/>
                </a:solidFill>
                <a:latin typeface="Courier New"/>
                <a:ea typeface="Courier New"/>
              </a:rPr>
              <a:t>     salary =s;</a:t>
            </a:r>
            <a:br>
              <a:rPr sz="2400"/>
            </a:br>
            <a:r>
              <a:rPr b="0" lang="es-ES" sz="2400" spc="-1" strike="noStrike">
                <a:solidFill>
                  <a:srgbClr val="000000"/>
                </a:solidFill>
                <a:latin typeface="Courier New"/>
                <a:ea typeface="Courier New"/>
              </a:rPr>
              <a:t>  }</a:t>
            </a:r>
            <a:br>
              <a:rPr sz="2400"/>
            </a:br>
            <a:r>
              <a:rPr b="0" lang="es-ES" sz="2400" spc="-1" strike="noStrike">
                <a:solidFill>
                  <a:srgbClr val="000000"/>
                </a:solidFill>
                <a:latin typeface="Courier New"/>
                <a:ea typeface="Courier New"/>
              </a:rPr>
              <a:t>  </a:t>
            </a:r>
            <a:r>
              <a:rPr b="1" lang="es-ES" sz="2400" spc="-1" strike="noStrike">
                <a:solidFill>
                  <a:srgbClr val="941edf"/>
                </a:solidFill>
                <a:latin typeface="Courier New"/>
                <a:ea typeface="Courier New"/>
              </a:rPr>
              <a:t>public</a:t>
            </a:r>
            <a:r>
              <a:rPr b="1" lang="es-ES" sz="2400" spc="-1" strike="noStrike">
                <a:solidFill>
                  <a:srgbClr val="000000"/>
                </a:solidFill>
                <a:latin typeface="Courier New"/>
                <a:ea typeface="Courier New"/>
              </a:rPr>
              <a:t> </a:t>
            </a:r>
            <a:r>
              <a:rPr b="1" lang="es-ES" sz="2400" spc="-1" strike="noStrike">
                <a:solidFill>
                  <a:srgbClr val="941edf"/>
                </a:solidFill>
                <a:latin typeface="Courier New"/>
                <a:ea typeface="Courier New"/>
              </a:rPr>
              <a:t>int</a:t>
            </a:r>
            <a:r>
              <a:rPr b="1" lang="es-ES" sz="2400" spc="-1" strike="noStrike">
                <a:solidFill>
                  <a:srgbClr val="000000"/>
                </a:solidFill>
                <a:latin typeface="Courier New"/>
                <a:ea typeface="Courier New"/>
              </a:rPr>
              <a:t> getSalary() {</a:t>
            </a:r>
            <a:r>
              <a:rPr b="1" lang="es-ES" sz="2400" spc="-1" strike="noStrike">
                <a:solidFill>
                  <a:srgbClr val="e65d00"/>
                </a:solidFill>
                <a:latin typeface="Courier New"/>
                <a:ea typeface="Courier New"/>
              </a:rPr>
              <a:t>// implementamos la interfaz</a:t>
            </a:r>
            <a:br>
              <a:rPr sz="2400"/>
            </a:br>
            <a:r>
              <a:rPr b="1" lang="es-ES" sz="2400" spc="-1" strike="noStrike">
                <a:solidFill>
                  <a:srgbClr val="000000"/>
                </a:solidFill>
                <a:latin typeface="Courier New"/>
                <a:ea typeface="Courier New"/>
              </a:rPr>
              <a:t>     </a:t>
            </a:r>
            <a:r>
              <a:rPr b="1" lang="es-ES" sz="2400" spc="-1" strike="noStrike">
                <a:solidFill>
                  <a:srgbClr val="941edf"/>
                </a:solidFill>
                <a:latin typeface="Courier New"/>
                <a:ea typeface="Courier New"/>
              </a:rPr>
              <a:t>return</a:t>
            </a:r>
            <a:r>
              <a:rPr b="1" lang="es-ES" sz="2400" spc="-1" strike="noStrike">
                <a:solidFill>
                  <a:srgbClr val="000000"/>
                </a:solidFill>
                <a:latin typeface="Courier New"/>
                <a:ea typeface="Courier New"/>
              </a:rPr>
              <a:t> salary;        </a:t>
            </a:r>
            <a:r>
              <a:rPr b="1" lang="es-ES" sz="2400" spc="-1" strike="noStrike">
                <a:solidFill>
                  <a:srgbClr val="e65d00"/>
                </a:solidFill>
                <a:latin typeface="Courier New"/>
                <a:ea typeface="Courier New"/>
              </a:rPr>
              <a:t>// podrían haber varios métodos</a:t>
            </a:r>
            <a:br>
              <a:rPr sz="2400"/>
            </a:br>
            <a:r>
              <a:rPr b="1" lang="es-ES" sz="2400" spc="-1" strike="noStrike">
                <a:solidFill>
                  <a:srgbClr val="000000"/>
                </a:solidFill>
                <a:latin typeface="Courier New"/>
                <a:ea typeface="Courier New"/>
              </a:rPr>
              <a:t>  }                            </a:t>
            </a:r>
            <a:r>
              <a:rPr b="0" lang="es-ES" sz="2400" spc="-1" strike="noStrike">
                <a:solidFill>
                  <a:srgbClr val="000000"/>
                </a:solidFill>
                <a:latin typeface="Courier New"/>
                <a:ea typeface="Courier New"/>
              </a:rPr>
              <a:t>        </a:t>
            </a:r>
            <a:br>
              <a:rPr sz="2400"/>
            </a:br>
            <a:r>
              <a:rPr b="0" lang="es-ES" sz="2400" spc="-1" strike="noStrike">
                <a:solidFill>
                  <a:srgbClr val="000000"/>
                </a:solidFill>
                <a:latin typeface="Courier New"/>
                <a:ea typeface="Courier New"/>
              </a:rPr>
              <a:t>  </a:t>
            </a:r>
            <a:r>
              <a:rPr b="0" lang="es-ES" sz="2400" spc="-1" strike="noStrike">
                <a:solidFill>
                  <a:srgbClr val="941edf"/>
                </a:solidFill>
                <a:latin typeface="Courier New"/>
                <a:ea typeface="Courier New"/>
              </a:rPr>
              <a:t>private</a:t>
            </a:r>
            <a:r>
              <a:rPr b="0" lang="es-ES" sz="2400" spc="-1" strike="noStrike">
                <a:solidFill>
                  <a:srgbClr val="000000"/>
                </a:solidFill>
                <a:latin typeface="Courier New"/>
                <a:ea typeface="Courier New"/>
              </a:rPr>
              <a:t> </a:t>
            </a:r>
            <a:r>
              <a:rPr b="0" lang="es-ES" sz="2400" spc="-1" strike="noStrike">
                <a:solidFill>
                  <a:srgbClr val="941edf"/>
                </a:solidFill>
                <a:latin typeface="Courier New"/>
                <a:ea typeface="Courier New"/>
              </a:rPr>
              <a:t>int</a:t>
            </a:r>
            <a:r>
              <a:rPr b="0" lang="es-ES" sz="2400" spc="-1" strike="noStrike">
                <a:solidFill>
                  <a:srgbClr val="000000"/>
                </a:solidFill>
                <a:latin typeface="Courier New"/>
                <a:ea typeface="Courier New"/>
              </a:rPr>
              <a:t> salary;</a:t>
            </a:r>
            <a:br>
              <a:rPr sz="2400"/>
            </a:br>
            <a:endParaRPr b="0" lang="en-CL" sz="2400" spc="-1" strike="noStrike">
              <a:solidFill>
                <a:srgbClr val="000000"/>
              </a:solidFill>
              <a:latin typeface="Arial"/>
            </a:endParaRPr>
          </a:p>
        </p:txBody>
      </p:sp>
      <p:sp>
        <p:nvSpPr>
          <p:cNvPr id="4" name="PlaceHolder 3"/>
          <p:cNvSpPr>
            <a:spLocks noGrp="1"/>
          </p:cNvSpPr>
          <p:nvPr>
            <p:ph type="ftr" idx="5"/>
          </p:nvPr>
        </p:nvSpPr>
        <p:spPr/>
        <p:txBody>
          <a:bodyPr/>
          <a:p>
            <a:r>
              <a:t>ELO329: Agustín J. González</a:t>
            </a:r>
          </a:p>
        </p:txBody>
      </p:sp>
      <p:sp>
        <p:nvSpPr>
          <p:cNvPr id="5" name="PlaceHolder 4"/>
          <p:cNvSpPr>
            <a:spLocks noGrp="1"/>
          </p:cNvSpPr>
          <p:nvPr>
            <p:ph type="sldNum" idx="6"/>
          </p:nvPr>
        </p:nvSpPr>
        <p:spPr/>
        <p:txBody>
          <a:bodyPr/>
          <a:p>
            <a:fld id="{292C1B5C-89ED-43B6-ADE5-C4BBCB43A103}" type="slidenum">
              <a:t>6</a:t>
            </a:fld>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s-ES" sz="4400" spc="-1" strike="noStrike" u="sng">
                <a:solidFill>
                  <a:srgbClr val="0000cc"/>
                </a:solidFill>
                <a:uFillTx/>
                <a:latin typeface="Arial"/>
              </a:rPr>
              <a:t>Interfaces: Ejemplo 2</a:t>
            </a:r>
            <a:endParaRPr b="0" lang="en-CL" sz="4400" spc="-1" strike="noStrike">
              <a:solidFill>
                <a:srgbClr val="000000"/>
              </a:solidFill>
              <a:latin typeface="Calibri"/>
            </a:endParaRPr>
          </a:p>
        </p:txBody>
      </p:sp>
      <p:sp>
        <p:nvSpPr>
          <p:cNvPr id="149" name="PlaceHolder 2"/>
          <p:cNvSpPr>
            <a:spLocks noGrp="1"/>
          </p:cNvSpPr>
          <p:nvPr>
            <p:ph/>
          </p:nvPr>
        </p:nvSpPr>
        <p:spPr>
          <a:xfrm>
            <a:off x="626040" y="1231920"/>
            <a:ext cx="11041920" cy="5123880"/>
          </a:xfrm>
          <a:prstGeom prst="rect">
            <a:avLst/>
          </a:prstGeom>
          <a:noFill/>
          <a:ln w="0">
            <a:noFill/>
          </a:ln>
        </p:spPr>
        <p:txBody>
          <a:bodyPr numCol="1" spcCol="0" anchor="t">
            <a:normAutofit fontScale="86000"/>
          </a:bodyPr>
          <a:p>
            <a:pPr marL="552600" indent="-552600">
              <a:lnSpc>
                <a:spcPct val="100000"/>
              </a:lnSpc>
              <a:spcBef>
                <a:spcPts val="400"/>
              </a:spcBef>
              <a:buClr>
                <a:srgbClr val="0000cc"/>
              </a:buClr>
              <a:buFont typeface="Calibri Light"/>
              <a:buAutoNum type="arabicPeriod"/>
            </a:pPr>
            <a:r>
              <a:rPr b="0" lang="es-ES" sz="2600" spc="-1" strike="noStrike">
                <a:solidFill>
                  <a:srgbClr val="000000"/>
                </a:solidFill>
                <a:latin typeface="Arial"/>
              </a:rPr>
              <a:t>Debemos atender dos cosas:</a:t>
            </a:r>
            <a:endParaRPr b="0" lang="en-CL" sz="2600" spc="-1" strike="noStrike">
              <a:solidFill>
                <a:srgbClr val="000000"/>
              </a:solidFill>
              <a:latin typeface="Arial"/>
            </a:endParaRPr>
          </a:p>
          <a:p>
            <a:pPr lvl="1" marL="656280" indent="-343080">
              <a:lnSpc>
                <a:spcPct val="100000"/>
              </a:lnSpc>
              <a:spcBef>
                <a:spcPts val="499"/>
              </a:spcBef>
              <a:buClr>
                <a:srgbClr val="0000cc"/>
              </a:buClr>
              <a:buSzPct val="130000"/>
              <a:buFont typeface="Arial"/>
              <a:buChar char="•"/>
            </a:pPr>
            <a:r>
              <a:rPr b="0" lang="es-ES" sz="2400" spc="-1" strike="noStrike">
                <a:solidFill>
                  <a:srgbClr val="000000"/>
                </a:solidFill>
                <a:latin typeface="Arial"/>
              </a:rPr>
              <a:t>Si la interfaz no existe en el lenguaje, la debemos definir.</a:t>
            </a:r>
            <a:endParaRPr b="0" lang="en-CL" sz="2400" spc="-1" strike="noStrike">
              <a:solidFill>
                <a:srgbClr val="000000"/>
              </a:solidFill>
              <a:latin typeface="Arial"/>
            </a:endParaRPr>
          </a:p>
          <a:p>
            <a:pPr lvl="1" marL="656280" indent="-343080">
              <a:lnSpc>
                <a:spcPct val="100000"/>
              </a:lnSpc>
              <a:spcBef>
                <a:spcPts val="499"/>
              </a:spcBef>
              <a:buClr>
                <a:srgbClr val="0000cc"/>
              </a:buClr>
              <a:buSzPct val="130000"/>
              <a:buFont typeface="Arial"/>
              <a:buChar char="•"/>
            </a:pPr>
            <a:r>
              <a:rPr b="0" lang="es-ES" sz="2400" spc="-1" strike="noStrike">
                <a:solidFill>
                  <a:srgbClr val="000000"/>
                </a:solidFill>
                <a:latin typeface="Arial"/>
              </a:rPr>
              <a:t>Definición de una interfaz, en un archivo de nombre Comparable.java, poner:</a:t>
            </a:r>
            <a:br>
              <a:rPr sz="2400"/>
            </a:br>
            <a:r>
              <a:rPr b="1" lang="es-ES" sz="2400" spc="-1" strike="noStrike">
                <a:solidFill>
                  <a:srgbClr val="941edf"/>
                </a:solidFill>
                <a:latin typeface="Courier New"/>
                <a:ea typeface="Courier New"/>
              </a:rPr>
              <a:t>public</a:t>
            </a:r>
            <a:r>
              <a:rPr b="1" lang="es-ES" sz="2400" spc="-1" strike="noStrike">
                <a:solidFill>
                  <a:srgbClr val="000000"/>
                </a:solidFill>
                <a:latin typeface="Courier New"/>
                <a:ea typeface="Courier New"/>
              </a:rPr>
              <a:t> </a:t>
            </a:r>
            <a:r>
              <a:rPr b="1" lang="es-ES" sz="2400" spc="-1" strike="noStrike">
                <a:solidFill>
                  <a:srgbClr val="941edf"/>
                </a:solidFill>
                <a:latin typeface="Courier New"/>
                <a:ea typeface="Courier New"/>
              </a:rPr>
              <a:t>interface</a:t>
            </a:r>
            <a:r>
              <a:rPr b="1" lang="es-ES" sz="2400" spc="-1" strike="noStrike">
                <a:solidFill>
                  <a:srgbClr val="000000"/>
                </a:solidFill>
                <a:latin typeface="Courier New"/>
                <a:ea typeface="Courier New"/>
              </a:rPr>
              <a:t> Comparable {</a:t>
            </a:r>
            <a:br>
              <a:rPr sz="2400"/>
            </a:br>
            <a:r>
              <a:rPr b="1" lang="es-ES" sz="2400" spc="-1" strike="noStrike">
                <a:solidFill>
                  <a:srgbClr val="000000"/>
                </a:solidFill>
                <a:latin typeface="Courier New"/>
                <a:ea typeface="Courier New"/>
              </a:rPr>
              <a:t>    </a:t>
            </a:r>
            <a:r>
              <a:rPr b="1" lang="es-ES" sz="2400" spc="-1" strike="noStrike">
                <a:solidFill>
                  <a:srgbClr val="941edf"/>
                </a:solidFill>
                <a:latin typeface="Courier New"/>
                <a:ea typeface="Courier New"/>
              </a:rPr>
              <a:t>int</a:t>
            </a:r>
            <a:r>
              <a:rPr b="1" lang="es-ES" sz="2400" spc="-1" strike="noStrike">
                <a:solidFill>
                  <a:srgbClr val="000000"/>
                </a:solidFill>
                <a:latin typeface="Courier New"/>
                <a:ea typeface="Courier New"/>
              </a:rPr>
              <a:t> compareTo (Object other);</a:t>
            </a:r>
            <a:br>
              <a:rPr sz="2400"/>
            </a:br>
            <a:r>
              <a:rPr b="1" lang="es-ES" sz="2400" spc="-1" strike="noStrike">
                <a:solidFill>
                  <a:srgbClr val="000000"/>
                </a:solidFill>
                <a:latin typeface="Courier New"/>
                <a:ea typeface="Courier New"/>
              </a:rPr>
              <a:t>}  </a:t>
            </a:r>
            <a:r>
              <a:rPr b="0" lang="es-ES" sz="2400" spc="-1" strike="noStrike">
                <a:solidFill>
                  <a:srgbClr val="000000"/>
                </a:solidFill>
                <a:latin typeface="Courier New"/>
                <a:ea typeface="Courier New"/>
              </a:rPr>
              <a:t>// Esta interfaz está ya definida en java.lang</a:t>
            </a:r>
            <a:br>
              <a:rPr sz="2400"/>
            </a:br>
            <a:r>
              <a:rPr b="0" lang="es-ES" sz="2400" spc="-1" strike="noStrike">
                <a:solidFill>
                  <a:srgbClr val="000000"/>
                </a:solidFill>
                <a:latin typeface="Courier New"/>
              </a:rPr>
              <a:t> </a:t>
            </a:r>
            <a:endParaRPr b="0" lang="en-CL" sz="2400" spc="-1" strike="noStrike">
              <a:solidFill>
                <a:srgbClr val="000000"/>
              </a:solidFill>
              <a:latin typeface="Arial"/>
            </a:endParaRPr>
          </a:p>
          <a:p>
            <a:pPr marL="552600" indent="-552600">
              <a:lnSpc>
                <a:spcPct val="100000"/>
              </a:lnSpc>
              <a:spcBef>
                <a:spcPts val="400"/>
              </a:spcBef>
              <a:buClr>
                <a:srgbClr val="0000cc"/>
              </a:buClr>
              <a:buFont typeface="Calibri Light"/>
              <a:buAutoNum type="arabicPeriod"/>
            </a:pPr>
            <a:r>
              <a:rPr b="0" lang="es-ES" sz="2600" spc="-1" strike="noStrike">
                <a:solidFill>
                  <a:srgbClr val="000000"/>
                </a:solidFill>
                <a:latin typeface="Arial"/>
                <a:ea typeface="Courier New"/>
              </a:rPr>
              <a:t>Luego debemos implementar la interfaz en alguna clase.</a:t>
            </a:r>
            <a:endParaRPr b="0" lang="en-CL" sz="2600" spc="-1" strike="noStrike">
              <a:solidFill>
                <a:srgbClr val="000000"/>
              </a:solidFill>
              <a:latin typeface="Arial"/>
            </a:endParaRPr>
          </a:p>
          <a:p>
            <a:pPr marL="313200">
              <a:lnSpc>
                <a:spcPct val="100000"/>
              </a:lnSpc>
              <a:spcBef>
                <a:spcPts val="499"/>
              </a:spcBef>
              <a:buNone/>
              <a:tabLst>
                <a:tab algn="l" pos="0"/>
              </a:tabLst>
            </a:pPr>
            <a:r>
              <a:rPr b="0" lang="es-ES" sz="2400" spc="-1" strike="noStrike">
                <a:solidFill>
                  <a:srgbClr val="000000"/>
                </a:solidFill>
                <a:latin typeface="Arial"/>
                <a:ea typeface="Courier New"/>
              </a:rPr>
              <a:t>Implementación de una interfaz:</a:t>
            </a:r>
            <a:endParaRPr b="0" lang="en-CL" sz="2400" spc="-1" strike="noStrike">
              <a:solidFill>
                <a:srgbClr val="000000"/>
              </a:solidFill>
              <a:latin typeface="Arial"/>
            </a:endParaRPr>
          </a:p>
          <a:p>
            <a:pPr marL="313200">
              <a:lnSpc>
                <a:spcPct val="100000"/>
              </a:lnSpc>
              <a:spcBef>
                <a:spcPts val="499"/>
              </a:spcBef>
              <a:buNone/>
              <a:tabLst>
                <a:tab algn="l" pos="0"/>
              </a:tabLst>
            </a:pPr>
            <a:r>
              <a:rPr b="1" lang="en-GB" sz="2400" spc="-1" strike="noStrike">
                <a:solidFill>
                  <a:srgbClr val="941edf"/>
                </a:solidFill>
                <a:latin typeface="Courier New"/>
                <a:ea typeface="Courier New"/>
              </a:rPr>
              <a:t>class</a:t>
            </a:r>
            <a:r>
              <a:rPr b="1" lang="en-GB" sz="2400" spc="-1" strike="noStrike">
                <a:solidFill>
                  <a:srgbClr val="000000"/>
                </a:solidFill>
                <a:latin typeface="Courier New"/>
                <a:ea typeface="Courier New"/>
              </a:rPr>
              <a:t> Employee </a:t>
            </a:r>
            <a:r>
              <a:rPr b="1" lang="en-GB" sz="2400" spc="-1" strike="noStrike">
                <a:solidFill>
                  <a:srgbClr val="941edf"/>
                </a:solidFill>
                <a:latin typeface="Courier New"/>
                <a:ea typeface="Courier New"/>
              </a:rPr>
              <a:t>implements</a:t>
            </a:r>
            <a:r>
              <a:rPr b="1" lang="en-GB" sz="2400" spc="-1" strike="noStrike">
                <a:solidFill>
                  <a:srgbClr val="000000"/>
                </a:solidFill>
                <a:latin typeface="Courier New"/>
                <a:ea typeface="Courier New"/>
              </a:rPr>
              <a:t> Comparable</a:t>
            </a:r>
            <a:r>
              <a:rPr b="0" lang="en-GB" sz="2400" spc="-1" strike="noStrike">
                <a:solidFill>
                  <a:srgbClr val="000000"/>
                </a:solidFill>
                <a:latin typeface="Courier New"/>
                <a:ea typeface="Courier New"/>
              </a:rPr>
              <a:t> {</a:t>
            </a:r>
            <a:br>
              <a:rPr sz="2400"/>
            </a:br>
            <a:r>
              <a:rPr b="0" lang="en-GB" sz="2400" spc="-1" strike="noStrike">
                <a:solidFill>
                  <a:srgbClr val="000000"/>
                </a:solidFill>
                <a:latin typeface="Courier New"/>
                <a:ea typeface="Courier New"/>
              </a:rPr>
              <a:t>    ....</a:t>
            </a:r>
            <a:br>
              <a:rPr sz="2400"/>
            </a:br>
            <a:r>
              <a:rPr b="0" lang="en-GB" sz="2400" spc="-1" strike="noStrike">
                <a:solidFill>
                  <a:srgbClr val="000000"/>
                </a:solidFill>
                <a:latin typeface="Courier New"/>
                <a:ea typeface="Courier New"/>
              </a:rPr>
              <a:t>  </a:t>
            </a:r>
            <a:r>
              <a:rPr b="1" lang="en-GB" sz="2400" spc="-1" strike="noStrike">
                <a:solidFill>
                  <a:srgbClr val="941edf"/>
                </a:solidFill>
                <a:latin typeface="Courier New"/>
                <a:ea typeface="Courier New"/>
              </a:rPr>
              <a:t>public</a:t>
            </a:r>
            <a:r>
              <a:rPr b="1" lang="en-GB" sz="2400" spc="-1" strike="noStrike">
                <a:solidFill>
                  <a:srgbClr val="000000"/>
                </a:solidFill>
                <a:latin typeface="Courier New"/>
                <a:ea typeface="Courier New"/>
              </a:rPr>
              <a:t> </a:t>
            </a:r>
            <a:r>
              <a:rPr b="1" lang="en-GB" sz="2400" spc="-1" strike="noStrike">
                <a:solidFill>
                  <a:srgbClr val="941edf"/>
                </a:solidFill>
                <a:latin typeface="Courier New"/>
                <a:ea typeface="Courier New"/>
              </a:rPr>
              <a:t>int</a:t>
            </a:r>
            <a:r>
              <a:rPr b="1" lang="en-GB" sz="2400" spc="-1" strike="noStrike">
                <a:solidFill>
                  <a:srgbClr val="000000"/>
                </a:solidFill>
                <a:latin typeface="Courier New"/>
                <a:ea typeface="Courier New"/>
              </a:rPr>
              <a:t> compareTo(Object other)</a:t>
            </a:r>
            <a:r>
              <a:rPr b="0" lang="en-GB" sz="2400" spc="-1" strike="noStrike">
                <a:solidFill>
                  <a:srgbClr val="000000"/>
                </a:solidFill>
                <a:latin typeface="Courier New"/>
                <a:ea typeface="Courier New"/>
              </a:rPr>
              <a:t> {</a:t>
            </a:r>
            <a:br>
              <a:rPr sz="2400"/>
            </a:br>
            <a:r>
              <a:rPr b="0" lang="en-GB" sz="2400" spc="-1" strike="noStrike">
                <a:solidFill>
                  <a:srgbClr val="000000"/>
                </a:solidFill>
                <a:latin typeface="Courier New"/>
                <a:ea typeface="Courier New"/>
              </a:rPr>
              <a:t>     </a:t>
            </a:r>
            <a:r>
              <a:rPr b="1" lang="en-GB" sz="2400" spc="-1" strike="noStrike">
                <a:solidFill>
                  <a:srgbClr val="000000"/>
                </a:solidFill>
                <a:latin typeface="Courier New"/>
                <a:ea typeface="Courier New"/>
              </a:rPr>
              <a:t>....</a:t>
            </a:r>
            <a:r>
              <a:rPr b="1" lang="en-GB" sz="2400" spc="-1" strike="noStrike">
                <a:solidFill>
                  <a:srgbClr val="e65d00"/>
                </a:solidFill>
                <a:latin typeface="Courier New"/>
                <a:ea typeface="Courier New"/>
              </a:rPr>
              <a:t>// implementación</a:t>
            </a:r>
            <a:br>
              <a:rPr sz="2400"/>
            </a:br>
            <a:r>
              <a:rPr b="0" lang="en-GB" sz="2400" spc="-1" strike="noStrike">
                <a:solidFill>
                  <a:srgbClr val="000000"/>
                </a:solidFill>
                <a:latin typeface="Courier New"/>
                <a:ea typeface="Courier New"/>
              </a:rPr>
              <a:t>  }</a:t>
            </a:r>
            <a:br>
              <a:rPr sz="2400"/>
            </a:br>
            <a:r>
              <a:rPr b="0" lang="en-GB" sz="2400" spc="-1" strike="noStrike">
                <a:solidFill>
                  <a:srgbClr val="000000"/>
                </a:solidFill>
                <a:latin typeface="Courier New"/>
                <a:ea typeface="Courier New"/>
              </a:rPr>
              <a:t>}</a:t>
            </a:r>
            <a:endParaRPr b="0" lang="en-CL" sz="2400" spc="-1" strike="noStrike">
              <a:solidFill>
                <a:srgbClr val="000000"/>
              </a:solidFill>
              <a:latin typeface="Arial"/>
            </a:endParaRPr>
          </a:p>
        </p:txBody>
      </p:sp>
      <p:sp>
        <p:nvSpPr>
          <p:cNvPr id="4" name="PlaceHolder 3"/>
          <p:cNvSpPr>
            <a:spLocks noGrp="1"/>
          </p:cNvSpPr>
          <p:nvPr>
            <p:ph type="ftr" idx="5"/>
          </p:nvPr>
        </p:nvSpPr>
        <p:spPr/>
        <p:txBody>
          <a:bodyPr/>
          <a:p>
            <a:r>
              <a:t>ELO329: Agustín J. González</a:t>
            </a:r>
          </a:p>
        </p:txBody>
      </p:sp>
      <p:sp>
        <p:nvSpPr>
          <p:cNvPr id="5" name="PlaceHolder 4"/>
          <p:cNvSpPr>
            <a:spLocks noGrp="1"/>
          </p:cNvSpPr>
          <p:nvPr>
            <p:ph type="sldNum" idx="6"/>
          </p:nvPr>
        </p:nvSpPr>
        <p:spPr/>
        <p:txBody>
          <a:bodyPr/>
          <a:p>
            <a:fld id="{B353787F-5A3C-4A02-B396-DFBB38FF4F6B}" type="slidenum">
              <a:t>7</a:t>
            </a:fld>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49">
                                            <p:txEl>
                                              <p:pRg st="3" end="3"/>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149">
                                            <p:txEl>
                                              <p:pRg st="4" end="4"/>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4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s-ES" sz="4400" spc="-1" strike="noStrike" u="sng">
                <a:solidFill>
                  <a:srgbClr val="0000cc"/>
                </a:solidFill>
                <a:uFillTx/>
                <a:latin typeface="Arial"/>
              </a:rPr>
              <a:t>Ejemplo 3: uso de interfaces</a:t>
            </a:r>
            <a:endParaRPr b="0" lang="en-CL" sz="4400" spc="-1" strike="noStrike">
              <a:solidFill>
                <a:srgbClr val="000000"/>
              </a:solidFill>
              <a:latin typeface="Calibri"/>
            </a:endParaRPr>
          </a:p>
        </p:txBody>
      </p:sp>
      <p:sp>
        <p:nvSpPr>
          <p:cNvPr id="151" name="PlaceHolder 2"/>
          <p:cNvSpPr>
            <a:spLocks noGrp="1"/>
          </p:cNvSpPr>
          <p:nvPr>
            <p:ph/>
          </p:nvPr>
        </p:nvSpPr>
        <p:spPr>
          <a:xfrm>
            <a:off x="626040" y="1231920"/>
            <a:ext cx="11041920" cy="5123880"/>
          </a:xfrm>
          <a:prstGeom prst="rect">
            <a:avLst/>
          </a:prstGeom>
          <a:noFill/>
          <a:ln w="0">
            <a:noFill/>
          </a:ln>
        </p:spPr>
        <p:txBody>
          <a:bodyPr numCol="1" spcCol="0" anchor="t">
            <a:noAutofit/>
          </a:bodyPr>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Consideremos la extensión de la clase Employee para  ordenar arreglos de empleados según su salario.</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La interfaz Comparable ya está definida en el lenguaje, luego solo debemos implementarla.</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Ver </a:t>
            </a:r>
            <a:r>
              <a:rPr b="0" lang="es-ES" sz="2600" spc="-1" strike="noStrike" u="sng">
                <a:solidFill>
                  <a:srgbClr val="0563c1"/>
                </a:solidFill>
                <a:uFillTx/>
                <a:latin typeface="Arial"/>
                <a:hlinkClick r:id="rId1"/>
              </a:rPr>
              <a:t>EmployeeSortTest.java</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Ver documentación de </a:t>
            </a:r>
            <a:r>
              <a:rPr b="0" lang="es-ES" sz="2600" spc="-1" strike="noStrike" u="sng">
                <a:solidFill>
                  <a:srgbClr val="0563c1"/>
                </a:solidFill>
                <a:uFillTx/>
                <a:latin typeface="Arial"/>
                <a:hlinkClick r:id="rId2"/>
              </a:rPr>
              <a:t>clase Arrays</a:t>
            </a:r>
            <a:r>
              <a:rPr b="0" lang="es-ES" sz="2600" spc="-1" strike="noStrike">
                <a:solidFill>
                  <a:srgbClr val="000000"/>
                </a:solidFill>
                <a:latin typeface="Arial"/>
              </a:rPr>
              <a:t> e interfaz </a:t>
            </a:r>
            <a:r>
              <a:rPr b="0" lang="es-ES" sz="2600" spc="-1" strike="noStrike" u="sng">
                <a:solidFill>
                  <a:srgbClr val="0563c1"/>
                </a:solidFill>
                <a:uFillTx/>
                <a:latin typeface="Arial"/>
                <a:hlinkClick r:id="rId3"/>
              </a:rPr>
              <a:t>Comparable</a:t>
            </a:r>
            <a:r>
              <a:rPr b="0" lang="es-ES" sz="2600" spc="-1" strike="noStrike">
                <a:solidFill>
                  <a:srgbClr val="000000"/>
                </a:solidFill>
                <a:latin typeface="Arial"/>
              </a:rPr>
              <a:t>. Notar el métodos estático “sort(Object[ ] a)” de la clase Arrays. </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No se permite crear instancias (objetos) de una Interfaz. Por la misma razón que no se puede crear instancias de clases abstractas. No se tienen la implementaciones.</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new Comparable();   // </a:t>
            </a:r>
            <a:r>
              <a:rPr b="0" lang="es-ES" sz="2600" spc="-1" strike="noStrike">
                <a:solidFill>
                  <a:srgbClr val="ff0000"/>
                </a:solidFill>
                <a:latin typeface="Arial"/>
              </a:rPr>
              <a:t>es un error!</a:t>
            </a:r>
            <a:endParaRPr b="0" lang="en-CL" sz="2600" spc="-1" strike="noStrike">
              <a:solidFill>
                <a:srgbClr val="000000"/>
              </a:solidFill>
              <a:latin typeface="Arial"/>
            </a:endParaRPr>
          </a:p>
        </p:txBody>
      </p:sp>
      <p:sp>
        <p:nvSpPr>
          <p:cNvPr id="4" name="PlaceHolder 3"/>
          <p:cNvSpPr>
            <a:spLocks noGrp="1"/>
          </p:cNvSpPr>
          <p:nvPr>
            <p:ph type="ftr" idx="5"/>
          </p:nvPr>
        </p:nvSpPr>
        <p:spPr/>
        <p:txBody>
          <a:bodyPr/>
          <a:p>
            <a:r>
              <a:t>ELO329: Agustín J. González</a:t>
            </a:r>
          </a:p>
        </p:txBody>
      </p:sp>
      <p:sp>
        <p:nvSpPr>
          <p:cNvPr id="5" name="PlaceHolder 4"/>
          <p:cNvSpPr>
            <a:spLocks noGrp="1"/>
          </p:cNvSpPr>
          <p:nvPr>
            <p:ph type="sldNum" idx="6"/>
          </p:nvPr>
        </p:nvSpPr>
        <p:spPr/>
        <p:txBody>
          <a:bodyPr/>
          <a:p>
            <a:fld id="{C5BAFC83-D938-48E6-A374-D57CB5DF7C1B}"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26040" y="365040"/>
            <a:ext cx="11041920" cy="866520"/>
          </a:xfrm>
          <a:prstGeom prst="rect">
            <a:avLst/>
          </a:prstGeom>
          <a:noFill/>
          <a:ln w="0">
            <a:noFill/>
          </a:ln>
        </p:spPr>
        <p:txBody>
          <a:bodyPr numCol="1" spcCol="0" anchor="ctr">
            <a:noAutofit/>
          </a:bodyPr>
          <a:p>
            <a:pPr>
              <a:lnSpc>
                <a:spcPct val="90000"/>
              </a:lnSpc>
              <a:buNone/>
            </a:pPr>
            <a:r>
              <a:rPr b="0" lang="es-ES" sz="4400" spc="-1" strike="noStrike" u="sng">
                <a:solidFill>
                  <a:srgbClr val="0000cc"/>
                </a:solidFill>
                <a:uFillTx/>
                <a:latin typeface="Arial"/>
              </a:rPr>
              <a:t>Interfaces (cont.)</a:t>
            </a:r>
            <a:r>
              <a:rPr b="0" lang="es-ES" sz="4400" spc="-1" strike="noStrike" u="sng">
                <a:solidFill>
                  <a:srgbClr val="0000cc"/>
                </a:solidFill>
                <a:uFillTx/>
                <a:latin typeface="Arial"/>
              </a:rPr>
              <a:t>‏</a:t>
            </a:r>
            <a:endParaRPr b="0" lang="en-CL" sz="4400" spc="-1" strike="noStrike">
              <a:solidFill>
                <a:srgbClr val="000000"/>
              </a:solidFill>
              <a:latin typeface="Calibri"/>
            </a:endParaRPr>
          </a:p>
        </p:txBody>
      </p:sp>
      <p:sp>
        <p:nvSpPr>
          <p:cNvPr id="153" name="PlaceHolder 2"/>
          <p:cNvSpPr>
            <a:spLocks noGrp="1"/>
          </p:cNvSpPr>
          <p:nvPr>
            <p:ph/>
          </p:nvPr>
        </p:nvSpPr>
        <p:spPr>
          <a:xfrm>
            <a:off x="626040" y="1231920"/>
            <a:ext cx="11041920" cy="5123880"/>
          </a:xfrm>
          <a:prstGeom prst="rect">
            <a:avLst/>
          </a:prstGeom>
          <a:noFill/>
          <a:ln w="0">
            <a:noFill/>
          </a:ln>
        </p:spPr>
        <p:txBody>
          <a:bodyPr numCol="1" spcCol="0" anchor="t">
            <a:normAutofit/>
          </a:bodyPr>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En Java cada clase puede heredar de solo una clase, pero puede implementar varias interfaces. </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Cuando existe relación es-un con varias categorías del mundo real, usamos herencia con una de ellas e interfaces para exhibir el comportamiento esperado para las otras.</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ff0000"/>
                </a:solidFill>
                <a:latin typeface="Arial"/>
              </a:rPr>
              <a:t>Todos los métodos de una Interfaz son públicos</a:t>
            </a:r>
            <a:r>
              <a:rPr b="0" lang="es-ES" sz="2600" spc="-1" strike="noStrike">
                <a:solidFill>
                  <a:srgbClr val="000000"/>
                </a:solidFill>
                <a:latin typeface="Arial"/>
              </a:rPr>
              <a:t>. No es necesario indicarlo.</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Pueden incluir </a:t>
            </a:r>
            <a:r>
              <a:rPr b="0" lang="es-ES" sz="2600" spc="-1" strike="noStrike">
                <a:solidFill>
                  <a:srgbClr val="ff0000"/>
                </a:solidFill>
                <a:latin typeface="Arial"/>
              </a:rPr>
              <a:t>constantes</a:t>
            </a:r>
            <a:r>
              <a:rPr b="0" lang="es-ES" sz="2600" spc="-1" strike="noStrike">
                <a:solidFill>
                  <a:srgbClr val="000000"/>
                </a:solidFill>
                <a:latin typeface="Arial"/>
              </a:rPr>
              <a:t>. En este caso </a:t>
            </a:r>
            <a:r>
              <a:rPr b="0" lang="es-ES" sz="2600" spc="-1" strike="noStrike">
                <a:solidFill>
                  <a:srgbClr val="ff0000"/>
                </a:solidFill>
                <a:latin typeface="Arial"/>
              </a:rPr>
              <a:t>son siempre public static final</a:t>
            </a:r>
            <a:r>
              <a:rPr b="0" lang="es-ES" sz="2600" spc="-1" strike="noStrike">
                <a:solidFill>
                  <a:srgbClr val="000000"/>
                </a:solidFill>
                <a:latin typeface="Arial"/>
              </a:rPr>
              <a:t>.</a:t>
            </a:r>
            <a:endParaRPr b="0" lang="en-CL" sz="2600" spc="-1" strike="noStrike">
              <a:solidFill>
                <a:srgbClr val="000000"/>
              </a:solidFill>
              <a:latin typeface="Arial"/>
            </a:endParaRPr>
          </a:p>
          <a:p>
            <a:pPr marL="552600" indent="-552600">
              <a:lnSpc>
                <a:spcPct val="100000"/>
              </a:lnSpc>
              <a:spcBef>
                <a:spcPts val="400"/>
              </a:spcBef>
              <a:buClr>
                <a:srgbClr val="0000cc"/>
              </a:buClr>
              <a:buFont typeface="Wingdings" charset="2"/>
              <a:buChar char=""/>
            </a:pPr>
            <a:r>
              <a:rPr b="0" lang="es-ES" sz="2600" spc="-1" strike="noStrike">
                <a:solidFill>
                  <a:srgbClr val="000000"/>
                </a:solidFill>
                <a:latin typeface="Arial"/>
              </a:rPr>
              <a:t>Se cumple también el principio de sustitución. Instancias de la clase que implementa una Interfaz pueden ser referenciadas por una referencia a la interfaz. </a:t>
            </a:r>
            <a:endParaRPr b="0" lang="en-CL" sz="2600" spc="-1" strike="noStrike">
              <a:solidFill>
                <a:srgbClr val="000000"/>
              </a:solidFill>
              <a:latin typeface="Arial"/>
            </a:endParaRPr>
          </a:p>
        </p:txBody>
      </p:sp>
      <p:sp>
        <p:nvSpPr>
          <p:cNvPr id="4" name="PlaceHolder 3"/>
          <p:cNvSpPr>
            <a:spLocks noGrp="1"/>
          </p:cNvSpPr>
          <p:nvPr>
            <p:ph type="ftr" idx="5"/>
          </p:nvPr>
        </p:nvSpPr>
        <p:spPr/>
        <p:txBody>
          <a:bodyPr/>
          <a:p>
            <a:r>
              <a:t>ELO329: Agustín J. González</a:t>
            </a:r>
          </a:p>
        </p:txBody>
      </p:sp>
      <p:sp>
        <p:nvSpPr>
          <p:cNvPr id="5" name="PlaceHolder 4"/>
          <p:cNvSpPr>
            <a:spLocks noGrp="1"/>
          </p:cNvSpPr>
          <p:nvPr>
            <p:ph type="sldNum" idx="6"/>
          </p:nvPr>
        </p:nvSpPr>
        <p:spPr/>
        <p:txBody>
          <a:bodyPr/>
          <a:p>
            <a:fld id="{00009D19-96E3-4F01-A5EE-205F3D3407FA}"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934</TotalTime>
  <Application>LibreOffice/7.3.7.2$Linux_X86_64 LibreOffice_project/30$Build-2</Application>
  <AppVersion>15.0000</AppVersion>
  <Words>1021</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2021-09-30T23:46:18Z</dcterms:created>
  <dc:creator>Agustin Gonzalez</dc:creator>
  <dc:description/>
  <dc:language>en-CA</dc:language>
  <cp:lastModifiedBy/>
  <dcterms:modified xsi:type="dcterms:W3CDTF">2023-03-30T15:58:43Z</dcterms:modified>
  <cp:revision>72</cp:revision>
  <dc:subject/>
  <dc:title>Capítulo 9: Multimedia en Redes de Computadores Aplicaciones Multimedia en Redes Streaming de Video almacenado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