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1/5/22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1/5/22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5/1/22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package/index.html" TargetMode="External"/><Relationship Id="rId2" Type="http://schemas.openxmlformats.org/officeDocument/2006/relationships/hyperlink" Target="https://gitlab.com/utfsm-elo/elo329/-/tree/master/c&#243;digos/16-JavaPackages_Documentation/Package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ical-resources/articles/java/javadoc-tool.html#tag" TargetMode="External"/><Relationship Id="rId2" Type="http://schemas.openxmlformats.org/officeDocument/2006/relationships/hyperlink" Target="https://gitlab.com/utfsm-elo/elo329/-/blob/master/c&#243;digos/16-JavaPackages_Documentation/Account/Accou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utfsm-elo/elo329/-/tree/master/c&#243;digos/16-JavaPackages_Documentation/Ac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Paquetes y Documentación en Java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799" y="3602038"/>
            <a:ext cx="10668001" cy="2290762"/>
          </a:xfrm>
        </p:spPr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3B469-E48C-E83A-CF16-57BD330B2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/>
              <a:t>Manejo Creación de Paquetes en Java</a:t>
            </a:r>
            <a:endParaRPr lang="es-ES_tradnl" sz="44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C0B35AD-F0EB-C373-30FA-3F1F06FDB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838B1-47DC-EF95-6B31-CA9A9483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FFB89-9206-AA79-F7A1-A25C6BF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21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C689-5E30-AE97-BC40-CAF1670A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20" y="136525"/>
            <a:ext cx="11042373" cy="866844"/>
          </a:xfrm>
        </p:spPr>
        <p:txBody>
          <a:bodyPr/>
          <a:lstStyle/>
          <a:p>
            <a:r>
              <a:rPr lang="es-ES" dirty="0"/>
              <a:t>Paquetes en Java (</a:t>
            </a:r>
            <a:r>
              <a:rPr lang="es-ES" dirty="0" err="1"/>
              <a:t>package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5D80-7F2D-D3C7-3EDA-19801FEC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03369"/>
            <a:ext cx="11042373" cy="5352981"/>
          </a:xfrm>
        </p:spPr>
        <p:txBody>
          <a:bodyPr>
            <a:normAutofit/>
          </a:bodyPr>
          <a:lstStyle/>
          <a:p>
            <a:r>
              <a:rPr lang="es-ES" sz="2000" dirty="0"/>
              <a:t>Existen para garantizar unicidad en los nombres de clases. </a:t>
            </a:r>
          </a:p>
          <a:p>
            <a:r>
              <a:rPr lang="es-ES" sz="2000" dirty="0"/>
              <a:t>También permiten organizar y controlar el acceso a clases e interfaces relacionadas. </a:t>
            </a:r>
          </a:p>
          <a:p>
            <a:r>
              <a:rPr lang="es-ES" sz="2000" dirty="0"/>
              <a:t>Como un proyecto puede contener muchas clases, hace sentido poner clases e interfaces  relacionadas en un mismo directorio; es decir un mismo paquete.</a:t>
            </a:r>
          </a:p>
          <a:p>
            <a:r>
              <a:rPr lang="es-ES" sz="2000" dirty="0"/>
              <a:t>Si queremos referirnos a la clase Date, ya definida por Java, podemos usar:</a:t>
            </a:r>
          </a:p>
          <a:p>
            <a:pPr marL="313200" lvl="1" indent="0">
              <a:buNone/>
            </a:pPr>
            <a:r>
              <a:rPr lang="es-ES" sz="2000" dirty="0" err="1"/>
              <a:t>java.util.Date</a:t>
            </a:r>
            <a:r>
              <a:rPr lang="es-ES" sz="2000" dirty="0"/>
              <a:t> </a:t>
            </a:r>
            <a:r>
              <a:rPr lang="es-ES" sz="2000" dirty="0" err="1"/>
              <a:t>hoydia</a:t>
            </a:r>
            <a:r>
              <a:rPr lang="es-ES" sz="2000" dirty="0"/>
              <a:t> = new </a:t>
            </a:r>
            <a:r>
              <a:rPr lang="es-ES" sz="2000" dirty="0" err="1"/>
              <a:t>java.util.Date</a:t>
            </a:r>
            <a:r>
              <a:rPr lang="es-ES" sz="2000" dirty="0"/>
              <a:t>();</a:t>
            </a:r>
          </a:p>
          <a:p>
            <a:pPr lvl="1"/>
            <a:r>
              <a:rPr lang="es-ES" sz="2000" dirty="0"/>
              <a:t>Una forma reducida es:</a:t>
            </a:r>
          </a:p>
          <a:p>
            <a:pPr marL="313200" lvl="1" indent="0">
              <a:buNone/>
            </a:pP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java.util.Date</a:t>
            </a:r>
            <a:r>
              <a:rPr lang="es-ES" sz="2000" dirty="0"/>
              <a:t>;  // al inicio del archivo y luego</a:t>
            </a:r>
          </a:p>
          <a:p>
            <a:pPr marL="313200" lvl="1" indent="0">
              <a:buNone/>
            </a:pPr>
            <a:r>
              <a:rPr lang="es-ES" sz="2000" dirty="0"/>
              <a:t>Date </a:t>
            </a:r>
            <a:r>
              <a:rPr lang="es-ES" sz="2000" dirty="0" err="1"/>
              <a:t>hoydia</a:t>
            </a:r>
            <a:r>
              <a:rPr lang="es-ES" sz="2000" dirty="0"/>
              <a:t> = new Date();</a:t>
            </a:r>
          </a:p>
          <a:p>
            <a:r>
              <a:rPr lang="es-ES" sz="2000" dirty="0"/>
              <a:t>Si deseamos usar varias clases de un mismo paquete:</a:t>
            </a:r>
          </a:p>
          <a:p>
            <a:pPr marL="313200" lvl="1" indent="0">
              <a:buNone/>
            </a:pPr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java.util</a:t>
            </a:r>
            <a:r>
              <a:rPr lang="es-ES" sz="2000" dirty="0"/>
              <a:t>.*;  // al inicio del archivo</a:t>
            </a:r>
          </a:p>
          <a:p>
            <a:pPr marL="313200" lvl="1" indent="0">
              <a:buNone/>
            </a:pPr>
            <a:r>
              <a:rPr lang="es-ES" sz="2000" dirty="0" err="1"/>
              <a:t>import</a:t>
            </a:r>
            <a:r>
              <a:rPr lang="es-ES" sz="2000" dirty="0"/>
              <a:t> java.*.*; // </a:t>
            </a:r>
            <a:r>
              <a:rPr lang="es-ES" sz="2000" dirty="0">
                <a:solidFill>
                  <a:srgbClr val="FF0000"/>
                </a:solidFill>
              </a:rPr>
              <a:t>es error</a:t>
            </a:r>
            <a:r>
              <a:rPr lang="es-ES" sz="2000" dirty="0"/>
              <a:t>, ídem con </a:t>
            </a:r>
            <a:r>
              <a:rPr lang="es-ES" sz="2000" dirty="0" err="1"/>
              <a:t>import</a:t>
            </a:r>
            <a:r>
              <a:rPr lang="es-ES" sz="2000" dirty="0"/>
              <a:t> java.*</a:t>
            </a: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1B8DC-594E-4D03-C64C-79F8895F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8C32A-1E86-631D-CB75-C51E74C5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2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1EAC-C261-A282-CFFA-9EEF204F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clases presentes en dos paquetes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76B3-CD0A-F3EE-E128-1B9F9361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usamos la clase Date y tenemos:</a:t>
            </a:r>
          </a:p>
          <a:p>
            <a:pPr marL="313200" lvl="1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pPr marL="313200" lvl="1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java.sql</a:t>
            </a:r>
            <a:r>
              <a:rPr lang="es-ES" dirty="0"/>
              <a:t>.*;</a:t>
            </a:r>
          </a:p>
          <a:p>
            <a:r>
              <a:rPr lang="es-ES" dirty="0"/>
              <a:t>Hay problema porque ambos definen la clase Date.</a:t>
            </a:r>
          </a:p>
          <a:p>
            <a:r>
              <a:rPr lang="es-ES" dirty="0"/>
              <a:t>En este caso, además de lo previo, debemos agregar:</a:t>
            </a:r>
          </a:p>
          <a:p>
            <a:pPr marL="313200" lvl="1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java.util.Date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Así el compilador sabe a qué clase Date nos referimos.</a:t>
            </a:r>
          </a:p>
          <a:p>
            <a:r>
              <a:rPr lang="es-ES" dirty="0"/>
              <a:t>¿Qué pasa si necesitamos ambas versiones?</a:t>
            </a:r>
          </a:p>
          <a:p>
            <a:pPr lvl="1"/>
            <a:r>
              <a:rPr lang="es-ES" dirty="0"/>
              <a:t>Debemos usar el nombre completo cada vez:</a:t>
            </a:r>
          </a:p>
          <a:p>
            <a:pPr marL="313200" lvl="1" indent="0">
              <a:buNone/>
            </a:pPr>
            <a:r>
              <a:rPr lang="es-ES" dirty="0" err="1"/>
              <a:t>java.util.Date</a:t>
            </a:r>
            <a:r>
              <a:rPr lang="es-ES" dirty="0"/>
              <a:t> plazo = new </a:t>
            </a:r>
            <a:r>
              <a:rPr lang="es-ES" dirty="0" err="1"/>
              <a:t>java.util.Date</a:t>
            </a:r>
            <a:r>
              <a:rPr lang="es-ES" dirty="0"/>
              <a:t>();</a:t>
            </a:r>
          </a:p>
          <a:p>
            <a:pPr marL="313200" lvl="1" indent="0">
              <a:buNone/>
            </a:pPr>
            <a:r>
              <a:rPr lang="es-ES" dirty="0" err="1"/>
              <a:t>java.sql.Date</a:t>
            </a:r>
            <a:r>
              <a:rPr lang="es-ES" dirty="0"/>
              <a:t> hoy = new </a:t>
            </a:r>
            <a:r>
              <a:rPr lang="es-ES" dirty="0" err="1"/>
              <a:t>java.sql.Date</a:t>
            </a:r>
            <a:r>
              <a:rPr lang="es-ES" dirty="0"/>
              <a:t>();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E31AD-EA2F-DEDB-E70C-544D2E7F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686A9-60CF-DFE1-13EE-0D87CAE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835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22A0-B311-534D-16F2-A7710E70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Paquetes en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BAB3-CC42-788D-2599-15517DF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260904"/>
          </a:xfrm>
        </p:spPr>
        <p:txBody>
          <a:bodyPr>
            <a:noAutofit/>
          </a:bodyPr>
          <a:lstStyle/>
          <a:p>
            <a:r>
              <a:rPr lang="es-ES" sz="2400" dirty="0"/>
              <a:t>Para incluir una clase en un paquete, al inicio del archivo indicar:</a:t>
            </a:r>
          </a:p>
          <a:p>
            <a:pPr marL="313200" lvl="1" indent="0">
              <a:buNone/>
            </a:pPr>
            <a:r>
              <a:rPr lang="es-ES" dirty="0" err="1"/>
              <a:t>package</a:t>
            </a:r>
            <a:r>
              <a:rPr lang="es-ES" dirty="0"/>
              <a:t> cl.utfsm.elo.elo329  // este es un </a:t>
            </a:r>
            <a:r>
              <a:rPr lang="es-ES" dirty="0" err="1"/>
              <a:t>package</a:t>
            </a:r>
            <a:endParaRPr lang="es-ES" dirty="0"/>
          </a:p>
          <a:p>
            <a:r>
              <a:rPr lang="es-ES" sz="2400" dirty="0"/>
              <a:t>Esto implica que debe existir los directorios: </a:t>
            </a:r>
            <a:r>
              <a:rPr lang="es-ES" sz="2400" dirty="0" err="1"/>
              <a:t>cl</a:t>
            </a:r>
            <a:r>
              <a:rPr lang="es-ES" sz="2400" dirty="0"/>
              <a:t>, dentro de él </a:t>
            </a:r>
            <a:r>
              <a:rPr lang="es-ES" sz="2400" dirty="0" err="1"/>
              <a:t>utfsm</a:t>
            </a:r>
            <a:r>
              <a:rPr lang="es-ES" sz="2400" dirty="0"/>
              <a:t>, dentro de éste </a:t>
            </a:r>
            <a:r>
              <a:rPr lang="es-ES" sz="2400" dirty="0" err="1"/>
              <a:t>elo</a:t>
            </a:r>
            <a:r>
              <a:rPr lang="es-ES" sz="2400" dirty="0"/>
              <a:t> y finalmente el directorio elo329. En este último ponemos los archivos del paquete.</a:t>
            </a:r>
          </a:p>
          <a:p>
            <a:r>
              <a:rPr lang="es-ES" sz="2400" dirty="0"/>
              <a:t>Para compilar las clases del paquete, estando en el directorio superior -aquel donde </a:t>
            </a:r>
            <a:r>
              <a:rPr lang="es-ES" sz="2400" dirty="0" err="1"/>
              <a:t>cl</a:t>
            </a:r>
            <a:r>
              <a:rPr lang="es-ES" sz="2400" dirty="0"/>
              <a:t> es un directorio-, usamos:</a:t>
            </a:r>
          </a:p>
          <a:p>
            <a:pPr marL="313200" lvl="1" indent="0">
              <a:buNone/>
            </a:pPr>
            <a:r>
              <a:rPr lang="es-ES" dirty="0" err="1"/>
              <a:t>javac</a:t>
            </a:r>
            <a:r>
              <a:rPr lang="es-ES" dirty="0"/>
              <a:t> </a:t>
            </a:r>
            <a:r>
              <a:rPr lang="es-ES" dirty="0" err="1"/>
              <a:t>cl</a:t>
            </a:r>
            <a:r>
              <a:rPr lang="es-ES" dirty="0"/>
              <a:t>/</a:t>
            </a:r>
            <a:r>
              <a:rPr lang="es-ES" dirty="0" err="1"/>
              <a:t>utfsm</a:t>
            </a:r>
            <a:r>
              <a:rPr lang="es-ES" dirty="0"/>
              <a:t>/</a:t>
            </a:r>
            <a:r>
              <a:rPr lang="es-ES" dirty="0" err="1"/>
              <a:t>elo</a:t>
            </a:r>
            <a:r>
              <a:rPr lang="es-ES" dirty="0"/>
              <a:t>/elo329/</a:t>
            </a:r>
            <a:r>
              <a:rPr lang="es-ES" dirty="0" err="1"/>
              <a:t>unaClase.java</a:t>
            </a:r>
            <a:endParaRPr lang="es-ES" dirty="0"/>
          </a:p>
          <a:p>
            <a:r>
              <a:rPr lang="es-ES" sz="2400" dirty="0"/>
              <a:t>Para correr el </a:t>
            </a:r>
            <a:r>
              <a:rPr lang="es-ES" sz="2400" dirty="0" err="1"/>
              <a:t>main</a:t>
            </a:r>
            <a:r>
              <a:rPr lang="es-ES" sz="2400" dirty="0"/>
              <a:t> de una clase, ubicada en el directorio superior, usamos:</a:t>
            </a:r>
          </a:p>
          <a:p>
            <a:pPr marL="313200" lvl="1" indent="0">
              <a:buNone/>
            </a:pPr>
            <a:r>
              <a:rPr lang="es-ES" dirty="0"/>
              <a:t>java </a:t>
            </a:r>
            <a:r>
              <a:rPr lang="es-ES" dirty="0" err="1"/>
              <a:t>claseConMain</a:t>
            </a:r>
            <a:r>
              <a:rPr lang="es-ES" dirty="0"/>
              <a:t>  // clase que ocupa clases del paquete.</a:t>
            </a:r>
          </a:p>
          <a:p>
            <a:r>
              <a:rPr lang="es-ES" sz="2400" dirty="0"/>
              <a:t>Revisar ejemplo </a:t>
            </a:r>
            <a:r>
              <a:rPr lang="es-ES" sz="2400" dirty="0">
                <a:hlinkClick r:id="rId2"/>
              </a:rPr>
              <a:t>PackageTest</a:t>
            </a:r>
            <a:endParaRPr lang="es-ES" sz="2400" dirty="0"/>
          </a:p>
          <a:p>
            <a:r>
              <a:rPr lang="es-ES" sz="2400" dirty="0">
                <a:hlinkClick r:id="rId3"/>
              </a:rPr>
              <a:t>Aquí</a:t>
            </a:r>
            <a:r>
              <a:rPr lang="es-ES" sz="2400" dirty="0"/>
              <a:t> puedes aprender más sobre paquetes.</a:t>
            </a:r>
            <a:endParaRPr lang="es-ES_trad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442D-540E-AAC8-3833-F1852A2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39E0C-012B-6AB4-C195-27C63EBB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403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CED43C-1618-4F76-E1FB-F26AFF8AF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spc="-1" dirty="0">
                <a:solidFill>
                  <a:srgbClr val="000099"/>
                </a:solidFill>
                <a:latin typeface="Arial"/>
              </a:rPr>
              <a:t>Documentación de programas Java</a:t>
            </a:r>
            <a:endParaRPr lang="es-ES_tradnl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4AB4CAE-E069-8B69-60D3-1089195BD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C2054-7238-F2E5-9596-B38A0A25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7E2E-4C94-8D5F-6A91-FB8B659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243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BC22-9FA7-21A4-B258-DC3650BF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42836"/>
            <a:ext cx="11042373" cy="866844"/>
          </a:xfrm>
        </p:spPr>
        <p:txBody>
          <a:bodyPr/>
          <a:lstStyle/>
          <a:p>
            <a:r>
              <a:rPr lang="es-ES" dirty="0"/>
              <a:t>Documentación (1/2)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BA10-4D5C-F661-CB53-20A757EF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09680"/>
            <a:ext cx="11042373" cy="5483194"/>
          </a:xfrm>
        </p:spPr>
        <p:txBody>
          <a:bodyPr>
            <a:noAutofit/>
          </a:bodyPr>
          <a:lstStyle/>
          <a:p>
            <a:r>
              <a:rPr lang="es-ES" sz="1600" dirty="0"/>
              <a:t>En java contamos con el utilitario </a:t>
            </a:r>
            <a:r>
              <a:rPr lang="es-ES" sz="1600" dirty="0" err="1">
                <a:solidFill>
                  <a:srgbClr val="FF0000"/>
                </a:solidFill>
              </a:rPr>
              <a:t>javadoc</a:t>
            </a:r>
            <a:r>
              <a:rPr lang="es-ES" sz="1600" dirty="0"/>
              <a:t> para extraer documentación directamente desde el código fuente.</a:t>
            </a:r>
          </a:p>
          <a:p>
            <a:r>
              <a:rPr lang="es-ES" sz="1600" dirty="0" err="1"/>
              <a:t>Javadoc</a:t>
            </a:r>
            <a:r>
              <a:rPr lang="es-ES" sz="1600" dirty="0"/>
              <a:t> analiza el código y todos los comentarios entre </a:t>
            </a:r>
            <a:r>
              <a:rPr lang="es-ES" sz="1600" dirty="0">
                <a:solidFill>
                  <a:srgbClr val="FF0000"/>
                </a:solidFill>
              </a:rPr>
              <a:t>/**</a:t>
            </a:r>
            <a:r>
              <a:rPr lang="es-ES" sz="1600" dirty="0"/>
              <a:t> y </a:t>
            </a:r>
            <a:r>
              <a:rPr lang="es-ES" sz="1600" dirty="0">
                <a:solidFill>
                  <a:srgbClr val="FF0000"/>
                </a:solidFill>
              </a:rPr>
              <a:t>*/</a:t>
            </a:r>
            <a:r>
              <a:rPr lang="es-ES" sz="1600" dirty="0"/>
              <a:t>. Notar partida con dos “*” en lugar de uno.  </a:t>
            </a:r>
          </a:p>
          <a:p>
            <a:r>
              <a:rPr lang="es-ES" sz="1600" dirty="0"/>
              <a:t>Poner la documentación de una clase inmediatamente antes de la clase.</a:t>
            </a:r>
          </a:p>
          <a:p>
            <a:r>
              <a:rPr lang="es-ES" sz="1600" dirty="0"/>
              <a:t>Para los métodos: usar los rótulos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param</a:t>
            </a:r>
            <a:r>
              <a:rPr lang="es-ES" sz="1600" dirty="0"/>
              <a:t> variable    descripción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return</a:t>
            </a:r>
            <a:r>
              <a:rPr lang="es-ES" sz="1600" dirty="0"/>
              <a:t> descripción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throws</a:t>
            </a:r>
            <a:r>
              <a:rPr lang="es-ES" sz="1600" dirty="0"/>
              <a:t> descripción de clase</a:t>
            </a:r>
          </a:p>
          <a:p>
            <a:r>
              <a:rPr lang="es-ES" sz="1600" dirty="0"/>
              <a:t>Para los datos públicos: /**   ...*/</a:t>
            </a:r>
          </a:p>
          <a:p>
            <a:r>
              <a:rPr lang="es-ES" sz="1600" dirty="0"/>
              <a:t>Comentarios Generales: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author</a:t>
            </a:r>
            <a:r>
              <a:rPr lang="es-ES" sz="1600" dirty="0"/>
              <a:t> nombre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version</a:t>
            </a:r>
            <a:r>
              <a:rPr lang="es-ES" sz="1600" dirty="0"/>
              <a:t> texto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since</a:t>
            </a:r>
            <a:r>
              <a:rPr lang="es-ES" sz="1600" dirty="0"/>
              <a:t> texto</a:t>
            </a:r>
          </a:p>
          <a:p>
            <a:pPr lvl="1"/>
            <a:r>
              <a:rPr lang="es-ES" sz="1600" dirty="0"/>
              <a:t>@</a:t>
            </a:r>
            <a:r>
              <a:rPr lang="es-ES" sz="1600" dirty="0" err="1"/>
              <a:t>see</a:t>
            </a:r>
            <a:r>
              <a:rPr lang="es-ES" sz="1600" dirty="0"/>
              <a:t> link</a:t>
            </a:r>
          </a:p>
          <a:p>
            <a:pPr lvl="1"/>
            <a:r>
              <a:rPr lang="es-ES" sz="1600" dirty="0"/>
              <a:t> Ejemplo: @</a:t>
            </a:r>
            <a:r>
              <a:rPr lang="es-ES" sz="1600" dirty="0" err="1"/>
              <a:t>see</a:t>
            </a:r>
            <a:r>
              <a:rPr lang="es-ES" sz="1600" dirty="0"/>
              <a:t> </a:t>
            </a:r>
            <a:r>
              <a:rPr lang="es-ES" sz="1600" dirty="0" err="1"/>
              <a:t>cl.utfsm.elo.Employee#raiseSalary</a:t>
            </a:r>
            <a:r>
              <a:rPr lang="es-ES" sz="1600" dirty="0"/>
              <a:t>(</a:t>
            </a:r>
            <a:r>
              <a:rPr lang="es-ES" sz="1600" dirty="0" err="1"/>
              <a:t>double</a:t>
            </a:r>
            <a:r>
              <a:rPr lang="es-ES" sz="1600" dirty="0"/>
              <a:t>)</a:t>
            </a:r>
            <a:endParaRPr lang="es-ES_trad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D5A9-C7FE-0A9E-0FC6-41070309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CDC46-85D2-FD5C-DAC8-71546255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17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111-5E36-2191-457C-8FDA73C8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36525"/>
            <a:ext cx="11042373" cy="866844"/>
          </a:xfrm>
        </p:spPr>
        <p:txBody>
          <a:bodyPr/>
          <a:lstStyle/>
          <a:p>
            <a:r>
              <a:rPr lang="es-ES" dirty="0"/>
              <a:t>Documentación (2/2)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4EE1-997A-0D2E-1B53-A1E73644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03369"/>
            <a:ext cx="11042373" cy="5352981"/>
          </a:xfrm>
        </p:spPr>
        <p:txBody>
          <a:bodyPr>
            <a:noAutofit/>
          </a:bodyPr>
          <a:lstStyle/>
          <a:p>
            <a:r>
              <a:rPr lang="es-ES" sz="2400" dirty="0"/>
              <a:t>Se pueden usar todo tipo de rótulos </a:t>
            </a:r>
            <a:r>
              <a:rPr lang="es-ES" sz="2400" dirty="0" err="1"/>
              <a:t>html</a:t>
            </a:r>
            <a:r>
              <a:rPr lang="es-ES" sz="2400" dirty="0"/>
              <a:t> incrustados en los comentarios.</a:t>
            </a:r>
          </a:p>
          <a:p>
            <a:r>
              <a:rPr lang="es-ES" sz="2400" dirty="0"/>
              <a:t>¿Cómo generar la documentación?:</a:t>
            </a:r>
          </a:p>
          <a:p>
            <a:pPr marL="313200" lvl="1" indent="0">
              <a:buNone/>
            </a:pPr>
            <a:r>
              <a:rPr lang="es-ES" dirty="0" err="1"/>
              <a:t>javadoc</a:t>
            </a:r>
            <a:r>
              <a:rPr lang="es-ES" dirty="0"/>
              <a:t> -d </a:t>
            </a:r>
            <a:r>
              <a:rPr lang="es-ES" dirty="0" err="1"/>
              <a:t>docDirectory</a:t>
            </a:r>
            <a:r>
              <a:rPr lang="es-ES" dirty="0"/>
              <a:t> *.java</a:t>
            </a:r>
          </a:p>
          <a:p>
            <a:r>
              <a:rPr lang="es-ES" sz="2400" dirty="0"/>
              <a:t>Para la documentación de un paquete:</a:t>
            </a:r>
          </a:p>
          <a:p>
            <a:pPr marL="313200" lvl="1" indent="0">
              <a:buNone/>
            </a:pPr>
            <a:r>
              <a:rPr lang="es-ES" dirty="0" err="1"/>
              <a:t>javadoc</a:t>
            </a:r>
            <a:r>
              <a:rPr lang="es-ES" dirty="0"/>
              <a:t> -d </a:t>
            </a:r>
            <a:r>
              <a:rPr lang="es-ES" dirty="0" err="1"/>
              <a:t>docDirectory</a:t>
            </a:r>
            <a:r>
              <a:rPr lang="es-ES" dirty="0"/>
              <a:t> </a:t>
            </a:r>
            <a:r>
              <a:rPr lang="es-ES" dirty="0" err="1"/>
              <a:t>nameOfPackage</a:t>
            </a:r>
            <a:endParaRPr lang="es-ES" dirty="0"/>
          </a:p>
          <a:p>
            <a:r>
              <a:rPr lang="es-ES" sz="2400" dirty="0"/>
              <a:t>Ejemplo:  </a:t>
            </a:r>
            <a:r>
              <a:rPr lang="es-ES" sz="2400" dirty="0">
                <a:hlinkClick r:id="rId2"/>
              </a:rPr>
              <a:t>Account.java</a:t>
            </a:r>
            <a:endParaRPr lang="es-ES" sz="2400" dirty="0"/>
          </a:p>
          <a:p>
            <a:pPr lvl="1"/>
            <a:r>
              <a:rPr lang="es-ES" dirty="0" err="1"/>
              <a:t>index.html</a:t>
            </a:r>
            <a:r>
              <a:rPr lang="es-ES" dirty="0"/>
              <a:t> es generado con </a:t>
            </a:r>
          </a:p>
          <a:p>
            <a:pPr marL="313200" lvl="1" indent="0">
              <a:buNone/>
            </a:pPr>
            <a:r>
              <a:rPr lang="es-ES" dirty="0" err="1"/>
              <a:t>javadoc</a:t>
            </a:r>
            <a:r>
              <a:rPr lang="es-ES" dirty="0"/>
              <a:t> -d </a:t>
            </a:r>
            <a:r>
              <a:rPr lang="es-ES" dirty="0" err="1"/>
              <a:t>AccountDoc</a:t>
            </a:r>
            <a:r>
              <a:rPr lang="es-ES" dirty="0"/>
              <a:t> *.java</a:t>
            </a:r>
          </a:p>
          <a:p>
            <a:r>
              <a:rPr lang="es-ES" sz="2400" dirty="0"/>
              <a:t>Hay varios otros rótulos, ver: </a:t>
            </a:r>
          </a:p>
          <a:p>
            <a:pPr marL="0" indent="0">
              <a:buNone/>
            </a:pPr>
            <a:r>
              <a:rPr lang="es-ES" sz="2200" dirty="0">
                <a:hlinkClick r:id="rId3"/>
              </a:rPr>
              <a:t>https://www.oracle.com/technical-resources/articles/java/javadoc-tool.html#tag</a:t>
            </a:r>
            <a:endParaRPr lang="es-ES" sz="2200" dirty="0"/>
          </a:p>
          <a:p>
            <a:r>
              <a:rPr lang="es-ES" sz="2400" dirty="0"/>
              <a:t>Revisar ejemplo </a:t>
            </a:r>
            <a:r>
              <a:rPr lang="es-ES" sz="2400" dirty="0">
                <a:hlinkClick r:id="rId4"/>
              </a:rPr>
              <a:t>Account</a:t>
            </a:r>
            <a:endParaRPr lang="es-E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B83BB-C6A8-08E4-80E3-41D26ACA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6A940-ACE9-5319-F218-BDE887A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99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672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Paquetes y Documentación en Java</vt:lpstr>
      <vt:lpstr>Manejo Creación de Paquetes en Java</vt:lpstr>
      <vt:lpstr>Paquetes en Java (package)</vt:lpstr>
      <vt:lpstr>Uso de clases presentes en dos paquetes</vt:lpstr>
      <vt:lpstr>Creación de Paquetes en Java</vt:lpstr>
      <vt:lpstr>Documentación de programas Java</vt:lpstr>
      <vt:lpstr>Documentación (1/2)</vt:lpstr>
      <vt:lpstr>Documentación 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147</cp:revision>
  <dcterms:created xsi:type="dcterms:W3CDTF">2021-09-30T23:46:18Z</dcterms:created>
  <dcterms:modified xsi:type="dcterms:W3CDTF">2022-05-02T02:17:31Z</dcterms:modified>
  <cp:category/>
</cp:coreProperties>
</file>