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C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9"/>
    <p:restoredTop sz="95964"/>
  </p:normalViewPr>
  <p:slideViewPr>
    <p:cSldViewPr snapToGrid="0" snapToObjects="1">
      <p:cViewPr varScale="1">
        <p:scale>
          <a:sx n="141" d="100"/>
          <a:sy n="141" d="100"/>
        </p:scale>
        <p:origin x="496" y="176"/>
      </p:cViewPr>
      <p:guideLst/>
    </p:cSldViewPr>
  </p:slideViewPr>
  <p:outlineViewPr>
    <p:cViewPr>
      <p:scale>
        <a:sx n="33" d="100"/>
        <a:sy n="33" d="100"/>
      </p:scale>
      <p:origin x="0" y="-8528"/>
    </p:cViewPr>
  </p:outlin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38AB84-CECE-BE48-AB3C-D0820CC5CC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a:extLst>
              <a:ext uri="{FF2B5EF4-FFF2-40B4-BE49-F238E27FC236}">
                <a16:creationId xmlns:a16="http://schemas.microsoft.com/office/drawing/2014/main" id="{E1F92FA2-4D86-E945-B1E7-D79A4445F6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3EDD30-79D7-FE41-B50E-14052E171100}" type="datetimeFigureOut">
              <a:rPr lang="es-ES_tradnl" smtClean="0"/>
              <a:t>29/6/22</a:t>
            </a:fld>
            <a:endParaRPr lang="es-ES_tradnl"/>
          </a:p>
        </p:txBody>
      </p:sp>
      <p:sp>
        <p:nvSpPr>
          <p:cNvPr id="4" name="Footer Placeholder 3">
            <a:extLst>
              <a:ext uri="{FF2B5EF4-FFF2-40B4-BE49-F238E27FC236}">
                <a16:creationId xmlns:a16="http://schemas.microsoft.com/office/drawing/2014/main" id="{B4CE0E65-6298-4A4C-A227-654A6FBBD7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Slide Number Placeholder 4">
            <a:extLst>
              <a:ext uri="{FF2B5EF4-FFF2-40B4-BE49-F238E27FC236}">
                <a16:creationId xmlns:a16="http://schemas.microsoft.com/office/drawing/2014/main" id="{11807875-EB86-E64F-B3B2-236AA39B08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37A599-16ED-DC41-873E-7EF29FBB764B}" type="slidenum">
              <a:rPr lang="es-ES_tradnl" smtClean="0"/>
              <a:t>‹#›</a:t>
            </a:fld>
            <a:endParaRPr lang="es-ES_tradnl"/>
          </a:p>
        </p:txBody>
      </p:sp>
    </p:spTree>
    <p:extLst>
      <p:ext uri="{BB962C8B-B14F-4D97-AF65-F5344CB8AC3E}">
        <p14:creationId xmlns:p14="http://schemas.microsoft.com/office/powerpoint/2010/main" val="404919218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9A7660-3494-8440-A325-A7DB5B5FD4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ES_tradnl"/>
          </a:p>
        </p:txBody>
      </p:sp>
      <p:sp>
        <p:nvSpPr>
          <p:cNvPr id="3" name="Date Placeholder 2">
            <a:extLst>
              <a:ext uri="{FF2B5EF4-FFF2-40B4-BE49-F238E27FC236}">
                <a16:creationId xmlns:a16="http://schemas.microsoft.com/office/drawing/2014/main" id="{8EED5D9B-AA3D-4140-91E2-A520695D0B4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EBB5320-4B53-AF40-904B-D859662E0D98}" type="datetimeFigureOut">
              <a:rPr lang="es-ES_tradnl"/>
              <a:pPr>
                <a:defRPr/>
              </a:pPr>
              <a:t>29/6/22</a:t>
            </a:fld>
            <a:endParaRPr lang="es-ES_tradnl"/>
          </a:p>
        </p:txBody>
      </p:sp>
      <p:sp>
        <p:nvSpPr>
          <p:cNvPr id="4" name="Slide Image Placeholder 3">
            <a:extLst>
              <a:ext uri="{FF2B5EF4-FFF2-40B4-BE49-F238E27FC236}">
                <a16:creationId xmlns:a16="http://schemas.microsoft.com/office/drawing/2014/main" id="{EBAD040F-D45A-F648-A194-523D050DAC1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ES_tradnl" noProof="0"/>
          </a:p>
        </p:txBody>
      </p:sp>
      <p:sp>
        <p:nvSpPr>
          <p:cNvPr id="5" name="Notes Placeholder 4">
            <a:extLst>
              <a:ext uri="{FF2B5EF4-FFF2-40B4-BE49-F238E27FC236}">
                <a16:creationId xmlns:a16="http://schemas.microsoft.com/office/drawing/2014/main" id="{515530DC-16F1-7542-83E6-B3DDA968FB6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ES_tradnl" noProof="0"/>
          </a:p>
        </p:txBody>
      </p:sp>
      <p:sp>
        <p:nvSpPr>
          <p:cNvPr id="6" name="Footer Placeholder 5">
            <a:extLst>
              <a:ext uri="{FF2B5EF4-FFF2-40B4-BE49-F238E27FC236}">
                <a16:creationId xmlns:a16="http://schemas.microsoft.com/office/drawing/2014/main" id="{07FF3908-65A7-8247-A0A3-E1469EF3DD1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ES_tradnl"/>
          </a:p>
        </p:txBody>
      </p:sp>
      <p:sp>
        <p:nvSpPr>
          <p:cNvPr id="7" name="Slide Number Placeholder 6">
            <a:extLst>
              <a:ext uri="{FF2B5EF4-FFF2-40B4-BE49-F238E27FC236}">
                <a16:creationId xmlns:a16="http://schemas.microsoft.com/office/drawing/2014/main" id="{D0BB2F6D-D449-CC4D-A866-A86AF2F4EF3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9FC8FD29-F16D-B24D-AC1C-5ACC7AEF9236}" type="slidenum">
              <a:rPr lang="es-ES_tradnl"/>
              <a:pPr>
                <a:defRPr/>
              </a:pPr>
              <a:t>‹#›</a:t>
            </a:fld>
            <a:endParaRPr lang="es-ES_tradnl"/>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799" y="367748"/>
            <a:ext cx="10754139" cy="3142215"/>
          </a:xfrm>
        </p:spPr>
        <p:txBody>
          <a:bodyPr anchor="b"/>
          <a:lstStyle>
            <a:lvl1pPr algn="ctr">
              <a:defRPr sz="6000">
                <a:solidFill>
                  <a:srgbClr val="0000CC"/>
                </a:solidFill>
                <a:latin typeface="Arial" panose="020B0604020202020204" pitchFamily="34" charset="0"/>
                <a:cs typeface="Arial" panose="020B0604020202020204" pitchFamily="34" charset="0"/>
              </a:defRPr>
            </a:lvl1pPr>
          </a:lstStyle>
          <a:p>
            <a:r>
              <a:rPr lang="en-US"/>
              <a:t>Click to edit Master title style</a:t>
            </a:r>
            <a:endParaRPr lang="es-ES_tradnl" dirty="0"/>
          </a:p>
        </p:txBody>
      </p:sp>
      <p:sp>
        <p:nvSpPr>
          <p:cNvPr id="3" name="Subtitle 2"/>
          <p:cNvSpPr>
            <a:spLocks noGrp="1"/>
          </p:cNvSpPr>
          <p:nvPr>
            <p:ph type="subTitle" idx="1"/>
          </p:nvPr>
        </p:nvSpPr>
        <p:spPr>
          <a:xfrm>
            <a:off x="685799" y="3602038"/>
            <a:ext cx="10668001"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dirty="0"/>
          </a:p>
        </p:txBody>
      </p:sp>
      <p:sp>
        <p:nvSpPr>
          <p:cNvPr id="4" name="Date Placeholder 3">
            <a:extLst>
              <a:ext uri="{FF2B5EF4-FFF2-40B4-BE49-F238E27FC236}">
                <a16:creationId xmlns:a16="http://schemas.microsoft.com/office/drawing/2014/main" id="{433E9B3F-BDD1-6B49-BEB9-4EB2EA47A7F7}"/>
              </a:ext>
            </a:extLst>
          </p:cNvPr>
          <p:cNvSpPr>
            <a:spLocks noGrp="1"/>
          </p:cNvSpPr>
          <p:nvPr>
            <p:ph type="dt" sz="half" idx="10"/>
          </p:nvPr>
        </p:nvSpPr>
        <p:spPr/>
        <p:txBody>
          <a:bodyPr/>
          <a:lstStyle>
            <a:lvl1pPr>
              <a:defRPr/>
            </a:lvl1pPr>
          </a:lstStyle>
          <a:p>
            <a:pPr>
              <a:defRPr/>
            </a:pPr>
            <a:fld id="{CC4E2E22-B21D-8446-A7CF-76EEDA5EFE52}" type="datetime1">
              <a:rPr lang="en-US" smtClean="0"/>
              <a:t>6/29/22</a:t>
            </a:fld>
            <a:endParaRPr lang="es-ES_tradnl"/>
          </a:p>
        </p:txBody>
      </p:sp>
      <p:sp>
        <p:nvSpPr>
          <p:cNvPr id="5" name="Footer Placeholder 4">
            <a:extLst>
              <a:ext uri="{FF2B5EF4-FFF2-40B4-BE49-F238E27FC236}">
                <a16:creationId xmlns:a16="http://schemas.microsoft.com/office/drawing/2014/main" id="{0F8C4020-FAC2-E248-8B61-90DF951DCDF5}"/>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D2A7C314-29ED-0A40-B57B-77F24A9CEC8B}"/>
              </a:ext>
            </a:extLst>
          </p:cNvPr>
          <p:cNvSpPr>
            <a:spLocks noGrp="1"/>
          </p:cNvSpPr>
          <p:nvPr>
            <p:ph type="sldNum" sz="quarter" idx="12"/>
          </p:nvPr>
        </p:nvSpPr>
        <p:spPr/>
        <p:txBody>
          <a:bodyPr/>
          <a:lstStyle>
            <a:lvl1pPr>
              <a:defRPr/>
            </a:lvl1pPr>
          </a:lstStyle>
          <a:p>
            <a:pPr>
              <a:defRPr/>
            </a:pPr>
            <a:fld id="{ECF87212-83C0-BD4A-AAC5-B1605D949D77}" type="slidenum">
              <a:rPr lang="es-ES_tradnl"/>
              <a:pPr>
                <a:defRPr/>
              </a:pPr>
              <a:t>‹#›</a:t>
            </a:fld>
            <a:endParaRPr lang="es-ES_tradnl"/>
          </a:p>
        </p:txBody>
      </p:sp>
      <p:pic>
        <p:nvPicPr>
          <p:cNvPr id="7" name="Picture 6">
            <a:extLst>
              <a:ext uri="{FF2B5EF4-FFF2-40B4-BE49-F238E27FC236}">
                <a16:creationId xmlns:a16="http://schemas.microsoft.com/office/drawing/2014/main" id="{C6F9E8F8-0D46-0208-B226-DAC00837D827}"/>
              </a:ext>
            </a:extLst>
          </p:cNvPr>
          <p:cNvPicPr/>
          <p:nvPr userDrawn="1"/>
        </p:nvPicPr>
        <p:blipFill>
          <a:blip r:embed="rId2"/>
          <a:stretch/>
        </p:blipFill>
        <p:spPr>
          <a:xfrm>
            <a:off x="4784099" y="206098"/>
            <a:ext cx="2471400" cy="1548720"/>
          </a:xfrm>
          <a:prstGeom prst="rect">
            <a:avLst/>
          </a:prstGeom>
          <a:ln w="0">
            <a:noFill/>
          </a:ln>
        </p:spPr>
      </p:pic>
    </p:spTree>
    <p:extLst>
      <p:ext uri="{BB962C8B-B14F-4D97-AF65-F5344CB8AC3E}">
        <p14:creationId xmlns:p14="http://schemas.microsoft.com/office/powerpoint/2010/main" val="392908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6165" y="285614"/>
            <a:ext cx="11042373" cy="866844"/>
          </a:xfrm>
        </p:spPr>
        <p:txBody>
          <a:bodyPr/>
          <a:lstStyle>
            <a:lvl1pPr>
              <a:defRPr sz="4000" u="sng">
                <a:latin typeface="Arial" panose="020B0604020202020204" pitchFamily="34" charset="0"/>
                <a:cs typeface="Arial" panose="020B0604020202020204" pitchFamily="34" charset="0"/>
              </a:defRPr>
            </a:lvl1pPr>
          </a:lstStyle>
          <a:p>
            <a:r>
              <a:rPr lang="en-US" dirty="0"/>
              <a:t>Click to edit Master title style</a:t>
            </a:r>
            <a:endParaRPr lang="es-ES_tradnl" dirty="0"/>
          </a:p>
        </p:txBody>
      </p:sp>
      <p:sp>
        <p:nvSpPr>
          <p:cNvPr id="3" name="Content Placeholder 2"/>
          <p:cNvSpPr>
            <a:spLocks noGrp="1"/>
          </p:cNvSpPr>
          <p:nvPr>
            <p:ph idx="1"/>
          </p:nvPr>
        </p:nvSpPr>
        <p:spPr>
          <a:xfrm>
            <a:off x="626165" y="1231970"/>
            <a:ext cx="11042373" cy="5124380"/>
          </a:xfrm>
        </p:spPr>
        <p:txBody>
          <a:bodyPr>
            <a:normAutofit/>
          </a:bodyPr>
          <a:lstStyle>
            <a:lvl1pPr marL="480600" indent="-480600">
              <a:spcAft>
                <a:spcPts val="400"/>
              </a:spcAft>
              <a:buClr>
                <a:srgbClr val="0000CC"/>
              </a:buClr>
              <a:buFont typeface="Wingdings" pitchFamily="2" charset="2"/>
              <a:buChar char="q"/>
              <a:defRPr sz="2600">
                <a:latin typeface="Arial" panose="020B0604020202020204" pitchFamily="34" charset="0"/>
                <a:cs typeface="Arial" panose="020B0604020202020204" pitchFamily="34" charset="0"/>
              </a:defRPr>
            </a:lvl1pPr>
            <a:lvl2pPr marL="656100" indent="-342900">
              <a:lnSpc>
                <a:spcPct val="100000"/>
              </a:lnSpc>
              <a:spcBef>
                <a:spcPts val="500"/>
              </a:spcBef>
              <a:buClr>
                <a:srgbClr val="0000CC"/>
              </a:buClr>
              <a:buSzPct val="130000"/>
              <a:buFont typeface="Arial" panose="020B0604020202020204" pitchFamily="34" charset="0"/>
              <a:buChar char="•"/>
              <a:defRPr sz="2400">
                <a:latin typeface="Arial" panose="020B0604020202020204" pitchFamily="34" charset="0"/>
                <a:cs typeface="Arial" panose="020B0604020202020204" pitchFamily="34" charset="0"/>
              </a:defRPr>
            </a:lvl2pPr>
            <a:lvl3pPr marL="1143000" indent="-228600">
              <a:lnSpc>
                <a:spcPct val="100000"/>
              </a:lnSpc>
              <a:buClr>
                <a:srgbClr val="0000CC"/>
              </a:buClr>
              <a:buSzPct val="80000"/>
              <a:buFont typeface="Wingdings" pitchFamily="2" charset="2"/>
              <a:buChar char="q"/>
              <a:defRPr>
                <a:latin typeface="Arial" panose="020B0604020202020204" pitchFamily="34" charset="0"/>
                <a:cs typeface="Arial" panose="020B0604020202020204" pitchFamily="34" charset="0"/>
              </a:defRPr>
            </a:lvl3pPr>
            <a:lvl4pPr marL="16002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4pPr>
            <a:lvl5pPr marL="20574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Date Placeholder 3">
            <a:extLst>
              <a:ext uri="{FF2B5EF4-FFF2-40B4-BE49-F238E27FC236}">
                <a16:creationId xmlns:a16="http://schemas.microsoft.com/office/drawing/2014/main" id="{6AF7E7F8-EA5F-5E40-9305-018A9F1038FE}"/>
              </a:ext>
            </a:extLst>
          </p:cNvPr>
          <p:cNvSpPr>
            <a:spLocks noGrp="1"/>
          </p:cNvSpPr>
          <p:nvPr>
            <p:ph type="dt" sz="half" idx="10"/>
          </p:nvPr>
        </p:nvSpPr>
        <p:spPr/>
        <p:txBody>
          <a:bodyPr/>
          <a:lstStyle>
            <a:lvl1pPr>
              <a:defRPr/>
            </a:lvl1pPr>
          </a:lstStyle>
          <a:p>
            <a:pPr>
              <a:defRPr/>
            </a:pPr>
            <a:fld id="{DBA4783C-AF27-154F-A073-B778A62B4E57}" type="datetime1">
              <a:rPr lang="en-US" smtClean="0"/>
              <a:t>6/29/22</a:t>
            </a:fld>
            <a:endParaRPr lang="es-ES_tradnl"/>
          </a:p>
        </p:txBody>
      </p:sp>
      <p:sp>
        <p:nvSpPr>
          <p:cNvPr id="5" name="Footer Placeholder 4">
            <a:extLst>
              <a:ext uri="{FF2B5EF4-FFF2-40B4-BE49-F238E27FC236}">
                <a16:creationId xmlns:a16="http://schemas.microsoft.com/office/drawing/2014/main" id="{81D58534-DED8-D645-B5B0-59F890B1DDBA}"/>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75C7C0DC-AF28-F94A-A73D-D545D17F3FB8}"/>
              </a:ext>
            </a:extLst>
          </p:cNvPr>
          <p:cNvSpPr>
            <a:spLocks noGrp="1"/>
          </p:cNvSpPr>
          <p:nvPr>
            <p:ph type="sldNum" sz="quarter" idx="12"/>
          </p:nvPr>
        </p:nvSpPr>
        <p:spPr/>
        <p:txBody>
          <a:bodyPr/>
          <a:lstStyle>
            <a:lvl1pPr>
              <a:defRPr/>
            </a:lvl1pPr>
          </a:lstStyle>
          <a:p>
            <a:pPr>
              <a:defRPr/>
            </a:pPr>
            <a:fld id="{3AA8B298-836D-BF4F-8BF0-A4B0B62BAAF1}" type="slidenum">
              <a:rPr lang="es-ES_tradnl"/>
              <a:pPr>
                <a:defRPr/>
              </a:pPr>
              <a:t>‹#›</a:t>
            </a:fld>
            <a:endParaRPr lang="es-ES_tradnl"/>
          </a:p>
        </p:txBody>
      </p:sp>
    </p:spTree>
    <p:extLst>
      <p:ext uri="{BB962C8B-B14F-4D97-AF65-F5344CB8AC3E}">
        <p14:creationId xmlns:p14="http://schemas.microsoft.com/office/powerpoint/2010/main" val="3564317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6165" y="365126"/>
            <a:ext cx="11042373" cy="866844"/>
          </a:xfrm>
        </p:spPr>
        <p:txBody>
          <a:bodyPr/>
          <a:lstStyle>
            <a:lvl1pPr>
              <a:defRPr u="sng">
                <a:latin typeface="Arial" panose="020B0604020202020204" pitchFamily="34" charset="0"/>
                <a:cs typeface="Arial" panose="020B0604020202020204" pitchFamily="34" charset="0"/>
              </a:defRPr>
            </a:lvl1pPr>
          </a:lstStyle>
          <a:p>
            <a:r>
              <a:rPr lang="en-US"/>
              <a:t>Click to edit Master title style</a:t>
            </a:r>
            <a:endParaRPr lang="es-ES_tradnl" dirty="0"/>
          </a:p>
        </p:txBody>
      </p:sp>
      <p:sp>
        <p:nvSpPr>
          <p:cNvPr id="3" name="Content Placeholder 2"/>
          <p:cNvSpPr>
            <a:spLocks noGrp="1"/>
          </p:cNvSpPr>
          <p:nvPr>
            <p:ph idx="1"/>
          </p:nvPr>
        </p:nvSpPr>
        <p:spPr>
          <a:xfrm>
            <a:off x="626165" y="1231970"/>
            <a:ext cx="11042373" cy="2517070"/>
          </a:xfrm>
        </p:spPr>
        <p:txBody>
          <a:bodyPr>
            <a:normAutofit/>
          </a:bodyPr>
          <a:lstStyle>
            <a:lvl1pPr marL="480600" indent="-480600">
              <a:spcAft>
                <a:spcPts val="400"/>
              </a:spcAft>
              <a:buClr>
                <a:srgbClr val="0000CC"/>
              </a:buClr>
              <a:buFont typeface="Wingdings" pitchFamily="2" charset="2"/>
              <a:buChar char="q"/>
              <a:defRPr sz="2400">
                <a:latin typeface="Arial" panose="020B0604020202020204" pitchFamily="34" charset="0"/>
                <a:cs typeface="Arial" panose="020B0604020202020204" pitchFamily="34" charset="0"/>
              </a:defRPr>
            </a:lvl1pPr>
            <a:lvl2pPr marL="656100" indent="-342900">
              <a:lnSpc>
                <a:spcPct val="100000"/>
              </a:lnSpc>
              <a:spcBef>
                <a:spcPts val="500"/>
              </a:spcBef>
              <a:buClr>
                <a:srgbClr val="0000CC"/>
              </a:buClr>
              <a:buSzPct val="13000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lnSpc>
                <a:spcPct val="100000"/>
              </a:lnSpc>
              <a:buClr>
                <a:srgbClr val="0000CC"/>
              </a:buClr>
              <a:buSzPct val="80000"/>
              <a:buFont typeface="Wingdings" pitchFamily="2" charset="2"/>
              <a:buChar char="q"/>
              <a:defRPr>
                <a:latin typeface="Arial" panose="020B0604020202020204" pitchFamily="34" charset="0"/>
                <a:cs typeface="Arial" panose="020B0604020202020204" pitchFamily="34" charset="0"/>
              </a:defRPr>
            </a:lvl3pPr>
            <a:lvl4pPr marL="16002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4pPr>
            <a:lvl5pPr marL="20574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Date Placeholder 3">
            <a:extLst>
              <a:ext uri="{FF2B5EF4-FFF2-40B4-BE49-F238E27FC236}">
                <a16:creationId xmlns:a16="http://schemas.microsoft.com/office/drawing/2014/main" id="{6AF7E7F8-EA5F-5E40-9305-018A9F1038FE}"/>
              </a:ext>
            </a:extLst>
          </p:cNvPr>
          <p:cNvSpPr>
            <a:spLocks noGrp="1"/>
          </p:cNvSpPr>
          <p:nvPr>
            <p:ph type="dt" sz="half" idx="10"/>
          </p:nvPr>
        </p:nvSpPr>
        <p:spPr/>
        <p:txBody>
          <a:bodyPr/>
          <a:lstStyle>
            <a:lvl1pPr>
              <a:defRPr/>
            </a:lvl1pPr>
          </a:lstStyle>
          <a:p>
            <a:pPr>
              <a:defRPr/>
            </a:pPr>
            <a:fld id="{DBA4783C-AF27-154F-A073-B778A62B4E57}" type="datetime1">
              <a:rPr lang="en-US" smtClean="0"/>
              <a:t>6/29/22</a:t>
            </a:fld>
            <a:endParaRPr lang="es-ES_tradnl"/>
          </a:p>
        </p:txBody>
      </p:sp>
      <p:sp>
        <p:nvSpPr>
          <p:cNvPr id="5" name="Footer Placeholder 4">
            <a:extLst>
              <a:ext uri="{FF2B5EF4-FFF2-40B4-BE49-F238E27FC236}">
                <a16:creationId xmlns:a16="http://schemas.microsoft.com/office/drawing/2014/main" id="{81D58534-DED8-D645-B5B0-59F890B1DDBA}"/>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75C7C0DC-AF28-F94A-A73D-D545D17F3FB8}"/>
              </a:ext>
            </a:extLst>
          </p:cNvPr>
          <p:cNvSpPr>
            <a:spLocks noGrp="1"/>
          </p:cNvSpPr>
          <p:nvPr>
            <p:ph type="sldNum" sz="quarter" idx="12"/>
          </p:nvPr>
        </p:nvSpPr>
        <p:spPr/>
        <p:txBody>
          <a:bodyPr/>
          <a:lstStyle>
            <a:lvl1pPr>
              <a:defRPr/>
            </a:lvl1pPr>
          </a:lstStyle>
          <a:p>
            <a:pPr>
              <a:defRPr/>
            </a:pPr>
            <a:fld id="{3AA8B298-836D-BF4F-8BF0-A4B0B62BAAF1}" type="slidenum">
              <a:rPr lang="es-ES_tradnl"/>
              <a:pPr>
                <a:defRPr/>
              </a:pPr>
              <a:t>‹#›</a:t>
            </a:fld>
            <a:endParaRPr lang="es-ES_tradnl"/>
          </a:p>
        </p:txBody>
      </p:sp>
      <p:sp>
        <p:nvSpPr>
          <p:cNvPr id="7" name="Content Placeholder 2">
            <a:extLst>
              <a:ext uri="{FF2B5EF4-FFF2-40B4-BE49-F238E27FC236}">
                <a16:creationId xmlns:a16="http://schemas.microsoft.com/office/drawing/2014/main" id="{DD95E808-5E9B-575C-F6D2-641D9EF8602E}"/>
              </a:ext>
            </a:extLst>
          </p:cNvPr>
          <p:cNvSpPr>
            <a:spLocks noGrp="1"/>
          </p:cNvSpPr>
          <p:nvPr>
            <p:ph idx="13"/>
          </p:nvPr>
        </p:nvSpPr>
        <p:spPr>
          <a:xfrm>
            <a:off x="626165" y="3839280"/>
            <a:ext cx="11042373" cy="2489765"/>
          </a:xfrm>
        </p:spPr>
        <p:txBody>
          <a:bodyPr>
            <a:normAutofit/>
          </a:bodyPr>
          <a:lstStyle>
            <a:lvl1pPr marL="480600" indent="-480600">
              <a:spcAft>
                <a:spcPts val="400"/>
              </a:spcAft>
              <a:buClr>
                <a:srgbClr val="0000CC"/>
              </a:buClr>
              <a:buFont typeface="Wingdings" pitchFamily="2" charset="2"/>
              <a:buChar char="q"/>
              <a:defRPr sz="2400">
                <a:latin typeface="Arial" panose="020B0604020202020204" pitchFamily="34" charset="0"/>
                <a:cs typeface="Arial" panose="020B0604020202020204" pitchFamily="34" charset="0"/>
              </a:defRPr>
            </a:lvl1pPr>
            <a:lvl2pPr marL="656100" indent="-342900">
              <a:lnSpc>
                <a:spcPct val="100000"/>
              </a:lnSpc>
              <a:spcBef>
                <a:spcPts val="500"/>
              </a:spcBef>
              <a:buClr>
                <a:srgbClr val="0000CC"/>
              </a:buClr>
              <a:buSzPct val="13000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lnSpc>
                <a:spcPct val="100000"/>
              </a:lnSpc>
              <a:buClr>
                <a:srgbClr val="0000CC"/>
              </a:buClr>
              <a:buSzPct val="80000"/>
              <a:buFont typeface="Wingdings" pitchFamily="2" charset="2"/>
              <a:buChar char="q"/>
              <a:defRPr>
                <a:latin typeface="Arial" panose="020B0604020202020204" pitchFamily="34" charset="0"/>
                <a:cs typeface="Arial" panose="020B0604020202020204" pitchFamily="34" charset="0"/>
              </a:defRPr>
            </a:lvl3pPr>
            <a:lvl4pPr marL="16002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4pPr>
            <a:lvl5pPr marL="20574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55712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6165" y="365126"/>
            <a:ext cx="11042373" cy="866844"/>
          </a:xfrm>
        </p:spPr>
        <p:txBody>
          <a:bodyPr/>
          <a:lstStyle>
            <a:lvl1pPr>
              <a:defRPr u="sng">
                <a:latin typeface="Arial" panose="020B0604020202020204" pitchFamily="34" charset="0"/>
                <a:cs typeface="Arial" panose="020B0604020202020204" pitchFamily="34" charset="0"/>
              </a:defRPr>
            </a:lvl1pPr>
          </a:lstStyle>
          <a:p>
            <a:r>
              <a:rPr lang="en-US"/>
              <a:t>Click to edit Master title style</a:t>
            </a:r>
            <a:endParaRPr lang="es-ES_tradnl" dirty="0"/>
          </a:p>
        </p:txBody>
      </p:sp>
      <p:sp>
        <p:nvSpPr>
          <p:cNvPr id="4" name="Date Placeholder 3">
            <a:extLst>
              <a:ext uri="{FF2B5EF4-FFF2-40B4-BE49-F238E27FC236}">
                <a16:creationId xmlns:a16="http://schemas.microsoft.com/office/drawing/2014/main" id="{6AF7E7F8-EA5F-5E40-9305-018A9F1038FE}"/>
              </a:ext>
            </a:extLst>
          </p:cNvPr>
          <p:cNvSpPr>
            <a:spLocks noGrp="1"/>
          </p:cNvSpPr>
          <p:nvPr>
            <p:ph type="dt" sz="half" idx="10"/>
          </p:nvPr>
        </p:nvSpPr>
        <p:spPr/>
        <p:txBody>
          <a:bodyPr/>
          <a:lstStyle>
            <a:lvl1pPr>
              <a:defRPr/>
            </a:lvl1pPr>
          </a:lstStyle>
          <a:p>
            <a:pPr>
              <a:defRPr/>
            </a:pPr>
            <a:fld id="{DBA4783C-AF27-154F-A073-B778A62B4E57}" type="datetime1">
              <a:rPr lang="en-US" smtClean="0"/>
              <a:t>6/29/22</a:t>
            </a:fld>
            <a:endParaRPr lang="es-ES_tradnl"/>
          </a:p>
        </p:txBody>
      </p:sp>
      <p:sp>
        <p:nvSpPr>
          <p:cNvPr id="5" name="Footer Placeholder 4">
            <a:extLst>
              <a:ext uri="{FF2B5EF4-FFF2-40B4-BE49-F238E27FC236}">
                <a16:creationId xmlns:a16="http://schemas.microsoft.com/office/drawing/2014/main" id="{81D58534-DED8-D645-B5B0-59F890B1DDBA}"/>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75C7C0DC-AF28-F94A-A73D-D545D17F3FB8}"/>
              </a:ext>
            </a:extLst>
          </p:cNvPr>
          <p:cNvSpPr>
            <a:spLocks noGrp="1"/>
          </p:cNvSpPr>
          <p:nvPr>
            <p:ph type="sldNum" sz="quarter" idx="12"/>
          </p:nvPr>
        </p:nvSpPr>
        <p:spPr/>
        <p:txBody>
          <a:bodyPr/>
          <a:lstStyle>
            <a:lvl1pPr>
              <a:defRPr/>
            </a:lvl1pPr>
          </a:lstStyle>
          <a:p>
            <a:pPr>
              <a:defRPr/>
            </a:pPr>
            <a:fld id="{3AA8B298-836D-BF4F-8BF0-A4B0B62BAAF1}" type="slidenum">
              <a:rPr lang="es-ES_tradnl"/>
              <a:pPr>
                <a:defRPr/>
              </a:pPr>
              <a:t>‹#›</a:t>
            </a:fld>
            <a:endParaRPr lang="es-ES_tradnl"/>
          </a:p>
        </p:txBody>
      </p:sp>
    </p:spTree>
    <p:extLst>
      <p:ext uri="{BB962C8B-B14F-4D97-AF65-F5344CB8AC3E}">
        <p14:creationId xmlns:p14="http://schemas.microsoft.com/office/powerpoint/2010/main" val="281731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6165" y="365126"/>
            <a:ext cx="11042373" cy="866844"/>
          </a:xfrm>
        </p:spPr>
        <p:txBody>
          <a:bodyPr/>
          <a:lstStyle>
            <a:lvl1pPr>
              <a:defRPr u="sng">
                <a:latin typeface="Arial" panose="020B0604020202020204" pitchFamily="34" charset="0"/>
                <a:cs typeface="Arial" panose="020B0604020202020204" pitchFamily="34" charset="0"/>
              </a:defRPr>
            </a:lvl1pPr>
          </a:lstStyle>
          <a:p>
            <a:r>
              <a:rPr lang="en-US"/>
              <a:t>Click to edit Master title style</a:t>
            </a:r>
            <a:endParaRPr lang="es-ES_tradnl" dirty="0"/>
          </a:p>
        </p:txBody>
      </p:sp>
      <p:sp>
        <p:nvSpPr>
          <p:cNvPr id="4" name="Date Placeholder 3">
            <a:extLst>
              <a:ext uri="{FF2B5EF4-FFF2-40B4-BE49-F238E27FC236}">
                <a16:creationId xmlns:a16="http://schemas.microsoft.com/office/drawing/2014/main" id="{6AF7E7F8-EA5F-5E40-9305-018A9F1038FE}"/>
              </a:ext>
            </a:extLst>
          </p:cNvPr>
          <p:cNvSpPr>
            <a:spLocks noGrp="1"/>
          </p:cNvSpPr>
          <p:nvPr>
            <p:ph type="dt" sz="half" idx="10"/>
          </p:nvPr>
        </p:nvSpPr>
        <p:spPr/>
        <p:txBody>
          <a:bodyPr/>
          <a:lstStyle>
            <a:lvl1pPr>
              <a:defRPr/>
            </a:lvl1pPr>
          </a:lstStyle>
          <a:p>
            <a:pPr>
              <a:defRPr/>
            </a:pPr>
            <a:fld id="{DBA4783C-AF27-154F-A073-B778A62B4E57}" type="datetime1">
              <a:rPr lang="en-US" smtClean="0"/>
              <a:t>6/29/22</a:t>
            </a:fld>
            <a:endParaRPr lang="es-ES_tradnl"/>
          </a:p>
        </p:txBody>
      </p:sp>
      <p:sp>
        <p:nvSpPr>
          <p:cNvPr id="5" name="Footer Placeholder 4">
            <a:extLst>
              <a:ext uri="{FF2B5EF4-FFF2-40B4-BE49-F238E27FC236}">
                <a16:creationId xmlns:a16="http://schemas.microsoft.com/office/drawing/2014/main" id="{81D58534-DED8-D645-B5B0-59F890B1DDBA}"/>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75C7C0DC-AF28-F94A-A73D-D545D17F3FB8}"/>
              </a:ext>
            </a:extLst>
          </p:cNvPr>
          <p:cNvSpPr>
            <a:spLocks noGrp="1"/>
          </p:cNvSpPr>
          <p:nvPr>
            <p:ph type="sldNum" sz="quarter" idx="12"/>
          </p:nvPr>
        </p:nvSpPr>
        <p:spPr/>
        <p:txBody>
          <a:bodyPr/>
          <a:lstStyle>
            <a:lvl1pPr>
              <a:defRPr/>
            </a:lvl1pPr>
          </a:lstStyle>
          <a:p>
            <a:pPr>
              <a:defRPr/>
            </a:pPr>
            <a:fld id="{3AA8B298-836D-BF4F-8BF0-A4B0B62BAAF1}" type="slidenum">
              <a:rPr lang="es-ES_tradnl"/>
              <a:pPr>
                <a:defRPr/>
              </a:pPr>
              <a:t>‹#›</a:t>
            </a:fld>
            <a:endParaRPr lang="es-ES_tradnl"/>
          </a:p>
        </p:txBody>
      </p:sp>
      <p:sp>
        <p:nvSpPr>
          <p:cNvPr id="7" name="Content Placeholder 2">
            <a:extLst>
              <a:ext uri="{FF2B5EF4-FFF2-40B4-BE49-F238E27FC236}">
                <a16:creationId xmlns:a16="http://schemas.microsoft.com/office/drawing/2014/main" id="{D7CF8410-E84E-625A-69B5-6F2ADB4050CA}"/>
              </a:ext>
            </a:extLst>
          </p:cNvPr>
          <p:cNvSpPr>
            <a:spLocks noGrp="1"/>
          </p:cNvSpPr>
          <p:nvPr>
            <p:ph idx="1"/>
          </p:nvPr>
        </p:nvSpPr>
        <p:spPr>
          <a:xfrm>
            <a:off x="626165" y="1231970"/>
            <a:ext cx="5469835" cy="5124380"/>
          </a:xfrm>
        </p:spPr>
        <p:txBody>
          <a:bodyPr>
            <a:normAutofit/>
          </a:bodyPr>
          <a:lstStyle>
            <a:lvl1pPr marL="552600" indent="-552600">
              <a:buClr>
                <a:srgbClr val="0000CC"/>
              </a:buClr>
              <a:buFont typeface="Wingdings" pitchFamily="2" charset="2"/>
              <a:buChar char="q"/>
              <a:defRPr sz="2600">
                <a:latin typeface="Arial" panose="020B0604020202020204" pitchFamily="34" charset="0"/>
                <a:cs typeface="Arial" panose="020B0604020202020204" pitchFamily="34" charset="0"/>
              </a:defRPr>
            </a:lvl1pPr>
            <a:lvl2pPr marL="656100" indent="-342900">
              <a:lnSpc>
                <a:spcPct val="100000"/>
              </a:lnSpc>
              <a:spcBef>
                <a:spcPts val="500"/>
              </a:spcBef>
              <a:buClr>
                <a:srgbClr val="0000CC"/>
              </a:buClr>
              <a:buSzPct val="130000"/>
              <a:buFont typeface="Arial" panose="020B0604020202020204" pitchFamily="34" charset="0"/>
              <a:buChar char="•"/>
              <a:defRPr sz="2400">
                <a:latin typeface="Arial" panose="020B0604020202020204" pitchFamily="34" charset="0"/>
                <a:cs typeface="Arial" panose="020B0604020202020204" pitchFamily="34" charset="0"/>
              </a:defRPr>
            </a:lvl2pPr>
            <a:lvl3pPr marL="1143000" indent="-228600">
              <a:lnSpc>
                <a:spcPct val="100000"/>
              </a:lnSpc>
              <a:buClr>
                <a:srgbClr val="0000CC"/>
              </a:buClr>
              <a:buSzPct val="80000"/>
              <a:buFont typeface="Wingdings" pitchFamily="2" charset="2"/>
              <a:buChar char="q"/>
              <a:defRPr>
                <a:latin typeface="Arial" panose="020B0604020202020204" pitchFamily="34" charset="0"/>
                <a:cs typeface="Arial" panose="020B0604020202020204" pitchFamily="34" charset="0"/>
              </a:defRPr>
            </a:lvl3pPr>
            <a:lvl4pPr marL="16002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4pPr>
            <a:lvl5pPr marL="20574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8" name="Content Placeholder 2">
            <a:extLst>
              <a:ext uri="{FF2B5EF4-FFF2-40B4-BE49-F238E27FC236}">
                <a16:creationId xmlns:a16="http://schemas.microsoft.com/office/drawing/2014/main" id="{F80DAB5A-11AC-A3B1-8733-693F0913650A}"/>
              </a:ext>
            </a:extLst>
          </p:cNvPr>
          <p:cNvSpPr>
            <a:spLocks noGrp="1"/>
          </p:cNvSpPr>
          <p:nvPr>
            <p:ph idx="13"/>
          </p:nvPr>
        </p:nvSpPr>
        <p:spPr>
          <a:xfrm>
            <a:off x="6198704" y="1232708"/>
            <a:ext cx="5469835" cy="5124380"/>
          </a:xfrm>
        </p:spPr>
        <p:txBody>
          <a:bodyPr>
            <a:normAutofit/>
          </a:bodyPr>
          <a:lstStyle>
            <a:lvl1pPr marL="552600" indent="-552600">
              <a:buClr>
                <a:srgbClr val="0000CC"/>
              </a:buClr>
              <a:buFont typeface="Wingdings" pitchFamily="2" charset="2"/>
              <a:buChar char="q"/>
              <a:defRPr sz="2600">
                <a:latin typeface="Arial" panose="020B0604020202020204" pitchFamily="34" charset="0"/>
                <a:cs typeface="Arial" panose="020B0604020202020204" pitchFamily="34" charset="0"/>
              </a:defRPr>
            </a:lvl1pPr>
            <a:lvl2pPr marL="656100" indent="-342900">
              <a:lnSpc>
                <a:spcPct val="100000"/>
              </a:lnSpc>
              <a:spcBef>
                <a:spcPts val="500"/>
              </a:spcBef>
              <a:buClr>
                <a:srgbClr val="0000CC"/>
              </a:buClr>
              <a:buSzPct val="130000"/>
              <a:buFont typeface="Arial" panose="020B0604020202020204" pitchFamily="34" charset="0"/>
              <a:buChar char="•"/>
              <a:defRPr sz="2400">
                <a:latin typeface="Arial" panose="020B0604020202020204" pitchFamily="34" charset="0"/>
                <a:cs typeface="Arial" panose="020B0604020202020204" pitchFamily="34" charset="0"/>
              </a:defRPr>
            </a:lvl2pPr>
            <a:lvl3pPr marL="1143000" indent="-228600">
              <a:lnSpc>
                <a:spcPct val="100000"/>
              </a:lnSpc>
              <a:buClr>
                <a:srgbClr val="0000CC"/>
              </a:buClr>
              <a:buSzPct val="80000"/>
              <a:buFont typeface="Wingdings" pitchFamily="2" charset="2"/>
              <a:buChar char="q"/>
              <a:defRPr>
                <a:latin typeface="Arial" panose="020B0604020202020204" pitchFamily="34" charset="0"/>
                <a:cs typeface="Arial" panose="020B0604020202020204" pitchFamily="34" charset="0"/>
              </a:defRPr>
            </a:lvl3pPr>
            <a:lvl4pPr marL="16002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4pPr>
            <a:lvl5pPr marL="20574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20887820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158E6D5-321A-C44C-8269-81A05BBAB8D9}"/>
              </a:ext>
            </a:extLst>
          </p:cNvPr>
          <p:cNvSpPr>
            <a:spLocks noGrp="1" noChangeArrowheads="1"/>
          </p:cNvSpPr>
          <p:nvPr>
            <p:ph type="title"/>
          </p:nvPr>
        </p:nvSpPr>
        <p:spPr bwMode="auto">
          <a:xfrm>
            <a:off x="838200" y="365125"/>
            <a:ext cx="105156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CL"/>
              <a:t>Click to edit Master title style</a:t>
            </a:r>
            <a:endParaRPr lang="es-ES_tradnl" altLang="en-CL"/>
          </a:p>
        </p:txBody>
      </p:sp>
      <p:sp>
        <p:nvSpPr>
          <p:cNvPr id="1027" name="Text Placeholder 2">
            <a:extLst>
              <a:ext uri="{FF2B5EF4-FFF2-40B4-BE49-F238E27FC236}">
                <a16:creationId xmlns:a16="http://schemas.microsoft.com/office/drawing/2014/main" id="{C6E7C4DE-8F85-3B45-BBB7-67D85E5894C8}"/>
              </a:ext>
            </a:extLst>
          </p:cNvPr>
          <p:cNvSpPr>
            <a:spLocks noGrp="1" noChangeArrowheads="1"/>
          </p:cNvSpPr>
          <p:nvPr>
            <p:ph type="body" idx="1"/>
          </p:nvPr>
        </p:nvSpPr>
        <p:spPr bwMode="auto">
          <a:xfrm>
            <a:off x="838200" y="1460500"/>
            <a:ext cx="10515600"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CL" dirty="0"/>
              <a:t>Click to edit Master text styles </a:t>
            </a:r>
            <a:r>
              <a:rPr lang="en-US" altLang="en-CL" dirty="0" err="1"/>
              <a:t>fghfhfghfghfghfgfghfghfghf</a:t>
            </a:r>
            <a:r>
              <a:rPr lang="en-US" altLang="en-CL" dirty="0"/>
              <a:t> </a:t>
            </a:r>
            <a:r>
              <a:rPr lang="en-US" altLang="en-CL" dirty="0" err="1"/>
              <a:t>fgdf</a:t>
            </a:r>
            <a:r>
              <a:rPr lang="en-US" altLang="en-CL" dirty="0"/>
              <a:t> dg </a:t>
            </a:r>
            <a:r>
              <a:rPr lang="en-US" altLang="en-CL" dirty="0" err="1"/>
              <a:t>df</a:t>
            </a:r>
            <a:r>
              <a:rPr lang="en-US" altLang="en-CL" dirty="0"/>
              <a:t> </a:t>
            </a:r>
            <a:r>
              <a:rPr lang="en-US" altLang="en-CL" dirty="0" err="1"/>
              <a:t>dfg</a:t>
            </a:r>
            <a:endParaRPr lang="en-US" altLang="en-CL" dirty="0"/>
          </a:p>
          <a:p>
            <a:pPr lvl="1"/>
            <a:r>
              <a:rPr lang="en-US" altLang="en-CL" dirty="0"/>
              <a:t>Second level</a:t>
            </a:r>
          </a:p>
          <a:p>
            <a:pPr lvl="2"/>
            <a:r>
              <a:rPr lang="en-US" altLang="en-CL" dirty="0"/>
              <a:t>Third level</a:t>
            </a:r>
          </a:p>
          <a:p>
            <a:pPr lvl="3"/>
            <a:r>
              <a:rPr lang="en-US" altLang="en-CL" dirty="0"/>
              <a:t>Fourth level</a:t>
            </a:r>
          </a:p>
          <a:p>
            <a:pPr lvl="4"/>
            <a:r>
              <a:rPr lang="en-US" altLang="en-CL" dirty="0"/>
              <a:t>Fifth level</a:t>
            </a:r>
            <a:endParaRPr lang="es-ES_tradnl" altLang="en-CL" dirty="0"/>
          </a:p>
        </p:txBody>
      </p:sp>
      <p:sp>
        <p:nvSpPr>
          <p:cNvPr id="4" name="Date Placeholder 3">
            <a:extLst>
              <a:ext uri="{FF2B5EF4-FFF2-40B4-BE49-F238E27FC236}">
                <a16:creationId xmlns:a16="http://schemas.microsoft.com/office/drawing/2014/main" id="{62FB4EB2-1254-D14A-90C4-D9074D410E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DB1728EA-DD79-3B4D-A14E-C2659AC6343D}" type="datetime1">
              <a:rPr lang="en-US" smtClean="0"/>
              <a:t>6/29/22</a:t>
            </a:fld>
            <a:endParaRPr lang="es-ES_tradnl"/>
          </a:p>
        </p:txBody>
      </p:sp>
      <p:sp>
        <p:nvSpPr>
          <p:cNvPr id="5" name="Footer Placeholder 4">
            <a:extLst>
              <a:ext uri="{FF2B5EF4-FFF2-40B4-BE49-F238E27FC236}">
                <a16:creationId xmlns:a16="http://schemas.microsoft.com/office/drawing/2014/main" id="{0B3CF085-5E94-2643-B32D-27C573C15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CC"/>
                </a:solidFill>
                <a:latin typeface="Arial" panose="020B0604020202020204" pitchFamily="34" charset="0"/>
                <a:cs typeface="Arial" panose="020B0604020202020204" pitchFamily="34" charset="0"/>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C7E65FF4-3F47-FD42-990E-850CFB3A3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rgbClr val="0000CC"/>
                </a:solidFill>
                <a:latin typeface="Arial" panose="020B0604020202020204" pitchFamily="34" charset="0"/>
                <a:cs typeface="Arial" panose="020B0604020202020204" pitchFamily="34" charset="0"/>
              </a:defRPr>
            </a:lvl1pPr>
          </a:lstStyle>
          <a:p>
            <a:pPr>
              <a:defRPr/>
            </a:pPr>
            <a:fld id="{898FC004-2C64-4344-85B6-8952237AD3D5}" type="slidenum">
              <a:rPr lang="es-ES_tradnl"/>
              <a:pPr>
                <a:defRPr/>
              </a:pPr>
              <a:t>‹#›</a:t>
            </a:fld>
            <a:endParaRPr 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hf hdr="0" dt="0"/>
  <p:txStyles>
    <p:titleStyle>
      <a:lvl1pPr algn="l" rtl="0" fontAlgn="base">
        <a:lnSpc>
          <a:spcPct val="90000"/>
        </a:lnSpc>
        <a:spcBef>
          <a:spcPct val="0"/>
        </a:spcBef>
        <a:spcAft>
          <a:spcPct val="0"/>
        </a:spcAft>
        <a:defRPr sz="4400" u="sng" kern="1200">
          <a:solidFill>
            <a:srgbClr val="0000CC"/>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9pPr>
    </p:titleStyle>
    <p:bodyStyle>
      <a:lvl1pPr marL="358775" indent="-371475" algn="l" rtl="0" fontAlgn="base">
        <a:spcBef>
          <a:spcPts val="600"/>
        </a:spcBef>
        <a:spcAft>
          <a:spcPct val="0"/>
        </a:spcAft>
        <a:buClr>
          <a:srgbClr val="0C48C8"/>
        </a:buClr>
        <a:buFont typeface="Wingdings" pitchFamily="2" charset="2"/>
        <a:buChar char="q"/>
        <a:defRPr sz="2600" kern="1200">
          <a:solidFill>
            <a:schemeClr val="tx1"/>
          </a:solidFill>
          <a:latin typeface="Arial" panose="020B0604020202020204" pitchFamily="34" charset="0"/>
          <a:ea typeface="+mn-ea"/>
          <a:cs typeface="Arial" panose="020B0604020202020204" pitchFamily="34" charset="0"/>
        </a:defRPr>
      </a:lvl1pPr>
      <a:lvl2pPr marL="685800" indent="-228600" algn="l" rtl="0" fontAlgn="base">
        <a:lnSpc>
          <a:spcPct val="90000"/>
        </a:lnSpc>
        <a:spcBef>
          <a:spcPts val="500"/>
        </a:spcBef>
        <a:spcAft>
          <a:spcPct val="0"/>
        </a:spcAft>
        <a:buClr>
          <a:srgbClr val="0C48C8"/>
        </a:buClr>
        <a:buFont typeface="Wingdings"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lnSpc>
          <a:spcPct val="90000"/>
        </a:lnSpc>
        <a:spcBef>
          <a:spcPts val="500"/>
        </a:spcBef>
        <a:spcAft>
          <a:spcPct val="0"/>
        </a:spcAft>
        <a:buClr>
          <a:srgbClr val="0C48C8"/>
        </a:buClr>
        <a:buSzPct val="90000"/>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plusplus.com/reference/st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javase/tutorial/java/generics/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FF9F-81B7-9795-31F8-FE466F524990}"/>
              </a:ext>
            </a:extLst>
          </p:cNvPr>
          <p:cNvSpPr>
            <a:spLocks noGrp="1"/>
          </p:cNvSpPr>
          <p:nvPr>
            <p:ph type="ctrTitle"/>
          </p:nvPr>
        </p:nvSpPr>
        <p:spPr/>
        <p:txBody>
          <a:bodyPr/>
          <a:lstStyle/>
          <a:p>
            <a:r>
              <a:rPr lang="es-ES" sz="4000" dirty="0" err="1"/>
              <a:t>Templates</a:t>
            </a:r>
            <a:r>
              <a:rPr lang="es-ES" sz="4000" dirty="0"/>
              <a:t> en C++ (Plantillas, modelos)</a:t>
            </a:r>
          </a:p>
        </p:txBody>
      </p:sp>
      <p:sp>
        <p:nvSpPr>
          <p:cNvPr id="3" name="Subtitle 2">
            <a:extLst>
              <a:ext uri="{FF2B5EF4-FFF2-40B4-BE49-F238E27FC236}">
                <a16:creationId xmlns:a16="http://schemas.microsoft.com/office/drawing/2014/main" id="{C6A89906-B36E-A309-60D2-FAFAB8954615}"/>
              </a:ext>
            </a:extLst>
          </p:cNvPr>
          <p:cNvSpPr>
            <a:spLocks noGrp="1"/>
          </p:cNvSpPr>
          <p:nvPr>
            <p:ph type="subTitle" idx="1"/>
          </p:nvPr>
        </p:nvSpPr>
        <p:spPr/>
        <p:txBody>
          <a:bodyPr/>
          <a:lstStyle/>
          <a:p>
            <a:r>
              <a:rPr lang="es-ES" dirty="0"/>
              <a:t>ELO329: Diseño y Programación Orientados a Objetos</a:t>
            </a:r>
          </a:p>
          <a:p>
            <a:r>
              <a:rPr lang="es-ES_tradnl" altLang="en-CL" dirty="0"/>
              <a:t>Departamento de Electrónica</a:t>
            </a:r>
          </a:p>
          <a:p>
            <a:r>
              <a:rPr lang="es-ES_tradnl" altLang="en-CL" dirty="0"/>
              <a:t>Universidad Técnica Federico Santa María</a:t>
            </a:r>
            <a:endParaRPr lang="es-ES" altLang="en-CL" dirty="0"/>
          </a:p>
        </p:txBody>
      </p:sp>
      <p:sp>
        <p:nvSpPr>
          <p:cNvPr id="4" name="Footer Placeholder 3">
            <a:extLst>
              <a:ext uri="{FF2B5EF4-FFF2-40B4-BE49-F238E27FC236}">
                <a16:creationId xmlns:a16="http://schemas.microsoft.com/office/drawing/2014/main" id="{DD93420A-3361-3D2B-7FB0-F0E97644444F}"/>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8C1696DF-3354-E438-22CD-28F29FF9FED8}"/>
              </a:ext>
            </a:extLst>
          </p:cNvPr>
          <p:cNvSpPr>
            <a:spLocks noGrp="1"/>
          </p:cNvSpPr>
          <p:nvPr>
            <p:ph type="sldNum" sz="quarter" idx="12"/>
          </p:nvPr>
        </p:nvSpPr>
        <p:spPr/>
        <p:txBody>
          <a:bodyPr/>
          <a:lstStyle/>
          <a:p>
            <a:fld id="{ECF87212-83C0-BD4A-AAC5-B1605D949D77}" type="slidenum">
              <a:rPr lang="es-ES_tradnl" smtClean="0"/>
              <a:pPr/>
              <a:t>1</a:t>
            </a:fld>
            <a:endParaRPr lang="es-ES_tradnl"/>
          </a:p>
        </p:txBody>
      </p:sp>
    </p:spTree>
    <p:extLst>
      <p:ext uri="{BB962C8B-B14F-4D97-AF65-F5344CB8AC3E}">
        <p14:creationId xmlns:p14="http://schemas.microsoft.com/office/powerpoint/2010/main" val="545294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D20C-DD2B-967F-0BCE-C2B1107A8630}"/>
              </a:ext>
            </a:extLst>
          </p:cNvPr>
          <p:cNvSpPr>
            <a:spLocks noGrp="1"/>
          </p:cNvSpPr>
          <p:nvPr>
            <p:ph type="title"/>
          </p:nvPr>
        </p:nvSpPr>
        <p:spPr/>
        <p:txBody>
          <a:bodyPr/>
          <a:lstStyle/>
          <a:p>
            <a:r>
              <a:rPr lang="es-ES" dirty="0"/>
              <a:t>Llamado a swap()‏ que no funcionan</a:t>
            </a:r>
            <a:endParaRPr lang="es-ES_tradnl" dirty="0"/>
          </a:p>
        </p:txBody>
      </p:sp>
      <p:sp>
        <p:nvSpPr>
          <p:cNvPr id="3" name="Content Placeholder 2">
            <a:extLst>
              <a:ext uri="{FF2B5EF4-FFF2-40B4-BE49-F238E27FC236}">
                <a16:creationId xmlns:a16="http://schemas.microsoft.com/office/drawing/2014/main" id="{422A26B5-5BFF-D19B-7A20-955B038D9308}"/>
              </a:ext>
            </a:extLst>
          </p:cNvPr>
          <p:cNvSpPr>
            <a:spLocks noGrp="1"/>
          </p:cNvSpPr>
          <p:nvPr>
            <p:ph idx="1"/>
          </p:nvPr>
        </p:nvSpPr>
        <p:spPr>
          <a:xfrm>
            <a:off x="2064190" y="1231970"/>
            <a:ext cx="9604348" cy="5124380"/>
          </a:xfrm>
        </p:spPr>
        <p:txBody>
          <a:bodyPr/>
          <a:lstStyle/>
          <a:p>
            <a:pPr marL="0" indent="0">
              <a:buNone/>
            </a:pPr>
            <a:r>
              <a:rPr lang="es-ES" dirty="0" err="1"/>
              <a:t>int</a:t>
            </a:r>
            <a:r>
              <a:rPr lang="es-ES" dirty="0"/>
              <a:t> B = 6;</a:t>
            </a:r>
          </a:p>
          <a:p>
            <a:pPr marL="0" indent="0">
              <a:buNone/>
            </a:pPr>
            <a:r>
              <a:rPr lang="es-ES" dirty="0"/>
              <a:t>swap( 10, B );   // una constante no se puede modificar.</a:t>
            </a:r>
          </a:p>
          <a:p>
            <a:pPr marL="0" indent="0">
              <a:buNone/>
            </a:pPr>
            <a:endParaRPr lang="es-ES" dirty="0"/>
          </a:p>
          <a:p>
            <a:pPr marL="0" indent="0">
              <a:buNone/>
            </a:pPr>
            <a:r>
              <a:rPr lang="es-ES" dirty="0"/>
              <a:t>swap( "Harry", "Sally" );  // nuevamente dos constantes</a:t>
            </a:r>
          </a:p>
          <a:p>
            <a:pPr marL="0" indent="0">
              <a:buNone/>
            </a:pPr>
            <a:endParaRPr lang="es-ES" dirty="0"/>
          </a:p>
          <a:p>
            <a:pPr marL="0" indent="0">
              <a:buNone/>
            </a:pPr>
            <a:r>
              <a:rPr lang="es-ES" dirty="0" err="1"/>
              <a:t>bool</a:t>
            </a:r>
            <a:r>
              <a:rPr lang="es-ES" dirty="0"/>
              <a:t> M = true;</a:t>
            </a:r>
          </a:p>
          <a:p>
            <a:pPr marL="0" indent="0">
              <a:buNone/>
            </a:pPr>
            <a:r>
              <a:rPr lang="es-ES" dirty="0"/>
              <a:t>swap( B, M );    // diferentes tipos de parámetros</a:t>
            </a:r>
          </a:p>
        </p:txBody>
      </p:sp>
      <p:sp>
        <p:nvSpPr>
          <p:cNvPr id="4" name="Footer Placeholder 3">
            <a:extLst>
              <a:ext uri="{FF2B5EF4-FFF2-40B4-BE49-F238E27FC236}">
                <a16:creationId xmlns:a16="http://schemas.microsoft.com/office/drawing/2014/main" id="{634DD43F-168F-3A7E-52CF-9A5858F0F17D}"/>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D9B09AA6-3A2F-F0D8-2BA8-5D89CB04B691}"/>
              </a:ext>
            </a:extLst>
          </p:cNvPr>
          <p:cNvSpPr>
            <a:spLocks noGrp="1"/>
          </p:cNvSpPr>
          <p:nvPr>
            <p:ph type="sldNum" sz="quarter" idx="12"/>
          </p:nvPr>
        </p:nvSpPr>
        <p:spPr/>
        <p:txBody>
          <a:bodyPr/>
          <a:lstStyle/>
          <a:p>
            <a:fld id="{3AA8B298-836D-BF4F-8BF0-A4B0B62BAAF1}" type="slidenum">
              <a:rPr lang="es-ES_tradnl" smtClean="0"/>
              <a:pPr/>
              <a:t>10</a:t>
            </a:fld>
            <a:endParaRPr lang="es-ES_tradnl"/>
          </a:p>
        </p:txBody>
      </p:sp>
    </p:spTree>
    <p:extLst>
      <p:ext uri="{BB962C8B-B14F-4D97-AF65-F5344CB8AC3E}">
        <p14:creationId xmlns:p14="http://schemas.microsoft.com/office/powerpoint/2010/main" val="108038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5A99-5696-D993-8CF6-7C8D6FDED8E7}"/>
              </a:ext>
            </a:extLst>
          </p:cNvPr>
          <p:cNvSpPr>
            <a:spLocks noGrp="1"/>
          </p:cNvSpPr>
          <p:nvPr>
            <p:ph type="title"/>
          </p:nvPr>
        </p:nvSpPr>
        <p:spPr/>
        <p:txBody>
          <a:bodyPr/>
          <a:lstStyle/>
          <a:p>
            <a:r>
              <a:rPr lang="es-ES" dirty="0"/>
              <a:t>Parámetros Adicionales</a:t>
            </a:r>
            <a:endParaRPr lang="es-ES_tradnl" dirty="0"/>
          </a:p>
        </p:txBody>
      </p:sp>
      <p:sp>
        <p:nvSpPr>
          <p:cNvPr id="3" name="Content Placeholder 2">
            <a:extLst>
              <a:ext uri="{FF2B5EF4-FFF2-40B4-BE49-F238E27FC236}">
                <a16:creationId xmlns:a16="http://schemas.microsoft.com/office/drawing/2014/main" id="{7F949770-CE72-7972-DD4B-41B59FFD48D4}"/>
              </a:ext>
            </a:extLst>
          </p:cNvPr>
          <p:cNvSpPr>
            <a:spLocks noGrp="1"/>
          </p:cNvSpPr>
          <p:nvPr>
            <p:ph idx="1"/>
          </p:nvPr>
        </p:nvSpPr>
        <p:spPr/>
        <p:txBody>
          <a:bodyPr/>
          <a:lstStyle/>
          <a:p>
            <a:r>
              <a:rPr lang="es-ES" dirty="0"/>
              <a:t>Una plantilla de función puede tener parámetros adicionales que no son parámetros genéricos. </a:t>
            </a:r>
          </a:p>
          <a:p>
            <a:pPr marL="1080000" indent="0">
              <a:spcBef>
                <a:spcPts val="0"/>
              </a:spcBef>
              <a:buNone/>
            </a:pPr>
            <a:r>
              <a:rPr lang="es-ES" dirty="0" err="1"/>
              <a:t>template</a:t>
            </a:r>
            <a:r>
              <a:rPr lang="es-ES" dirty="0"/>
              <a:t> &lt;</a:t>
            </a:r>
            <a:r>
              <a:rPr lang="es-ES" dirty="0" err="1"/>
              <a:t>typename</a:t>
            </a:r>
            <a:r>
              <a:rPr lang="es-ES" dirty="0"/>
              <a:t> T&gt;</a:t>
            </a:r>
          </a:p>
          <a:p>
            <a:pPr marL="1080000" indent="0">
              <a:spcBef>
                <a:spcPts val="0"/>
              </a:spcBef>
              <a:buNone/>
            </a:pPr>
            <a:r>
              <a:rPr lang="es-ES" dirty="0" err="1"/>
              <a:t>void</a:t>
            </a:r>
            <a:r>
              <a:rPr lang="es-ES" dirty="0"/>
              <a:t> </a:t>
            </a:r>
            <a:r>
              <a:rPr lang="es-ES" dirty="0" err="1"/>
              <a:t>Display</a:t>
            </a:r>
            <a:r>
              <a:rPr lang="es-ES" dirty="0"/>
              <a:t>( </a:t>
            </a:r>
            <a:r>
              <a:rPr lang="es-ES" dirty="0" err="1"/>
              <a:t>const</a:t>
            </a:r>
            <a:r>
              <a:rPr lang="es-ES" dirty="0"/>
              <a:t> T &amp; val, </a:t>
            </a:r>
            <a:r>
              <a:rPr lang="es-ES" dirty="0" err="1"/>
              <a:t>ostream</a:t>
            </a:r>
            <a:r>
              <a:rPr lang="es-ES" dirty="0"/>
              <a:t> &amp; os ) {</a:t>
            </a:r>
          </a:p>
          <a:p>
            <a:pPr marL="1080000" indent="0">
              <a:spcBef>
                <a:spcPts val="0"/>
              </a:spcBef>
              <a:buNone/>
            </a:pPr>
            <a:r>
              <a:rPr lang="es-ES" dirty="0"/>
              <a:t>  os &lt;&lt; val; </a:t>
            </a:r>
          </a:p>
          <a:p>
            <a:pPr marL="1080000" indent="0">
              <a:spcBef>
                <a:spcPts val="0"/>
              </a:spcBef>
              <a:buNone/>
            </a:pPr>
            <a:r>
              <a:rPr lang="es-ES" dirty="0"/>
              <a:t>}</a:t>
            </a:r>
          </a:p>
          <a:p>
            <a:pPr marL="1080000" indent="0">
              <a:spcBef>
                <a:spcPts val="0"/>
              </a:spcBef>
              <a:buNone/>
            </a:pPr>
            <a:endParaRPr lang="es-ES" dirty="0"/>
          </a:p>
          <a:p>
            <a:pPr marL="1080000" indent="0">
              <a:spcBef>
                <a:spcPts val="0"/>
              </a:spcBef>
              <a:buNone/>
            </a:pPr>
            <a:r>
              <a:rPr lang="es-ES" dirty="0" err="1"/>
              <a:t>Display</a:t>
            </a:r>
            <a:r>
              <a:rPr lang="es-ES" dirty="0"/>
              <a:t>( "</a:t>
            </a:r>
            <a:r>
              <a:rPr lang="es-ES" dirty="0" err="1"/>
              <a:t>Hello</a:t>
            </a:r>
            <a:r>
              <a:rPr lang="es-ES" dirty="0"/>
              <a:t>", </a:t>
            </a:r>
            <a:r>
              <a:rPr lang="es-ES" dirty="0" err="1"/>
              <a:t>cout</a:t>
            </a:r>
            <a:r>
              <a:rPr lang="es-ES" dirty="0"/>
              <a:t> );</a:t>
            </a:r>
          </a:p>
          <a:p>
            <a:pPr marL="1080000" indent="0">
              <a:spcBef>
                <a:spcPts val="0"/>
              </a:spcBef>
              <a:buNone/>
            </a:pPr>
            <a:r>
              <a:rPr lang="es-ES" dirty="0" err="1"/>
              <a:t>Display</a:t>
            </a:r>
            <a:r>
              <a:rPr lang="es-ES" dirty="0"/>
              <a:t>( 22, </a:t>
            </a:r>
            <a:r>
              <a:rPr lang="es-ES" dirty="0" err="1"/>
              <a:t>outfile</a:t>
            </a:r>
            <a:r>
              <a:rPr lang="es-ES" dirty="0"/>
              <a:t> );</a:t>
            </a:r>
          </a:p>
        </p:txBody>
      </p:sp>
      <p:sp>
        <p:nvSpPr>
          <p:cNvPr id="4" name="Footer Placeholder 3">
            <a:extLst>
              <a:ext uri="{FF2B5EF4-FFF2-40B4-BE49-F238E27FC236}">
                <a16:creationId xmlns:a16="http://schemas.microsoft.com/office/drawing/2014/main" id="{8F29C388-8487-0141-ADA5-15DE577F23AC}"/>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D08EC46F-4873-E57C-7657-3DBF224CA215}"/>
              </a:ext>
            </a:extLst>
          </p:cNvPr>
          <p:cNvSpPr>
            <a:spLocks noGrp="1"/>
          </p:cNvSpPr>
          <p:nvPr>
            <p:ph type="sldNum" sz="quarter" idx="12"/>
          </p:nvPr>
        </p:nvSpPr>
        <p:spPr/>
        <p:txBody>
          <a:bodyPr/>
          <a:lstStyle/>
          <a:p>
            <a:fld id="{3AA8B298-836D-BF4F-8BF0-A4B0B62BAAF1}" type="slidenum">
              <a:rPr lang="es-ES_tradnl" smtClean="0"/>
              <a:pPr/>
              <a:t>11</a:t>
            </a:fld>
            <a:endParaRPr lang="es-ES_tradnl"/>
          </a:p>
        </p:txBody>
      </p:sp>
    </p:spTree>
    <p:extLst>
      <p:ext uri="{BB962C8B-B14F-4D97-AF65-F5344CB8AC3E}">
        <p14:creationId xmlns:p14="http://schemas.microsoft.com/office/powerpoint/2010/main" val="1291720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F98E-C0B6-E459-5E58-7734697ABA79}"/>
              </a:ext>
            </a:extLst>
          </p:cNvPr>
          <p:cNvSpPr>
            <a:spLocks noGrp="1"/>
          </p:cNvSpPr>
          <p:nvPr>
            <p:ph type="title"/>
          </p:nvPr>
        </p:nvSpPr>
        <p:spPr/>
        <p:txBody>
          <a:bodyPr/>
          <a:lstStyle/>
          <a:p>
            <a:r>
              <a:rPr lang="es-ES" dirty="0"/>
              <a:t>Parámetros adicionales</a:t>
            </a:r>
            <a:endParaRPr lang="es-ES_tradnl" dirty="0"/>
          </a:p>
        </p:txBody>
      </p:sp>
      <p:sp>
        <p:nvSpPr>
          <p:cNvPr id="3" name="Content Placeholder 2">
            <a:extLst>
              <a:ext uri="{FF2B5EF4-FFF2-40B4-BE49-F238E27FC236}">
                <a16:creationId xmlns:a16="http://schemas.microsoft.com/office/drawing/2014/main" id="{D8DD0692-38E8-137E-44F8-1B4B6A9322CA}"/>
              </a:ext>
            </a:extLst>
          </p:cNvPr>
          <p:cNvSpPr>
            <a:spLocks noGrp="1"/>
          </p:cNvSpPr>
          <p:nvPr>
            <p:ph idx="1"/>
          </p:nvPr>
        </p:nvSpPr>
        <p:spPr/>
        <p:txBody>
          <a:bodyPr>
            <a:normAutofit/>
          </a:bodyPr>
          <a:lstStyle/>
          <a:p>
            <a:r>
              <a:rPr lang="es-ES" dirty="0"/>
              <a:t>Pueden haber parámetros adicionales, mientras cada uno sea usado al menos una vez en la lista de parámetros formales de la función. Aquí,  T1 es cualquier contenedor que soporte la operación </a:t>
            </a:r>
            <a:r>
              <a:rPr lang="es-ES" dirty="0" err="1"/>
              <a:t>begin</a:t>
            </a:r>
            <a:r>
              <a:rPr lang="es-ES" dirty="0"/>
              <a:t>(). T2 es el tipo de datos almacenado en el contenedor.</a:t>
            </a:r>
          </a:p>
          <a:p>
            <a:pPr marL="599400" indent="0">
              <a:lnSpc>
                <a:spcPct val="110000"/>
              </a:lnSpc>
              <a:spcBef>
                <a:spcPts val="0"/>
              </a:spcBef>
              <a:buNone/>
            </a:pPr>
            <a:br>
              <a:rPr lang="es-ES" dirty="0"/>
            </a:br>
            <a:r>
              <a:rPr lang="es-ES" dirty="0" err="1"/>
              <a:t>template</a:t>
            </a:r>
            <a:r>
              <a:rPr lang="es-ES" dirty="0"/>
              <a:t> &lt;</a:t>
            </a:r>
            <a:r>
              <a:rPr lang="es-ES" dirty="0" err="1"/>
              <a:t>class</a:t>
            </a:r>
            <a:r>
              <a:rPr lang="es-ES" dirty="0"/>
              <a:t> T1, </a:t>
            </a:r>
            <a:r>
              <a:rPr lang="es-ES" dirty="0" err="1"/>
              <a:t>class</a:t>
            </a:r>
            <a:r>
              <a:rPr lang="es-ES" dirty="0"/>
              <a:t> T2&gt;</a:t>
            </a:r>
          </a:p>
          <a:p>
            <a:pPr marL="599400" indent="0">
              <a:lnSpc>
                <a:spcPct val="110000"/>
              </a:lnSpc>
              <a:spcBef>
                <a:spcPts val="0"/>
              </a:spcBef>
              <a:buNone/>
            </a:pPr>
            <a:r>
              <a:rPr lang="es-ES" dirty="0" err="1"/>
              <a:t>void</a:t>
            </a:r>
            <a:r>
              <a:rPr lang="es-ES" dirty="0"/>
              <a:t> </a:t>
            </a:r>
            <a:r>
              <a:rPr lang="es-ES" dirty="0" err="1"/>
              <a:t>GetFirst</a:t>
            </a:r>
            <a:r>
              <a:rPr lang="es-ES" dirty="0"/>
              <a:t>( </a:t>
            </a:r>
            <a:r>
              <a:rPr lang="es-ES" dirty="0" err="1"/>
              <a:t>const</a:t>
            </a:r>
            <a:r>
              <a:rPr lang="es-ES" dirty="0"/>
              <a:t> T1 &amp; container, T2 &amp; </a:t>
            </a:r>
            <a:r>
              <a:rPr lang="es-ES" dirty="0" err="1"/>
              <a:t>value</a:t>
            </a:r>
            <a:r>
              <a:rPr lang="es-ES" dirty="0"/>
              <a:t> )‏ {</a:t>
            </a:r>
          </a:p>
          <a:p>
            <a:pPr marL="599400" indent="0">
              <a:lnSpc>
                <a:spcPct val="110000"/>
              </a:lnSpc>
              <a:spcBef>
                <a:spcPts val="0"/>
              </a:spcBef>
              <a:buNone/>
            </a:pPr>
            <a:r>
              <a:rPr lang="es-ES" dirty="0"/>
              <a:t>  </a:t>
            </a:r>
            <a:r>
              <a:rPr lang="es-ES" dirty="0" err="1"/>
              <a:t>value</a:t>
            </a:r>
            <a:r>
              <a:rPr lang="es-ES" dirty="0"/>
              <a:t> = *</a:t>
            </a:r>
            <a:r>
              <a:rPr lang="es-ES" dirty="0" err="1"/>
              <a:t>container.begin</a:t>
            </a:r>
            <a:r>
              <a:rPr lang="es-ES" dirty="0"/>
              <a:t>();</a:t>
            </a:r>
          </a:p>
          <a:p>
            <a:pPr marL="599400" indent="0">
              <a:lnSpc>
                <a:spcPct val="110000"/>
              </a:lnSpc>
              <a:spcBef>
                <a:spcPts val="0"/>
              </a:spcBef>
              <a:buNone/>
            </a:pPr>
            <a:r>
              <a:rPr lang="es-ES" dirty="0"/>
              <a:t>}</a:t>
            </a:r>
          </a:p>
          <a:p>
            <a:pPr marL="599400" indent="0">
              <a:lnSpc>
                <a:spcPct val="110000"/>
              </a:lnSpc>
              <a:spcBef>
                <a:spcPts val="0"/>
              </a:spcBef>
              <a:buNone/>
            </a:pPr>
            <a:endParaRPr lang="es-ES" dirty="0"/>
          </a:p>
          <a:p>
            <a:pPr marL="599400" indent="0">
              <a:lnSpc>
                <a:spcPct val="110000"/>
              </a:lnSpc>
              <a:spcBef>
                <a:spcPts val="0"/>
              </a:spcBef>
              <a:buNone/>
            </a:pPr>
            <a:r>
              <a:rPr lang="es-ES" dirty="0"/>
              <a:t>// more...</a:t>
            </a:r>
          </a:p>
        </p:txBody>
      </p:sp>
      <p:sp>
        <p:nvSpPr>
          <p:cNvPr id="4" name="Footer Placeholder 3">
            <a:extLst>
              <a:ext uri="{FF2B5EF4-FFF2-40B4-BE49-F238E27FC236}">
                <a16:creationId xmlns:a16="http://schemas.microsoft.com/office/drawing/2014/main" id="{EB21B5E1-66EF-5CEE-94DD-8C0FC14800CD}"/>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42D53215-C393-9B9B-098F-DC9F154C0A56}"/>
              </a:ext>
            </a:extLst>
          </p:cNvPr>
          <p:cNvSpPr>
            <a:spLocks noGrp="1"/>
          </p:cNvSpPr>
          <p:nvPr>
            <p:ph type="sldNum" sz="quarter" idx="12"/>
          </p:nvPr>
        </p:nvSpPr>
        <p:spPr/>
        <p:txBody>
          <a:bodyPr/>
          <a:lstStyle/>
          <a:p>
            <a:fld id="{3AA8B298-836D-BF4F-8BF0-A4B0B62BAAF1}" type="slidenum">
              <a:rPr lang="es-ES_tradnl" smtClean="0"/>
              <a:pPr/>
              <a:t>12</a:t>
            </a:fld>
            <a:endParaRPr lang="es-ES_tradnl"/>
          </a:p>
        </p:txBody>
      </p:sp>
    </p:spTree>
    <p:extLst>
      <p:ext uri="{BB962C8B-B14F-4D97-AF65-F5344CB8AC3E}">
        <p14:creationId xmlns:p14="http://schemas.microsoft.com/office/powerpoint/2010/main" val="283019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EDA7D-C4F4-D5E8-BC30-17F78B15AB01}"/>
              </a:ext>
            </a:extLst>
          </p:cNvPr>
          <p:cNvSpPr>
            <a:spLocks noGrp="1"/>
          </p:cNvSpPr>
          <p:nvPr>
            <p:ph type="title"/>
          </p:nvPr>
        </p:nvSpPr>
        <p:spPr/>
        <p:txBody>
          <a:bodyPr/>
          <a:lstStyle/>
          <a:p>
            <a:r>
              <a:rPr lang="es-ES" dirty="0"/>
              <a:t>Llamado a la función </a:t>
            </a:r>
            <a:r>
              <a:rPr lang="es-ES" dirty="0" err="1"/>
              <a:t>GetFirst</a:t>
            </a:r>
            <a:r>
              <a:rPr lang="es-ES" dirty="0"/>
              <a:t> ()‏</a:t>
            </a:r>
            <a:endParaRPr lang="es-ES_tradnl" dirty="0"/>
          </a:p>
        </p:txBody>
      </p:sp>
      <p:sp>
        <p:nvSpPr>
          <p:cNvPr id="3" name="Content Placeholder 2">
            <a:extLst>
              <a:ext uri="{FF2B5EF4-FFF2-40B4-BE49-F238E27FC236}">
                <a16:creationId xmlns:a16="http://schemas.microsoft.com/office/drawing/2014/main" id="{AC1D1101-89A3-1FBB-80AB-1E3294EB8F95}"/>
              </a:ext>
            </a:extLst>
          </p:cNvPr>
          <p:cNvSpPr>
            <a:spLocks noGrp="1"/>
          </p:cNvSpPr>
          <p:nvPr>
            <p:ph idx="1"/>
          </p:nvPr>
        </p:nvSpPr>
        <p:spPr/>
        <p:txBody>
          <a:bodyPr/>
          <a:lstStyle/>
          <a:p>
            <a:r>
              <a:rPr lang="es-ES" dirty="0"/>
              <a:t>A la función previa le podemos pasar un vector de enteros...  </a:t>
            </a:r>
          </a:p>
          <a:p>
            <a:endParaRPr lang="es-ES" dirty="0"/>
          </a:p>
          <a:p>
            <a:pPr marL="1080000" indent="0">
              <a:spcBef>
                <a:spcPts val="0"/>
              </a:spcBef>
              <a:buNone/>
            </a:pPr>
            <a:r>
              <a:rPr lang="es-ES" dirty="0"/>
              <a:t>  vector&lt;</a:t>
            </a:r>
            <a:r>
              <a:rPr lang="es-ES" dirty="0" err="1"/>
              <a:t>int</a:t>
            </a:r>
            <a:r>
              <a:rPr lang="es-ES" dirty="0"/>
              <a:t>&gt; </a:t>
            </a:r>
            <a:r>
              <a:rPr lang="es-ES" dirty="0" err="1"/>
              <a:t>testVec</a:t>
            </a:r>
            <a:r>
              <a:rPr lang="es-ES" dirty="0"/>
              <a:t>;</a:t>
            </a:r>
          </a:p>
          <a:p>
            <a:pPr marL="1080000" indent="0">
              <a:spcBef>
                <a:spcPts val="0"/>
              </a:spcBef>
              <a:buNone/>
            </a:pPr>
            <a:r>
              <a:rPr lang="es-ES" dirty="0"/>
              <a:t>  </a:t>
            </a:r>
            <a:r>
              <a:rPr lang="es-ES" dirty="0" err="1"/>
              <a:t>testVec.push_back</a:t>
            </a:r>
            <a:r>
              <a:rPr lang="es-ES" dirty="0"/>
              <a:t>(32);</a:t>
            </a:r>
          </a:p>
          <a:p>
            <a:pPr marL="1080000" indent="0">
              <a:spcBef>
                <a:spcPts val="0"/>
              </a:spcBef>
              <a:buNone/>
            </a:pPr>
            <a:endParaRPr lang="es-ES" dirty="0"/>
          </a:p>
          <a:p>
            <a:pPr marL="1080000" indent="0">
              <a:spcBef>
                <a:spcPts val="0"/>
              </a:spcBef>
              <a:buNone/>
            </a:pPr>
            <a:r>
              <a:rPr lang="es-ES" dirty="0"/>
              <a:t>  </a:t>
            </a:r>
            <a:r>
              <a:rPr lang="es-ES" dirty="0" err="1"/>
              <a:t>int</a:t>
            </a:r>
            <a:r>
              <a:rPr lang="es-ES" dirty="0"/>
              <a:t> n;</a:t>
            </a:r>
          </a:p>
          <a:p>
            <a:pPr marL="1080000" indent="0">
              <a:spcBef>
                <a:spcPts val="0"/>
              </a:spcBef>
              <a:buNone/>
            </a:pPr>
            <a:r>
              <a:rPr lang="es-ES" dirty="0"/>
              <a:t>  </a:t>
            </a:r>
            <a:r>
              <a:rPr lang="es-ES" dirty="0" err="1"/>
              <a:t>GetFirst</a:t>
            </a:r>
            <a:r>
              <a:rPr lang="es-ES" dirty="0"/>
              <a:t>(</a:t>
            </a:r>
            <a:r>
              <a:rPr lang="es-ES" dirty="0" err="1"/>
              <a:t>testVec</a:t>
            </a:r>
            <a:r>
              <a:rPr lang="es-ES" dirty="0"/>
              <a:t>, n );</a:t>
            </a:r>
          </a:p>
        </p:txBody>
      </p:sp>
      <p:sp>
        <p:nvSpPr>
          <p:cNvPr id="4" name="Footer Placeholder 3">
            <a:extLst>
              <a:ext uri="{FF2B5EF4-FFF2-40B4-BE49-F238E27FC236}">
                <a16:creationId xmlns:a16="http://schemas.microsoft.com/office/drawing/2014/main" id="{DDD50BDB-DDBC-9342-99EC-C5082AA3EB2F}"/>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34539915-1D5B-F4F2-8671-9E9A254E6724}"/>
              </a:ext>
            </a:extLst>
          </p:cNvPr>
          <p:cNvSpPr>
            <a:spLocks noGrp="1"/>
          </p:cNvSpPr>
          <p:nvPr>
            <p:ph type="sldNum" sz="quarter" idx="12"/>
          </p:nvPr>
        </p:nvSpPr>
        <p:spPr/>
        <p:txBody>
          <a:bodyPr/>
          <a:lstStyle/>
          <a:p>
            <a:fld id="{3AA8B298-836D-BF4F-8BF0-A4B0B62BAAF1}" type="slidenum">
              <a:rPr lang="es-ES_tradnl" smtClean="0"/>
              <a:pPr/>
              <a:t>13</a:t>
            </a:fld>
            <a:endParaRPr lang="es-ES_tradnl"/>
          </a:p>
        </p:txBody>
      </p:sp>
    </p:spTree>
    <p:extLst>
      <p:ext uri="{BB962C8B-B14F-4D97-AF65-F5344CB8AC3E}">
        <p14:creationId xmlns:p14="http://schemas.microsoft.com/office/powerpoint/2010/main" val="364393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C633-0C25-8BD4-E4D1-CDA5092BC5CC}"/>
              </a:ext>
            </a:extLst>
          </p:cNvPr>
          <p:cNvSpPr>
            <a:spLocks noGrp="1"/>
          </p:cNvSpPr>
          <p:nvPr>
            <p:ph type="title"/>
          </p:nvPr>
        </p:nvSpPr>
        <p:spPr/>
        <p:txBody>
          <a:bodyPr/>
          <a:lstStyle/>
          <a:p>
            <a:r>
              <a:rPr lang="es-ES" dirty="0"/>
              <a:t>Llamados a la Función </a:t>
            </a:r>
            <a:r>
              <a:rPr lang="es-ES" dirty="0" err="1"/>
              <a:t>GetFirst</a:t>
            </a:r>
            <a:r>
              <a:rPr lang="es-ES" dirty="0"/>
              <a:t>()‏</a:t>
            </a:r>
            <a:endParaRPr lang="es-ES_tradnl" dirty="0"/>
          </a:p>
        </p:txBody>
      </p:sp>
      <p:sp>
        <p:nvSpPr>
          <p:cNvPr id="3" name="Content Placeholder 2">
            <a:extLst>
              <a:ext uri="{FF2B5EF4-FFF2-40B4-BE49-F238E27FC236}">
                <a16:creationId xmlns:a16="http://schemas.microsoft.com/office/drawing/2014/main" id="{51DD7026-A703-5FFB-B9C6-CEC6C2D8F9FE}"/>
              </a:ext>
            </a:extLst>
          </p:cNvPr>
          <p:cNvSpPr>
            <a:spLocks noGrp="1"/>
          </p:cNvSpPr>
          <p:nvPr>
            <p:ph idx="1"/>
          </p:nvPr>
        </p:nvSpPr>
        <p:spPr/>
        <p:txBody>
          <a:bodyPr/>
          <a:lstStyle/>
          <a:p>
            <a:r>
              <a:rPr lang="es-ES" dirty="0"/>
              <a:t>O le podemos pasar una lista de datos </a:t>
            </a:r>
            <a:r>
              <a:rPr lang="es-ES" dirty="0" err="1"/>
              <a:t>doubles</a:t>
            </a:r>
            <a:r>
              <a:rPr lang="es-ES" dirty="0"/>
              <a:t>.</a:t>
            </a:r>
          </a:p>
          <a:p>
            <a:r>
              <a:rPr lang="es-ES" dirty="0"/>
              <a:t>Existe una </a:t>
            </a:r>
            <a:r>
              <a:rPr lang="es-ES" dirty="0">
                <a:hlinkClick r:id="rId2"/>
              </a:rPr>
              <a:t>biblioteca estándar de contenedores</a:t>
            </a:r>
            <a:r>
              <a:rPr lang="es-ES" dirty="0"/>
              <a:t> (Standard </a:t>
            </a:r>
            <a:r>
              <a:rPr lang="es-ES" dirty="0" err="1"/>
              <a:t>Template</a:t>
            </a:r>
            <a:r>
              <a:rPr lang="es-ES" dirty="0"/>
              <a:t> Library STL) que incluye vector y </a:t>
            </a:r>
            <a:r>
              <a:rPr lang="es-ES" dirty="0" err="1"/>
              <a:t>list</a:t>
            </a:r>
            <a:r>
              <a:rPr lang="es-ES" dirty="0"/>
              <a:t> entre otros.</a:t>
            </a:r>
            <a:br>
              <a:rPr lang="es-ES" dirty="0"/>
            </a:br>
            <a:r>
              <a:rPr lang="es-ES" dirty="0"/>
              <a:t> </a:t>
            </a:r>
          </a:p>
          <a:p>
            <a:pPr marL="1080000" indent="0">
              <a:spcBef>
                <a:spcPts val="0"/>
              </a:spcBef>
              <a:buNone/>
            </a:pPr>
            <a:r>
              <a:rPr lang="es-ES" dirty="0"/>
              <a:t>  </a:t>
            </a:r>
            <a:r>
              <a:rPr lang="es-ES" dirty="0" err="1"/>
              <a:t>list</a:t>
            </a:r>
            <a:r>
              <a:rPr lang="es-ES" dirty="0"/>
              <a:t>&lt;</a:t>
            </a:r>
            <a:r>
              <a:rPr lang="es-ES" dirty="0" err="1"/>
              <a:t>double</a:t>
            </a:r>
            <a:r>
              <a:rPr lang="es-ES" dirty="0"/>
              <a:t>&gt; </a:t>
            </a:r>
            <a:r>
              <a:rPr lang="es-ES" dirty="0" err="1"/>
              <a:t>testList</a:t>
            </a:r>
            <a:r>
              <a:rPr lang="es-ES" dirty="0"/>
              <a:t>;</a:t>
            </a:r>
          </a:p>
          <a:p>
            <a:pPr marL="1080000" indent="0">
              <a:spcBef>
                <a:spcPts val="0"/>
              </a:spcBef>
              <a:buNone/>
            </a:pPr>
            <a:r>
              <a:rPr lang="es-ES" dirty="0"/>
              <a:t>  </a:t>
            </a:r>
            <a:r>
              <a:rPr lang="es-ES" dirty="0" err="1"/>
              <a:t>testList.push_back</a:t>
            </a:r>
            <a:r>
              <a:rPr lang="es-ES" dirty="0"/>
              <a:t>( 64.253 );</a:t>
            </a:r>
          </a:p>
          <a:p>
            <a:pPr marL="1080000" indent="0">
              <a:spcBef>
                <a:spcPts val="0"/>
              </a:spcBef>
              <a:buNone/>
            </a:pPr>
            <a:endParaRPr lang="es-ES" dirty="0"/>
          </a:p>
          <a:p>
            <a:pPr marL="1080000" indent="0">
              <a:spcBef>
                <a:spcPts val="0"/>
              </a:spcBef>
              <a:buNone/>
            </a:pPr>
            <a:r>
              <a:rPr lang="es-ES" dirty="0"/>
              <a:t>  </a:t>
            </a:r>
            <a:r>
              <a:rPr lang="es-ES" dirty="0" err="1"/>
              <a:t>double</a:t>
            </a:r>
            <a:r>
              <a:rPr lang="es-ES" dirty="0"/>
              <a:t> x;</a:t>
            </a:r>
          </a:p>
          <a:p>
            <a:pPr marL="1080000" indent="0">
              <a:spcBef>
                <a:spcPts val="0"/>
              </a:spcBef>
              <a:buNone/>
            </a:pPr>
            <a:r>
              <a:rPr lang="es-ES" dirty="0"/>
              <a:t>  </a:t>
            </a:r>
            <a:r>
              <a:rPr lang="es-ES" dirty="0" err="1"/>
              <a:t>GetFirst</a:t>
            </a:r>
            <a:r>
              <a:rPr lang="es-ES" dirty="0"/>
              <a:t>( </a:t>
            </a:r>
            <a:r>
              <a:rPr lang="es-ES" dirty="0" err="1"/>
              <a:t>testList</a:t>
            </a:r>
            <a:r>
              <a:rPr lang="es-ES" dirty="0"/>
              <a:t>, x );</a:t>
            </a:r>
          </a:p>
        </p:txBody>
      </p:sp>
      <p:sp>
        <p:nvSpPr>
          <p:cNvPr id="4" name="Footer Placeholder 3">
            <a:extLst>
              <a:ext uri="{FF2B5EF4-FFF2-40B4-BE49-F238E27FC236}">
                <a16:creationId xmlns:a16="http://schemas.microsoft.com/office/drawing/2014/main" id="{D6B7FF8A-57BA-D9B7-E8DE-69062567E8BF}"/>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3277FAA4-4CE2-1460-A17E-ADA9E9B9DC19}"/>
              </a:ext>
            </a:extLst>
          </p:cNvPr>
          <p:cNvSpPr>
            <a:spLocks noGrp="1"/>
          </p:cNvSpPr>
          <p:nvPr>
            <p:ph type="sldNum" sz="quarter" idx="12"/>
          </p:nvPr>
        </p:nvSpPr>
        <p:spPr/>
        <p:txBody>
          <a:bodyPr/>
          <a:lstStyle/>
          <a:p>
            <a:fld id="{3AA8B298-836D-BF4F-8BF0-A4B0B62BAAF1}" type="slidenum">
              <a:rPr lang="es-ES_tradnl" smtClean="0"/>
              <a:pPr/>
              <a:t>14</a:t>
            </a:fld>
            <a:endParaRPr lang="es-ES_tradnl"/>
          </a:p>
        </p:txBody>
      </p:sp>
    </p:spTree>
    <p:extLst>
      <p:ext uri="{BB962C8B-B14F-4D97-AF65-F5344CB8AC3E}">
        <p14:creationId xmlns:p14="http://schemas.microsoft.com/office/powerpoint/2010/main" val="389319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1797-638C-9C0A-E7C5-D322D44FBAF0}"/>
              </a:ext>
            </a:extLst>
          </p:cNvPr>
          <p:cNvSpPr>
            <a:spLocks noGrp="1"/>
          </p:cNvSpPr>
          <p:nvPr>
            <p:ph type="title"/>
          </p:nvPr>
        </p:nvSpPr>
        <p:spPr/>
        <p:txBody>
          <a:bodyPr/>
          <a:lstStyle/>
          <a:p>
            <a:r>
              <a:rPr lang="es-ES" dirty="0"/>
              <a:t>Plantillas para Clases (</a:t>
            </a:r>
            <a:r>
              <a:rPr lang="es-ES" dirty="0" err="1"/>
              <a:t>Class</a:t>
            </a:r>
            <a:r>
              <a:rPr lang="es-ES" dirty="0"/>
              <a:t> </a:t>
            </a:r>
            <a:r>
              <a:rPr lang="es-ES" dirty="0" err="1"/>
              <a:t>Templates</a:t>
            </a:r>
            <a:r>
              <a:rPr lang="es-ES" dirty="0"/>
              <a:t>)‏</a:t>
            </a:r>
            <a:endParaRPr lang="es-ES_tradnl" dirty="0"/>
          </a:p>
        </p:txBody>
      </p:sp>
      <p:sp>
        <p:nvSpPr>
          <p:cNvPr id="3" name="Content Placeholder 2">
            <a:extLst>
              <a:ext uri="{FF2B5EF4-FFF2-40B4-BE49-F238E27FC236}">
                <a16:creationId xmlns:a16="http://schemas.microsoft.com/office/drawing/2014/main" id="{1917E0CE-B2CA-381E-20EC-D782C2F7D0A6}"/>
              </a:ext>
            </a:extLst>
          </p:cNvPr>
          <p:cNvSpPr>
            <a:spLocks noGrp="1"/>
          </p:cNvSpPr>
          <p:nvPr>
            <p:ph idx="1"/>
          </p:nvPr>
        </p:nvSpPr>
        <p:spPr/>
        <p:txBody>
          <a:bodyPr/>
          <a:lstStyle/>
          <a:p>
            <a:r>
              <a:rPr lang="es-ES" dirty="0"/>
              <a:t>Las plantillas de clases permiten crear nuevas clases durante la compilación. </a:t>
            </a:r>
          </a:p>
          <a:p>
            <a:r>
              <a:rPr lang="es-ES" dirty="0"/>
              <a:t>Usamos plantillas de clases cuando de otra manera estaríamos forzados a crear múltiples clases con los mismos atributos y operaciones, excepto su tipo.</a:t>
            </a:r>
          </a:p>
          <a:p>
            <a:r>
              <a:rPr lang="es-ES" dirty="0"/>
              <a:t>En </a:t>
            </a:r>
            <a:r>
              <a:rPr lang="es-ES" dirty="0">
                <a:solidFill>
                  <a:srgbClr val="0000CC"/>
                </a:solidFill>
              </a:rPr>
              <a:t>Java también podemos crear plantillas para clases y métodos</a:t>
            </a:r>
            <a:r>
              <a:rPr lang="es-ES" dirty="0"/>
              <a:t>. Se les llama “</a:t>
            </a:r>
            <a:r>
              <a:rPr lang="es-ES" dirty="0" err="1">
                <a:solidFill>
                  <a:srgbClr val="0000CC"/>
                </a:solidFill>
              </a:rPr>
              <a:t>Generics</a:t>
            </a:r>
            <a:r>
              <a:rPr lang="es-ES" dirty="0"/>
              <a:t>”. </a:t>
            </a:r>
            <a:r>
              <a:rPr lang="es-ES" dirty="0">
                <a:hlinkClick r:id="rId2"/>
              </a:rPr>
              <a:t>Ver web</a:t>
            </a:r>
            <a:r>
              <a:rPr lang="es-ES" dirty="0"/>
              <a:t>, aquí veremos sólo caso C++.</a:t>
            </a:r>
          </a:p>
          <a:p>
            <a:r>
              <a:rPr lang="es-ES" dirty="0"/>
              <a:t>Las clases estándares de contenedores C++ (Standard C++ Container </a:t>
            </a:r>
            <a:r>
              <a:rPr lang="es-ES" dirty="0" err="1"/>
              <a:t>classes</a:t>
            </a:r>
            <a:r>
              <a:rPr lang="es-ES" dirty="0"/>
              <a:t> -vector, </a:t>
            </a:r>
            <a:r>
              <a:rPr lang="es-ES" dirty="0" err="1"/>
              <a:t>list</a:t>
            </a:r>
            <a:r>
              <a:rPr lang="es-ES" dirty="0"/>
              <a:t>, set) son buenos ejemplos.</a:t>
            </a:r>
          </a:p>
          <a:p>
            <a:endParaRPr lang="es-ES_tradnl" dirty="0"/>
          </a:p>
        </p:txBody>
      </p:sp>
      <p:sp>
        <p:nvSpPr>
          <p:cNvPr id="4" name="Footer Placeholder 3">
            <a:extLst>
              <a:ext uri="{FF2B5EF4-FFF2-40B4-BE49-F238E27FC236}">
                <a16:creationId xmlns:a16="http://schemas.microsoft.com/office/drawing/2014/main" id="{4ED87328-99B9-63D7-8017-98A244D6EFDA}"/>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CF12BDCB-802D-0050-D768-163734B55FFC}"/>
              </a:ext>
            </a:extLst>
          </p:cNvPr>
          <p:cNvSpPr>
            <a:spLocks noGrp="1"/>
          </p:cNvSpPr>
          <p:nvPr>
            <p:ph type="sldNum" sz="quarter" idx="12"/>
          </p:nvPr>
        </p:nvSpPr>
        <p:spPr/>
        <p:txBody>
          <a:bodyPr/>
          <a:lstStyle/>
          <a:p>
            <a:fld id="{3AA8B298-836D-BF4F-8BF0-A4B0B62BAAF1}" type="slidenum">
              <a:rPr lang="es-ES_tradnl" smtClean="0"/>
              <a:pPr/>
              <a:t>15</a:t>
            </a:fld>
            <a:endParaRPr lang="es-ES_tradnl"/>
          </a:p>
        </p:txBody>
      </p:sp>
    </p:spTree>
    <p:extLst>
      <p:ext uri="{BB962C8B-B14F-4D97-AF65-F5344CB8AC3E}">
        <p14:creationId xmlns:p14="http://schemas.microsoft.com/office/powerpoint/2010/main" val="3053891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052E-F2EA-E763-335C-F962D9EF01C8}"/>
              </a:ext>
            </a:extLst>
          </p:cNvPr>
          <p:cNvSpPr>
            <a:spLocks noGrp="1"/>
          </p:cNvSpPr>
          <p:nvPr>
            <p:ph type="title"/>
          </p:nvPr>
        </p:nvSpPr>
        <p:spPr/>
        <p:txBody>
          <a:bodyPr/>
          <a:lstStyle/>
          <a:p>
            <a:r>
              <a:rPr lang="es-ES" dirty="0"/>
              <a:t>Declaración de una Plantilla de Clase</a:t>
            </a:r>
            <a:endParaRPr lang="es-ES_tradnl" dirty="0"/>
          </a:p>
        </p:txBody>
      </p:sp>
      <p:sp>
        <p:nvSpPr>
          <p:cNvPr id="3" name="Content Placeholder 2">
            <a:extLst>
              <a:ext uri="{FF2B5EF4-FFF2-40B4-BE49-F238E27FC236}">
                <a16:creationId xmlns:a16="http://schemas.microsoft.com/office/drawing/2014/main" id="{C73229C5-732C-99E1-36CA-DDDCF8C96902}"/>
              </a:ext>
            </a:extLst>
          </p:cNvPr>
          <p:cNvSpPr>
            <a:spLocks noGrp="1"/>
          </p:cNvSpPr>
          <p:nvPr>
            <p:ph idx="1"/>
          </p:nvPr>
        </p:nvSpPr>
        <p:spPr/>
        <p:txBody>
          <a:bodyPr/>
          <a:lstStyle/>
          <a:p>
            <a:r>
              <a:rPr lang="es-ES" dirty="0"/>
              <a:t>Este es el formato general para declarar una plantilla de clases. El parámetro T representa un tipo de dato.</a:t>
            </a:r>
          </a:p>
          <a:p>
            <a:pPr marL="0" indent="0">
              <a:buNone/>
            </a:pPr>
            <a:r>
              <a:rPr lang="es-ES" dirty="0"/>
              <a:t> 		</a:t>
            </a:r>
            <a:r>
              <a:rPr lang="es-ES" dirty="0" err="1"/>
              <a:t>template</a:t>
            </a:r>
            <a:r>
              <a:rPr lang="es-ES" dirty="0"/>
              <a:t> &lt;</a:t>
            </a:r>
            <a:r>
              <a:rPr lang="es-ES" dirty="0" err="1"/>
              <a:t>typename</a:t>
            </a:r>
            <a:r>
              <a:rPr lang="es-ES" dirty="0"/>
              <a:t> T&gt;</a:t>
            </a:r>
          </a:p>
          <a:p>
            <a:pPr marL="0" indent="0">
              <a:buNone/>
            </a:pPr>
            <a:r>
              <a:rPr lang="es-ES" dirty="0"/>
              <a:t>  		</a:t>
            </a:r>
            <a:r>
              <a:rPr lang="es-ES" dirty="0" err="1"/>
              <a:t>class</a:t>
            </a:r>
            <a:r>
              <a:rPr lang="es-ES" dirty="0"/>
              <a:t> </a:t>
            </a:r>
            <a:r>
              <a:rPr lang="es-ES" dirty="0" err="1"/>
              <a:t>className</a:t>
            </a:r>
            <a:r>
              <a:rPr lang="es-ES" dirty="0"/>
              <a:t> {</a:t>
            </a:r>
          </a:p>
          <a:p>
            <a:pPr marL="0" indent="0">
              <a:buNone/>
            </a:pPr>
            <a:r>
              <a:rPr lang="es-ES" dirty="0"/>
              <a:t>  		</a:t>
            </a:r>
            <a:r>
              <a:rPr lang="es-ES" dirty="0" err="1"/>
              <a:t>public</a:t>
            </a:r>
            <a:r>
              <a:rPr lang="es-ES" dirty="0"/>
              <a:t>:</a:t>
            </a:r>
          </a:p>
          <a:p>
            <a:pPr marL="0" indent="0">
              <a:buNone/>
            </a:pPr>
            <a:endParaRPr lang="es-ES" dirty="0"/>
          </a:p>
          <a:p>
            <a:pPr marL="0" indent="0">
              <a:buNone/>
            </a:pPr>
            <a:r>
              <a:rPr lang="es-ES" dirty="0"/>
              <a:t> 		</a:t>
            </a:r>
            <a:r>
              <a:rPr lang="es-ES" dirty="0" err="1"/>
              <a:t>private</a:t>
            </a:r>
            <a:r>
              <a:rPr lang="es-ES" dirty="0"/>
              <a:t>:</a:t>
            </a:r>
          </a:p>
          <a:p>
            <a:pPr marL="0" indent="0">
              <a:buNone/>
            </a:pPr>
            <a:r>
              <a:rPr lang="es-ES" dirty="0"/>
              <a:t>  </a:t>
            </a:r>
          </a:p>
          <a:p>
            <a:pPr marL="0" indent="0">
              <a:buNone/>
            </a:pPr>
            <a:r>
              <a:rPr lang="es-ES" dirty="0"/>
              <a:t> 		};</a:t>
            </a:r>
            <a:endParaRPr lang="es-ES_tradnl" dirty="0"/>
          </a:p>
        </p:txBody>
      </p:sp>
      <p:sp>
        <p:nvSpPr>
          <p:cNvPr id="4" name="Footer Placeholder 3">
            <a:extLst>
              <a:ext uri="{FF2B5EF4-FFF2-40B4-BE49-F238E27FC236}">
                <a16:creationId xmlns:a16="http://schemas.microsoft.com/office/drawing/2014/main" id="{B732B24C-0C8C-E316-C234-630EA6EDAF56}"/>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B64BCB6F-692F-24BA-5490-0C3EC52AD627}"/>
              </a:ext>
            </a:extLst>
          </p:cNvPr>
          <p:cNvSpPr>
            <a:spLocks noGrp="1"/>
          </p:cNvSpPr>
          <p:nvPr>
            <p:ph type="sldNum" sz="quarter" idx="12"/>
          </p:nvPr>
        </p:nvSpPr>
        <p:spPr/>
        <p:txBody>
          <a:bodyPr/>
          <a:lstStyle/>
          <a:p>
            <a:fld id="{3AA8B298-836D-BF4F-8BF0-A4B0B62BAAF1}" type="slidenum">
              <a:rPr lang="es-ES_tradnl" smtClean="0"/>
              <a:pPr/>
              <a:t>16</a:t>
            </a:fld>
            <a:endParaRPr lang="es-ES_tradnl"/>
          </a:p>
        </p:txBody>
      </p:sp>
    </p:spTree>
    <p:extLst>
      <p:ext uri="{BB962C8B-B14F-4D97-AF65-F5344CB8AC3E}">
        <p14:creationId xmlns:p14="http://schemas.microsoft.com/office/powerpoint/2010/main" val="927983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68E8-CE5B-7643-BEE4-5C04BAD90C0B}"/>
              </a:ext>
            </a:extLst>
          </p:cNvPr>
          <p:cNvSpPr>
            <a:spLocks noGrp="1"/>
          </p:cNvSpPr>
          <p:nvPr>
            <p:ph type="title"/>
          </p:nvPr>
        </p:nvSpPr>
        <p:spPr/>
        <p:txBody>
          <a:bodyPr/>
          <a:lstStyle/>
          <a:p>
            <a:r>
              <a:rPr lang="es-ES" dirty="0"/>
              <a:t>Ejemplo: Clase Array de </a:t>
            </a:r>
            <a:r>
              <a:rPr lang="es-ES" dirty="0" err="1"/>
              <a:t>long</a:t>
            </a:r>
            <a:endParaRPr lang="es-ES_tradnl" dirty="0"/>
          </a:p>
        </p:txBody>
      </p:sp>
      <p:sp>
        <p:nvSpPr>
          <p:cNvPr id="3" name="Content Placeholder 2">
            <a:extLst>
              <a:ext uri="{FF2B5EF4-FFF2-40B4-BE49-F238E27FC236}">
                <a16:creationId xmlns:a16="http://schemas.microsoft.com/office/drawing/2014/main" id="{41DBAC00-80BC-5910-02CB-27184C1220EA}"/>
              </a:ext>
            </a:extLst>
          </p:cNvPr>
          <p:cNvSpPr>
            <a:spLocks noGrp="1"/>
          </p:cNvSpPr>
          <p:nvPr>
            <p:ph idx="1"/>
          </p:nvPr>
        </p:nvSpPr>
        <p:spPr>
          <a:xfrm>
            <a:off x="626165" y="1041149"/>
            <a:ext cx="11042373" cy="5315201"/>
          </a:xfrm>
        </p:spPr>
        <p:txBody>
          <a:bodyPr>
            <a:normAutofit fontScale="92500" lnSpcReduction="10000"/>
          </a:bodyPr>
          <a:lstStyle/>
          <a:p>
            <a:r>
              <a:rPr lang="es-ES" dirty="0"/>
              <a:t>Una clase simple de arreglo podría almacenar entradas de cualquier tipo de datos. Por ejemplo, ésta podría almacenar un arreglo asignado dinámicamente de enteros </a:t>
            </a:r>
            <a:r>
              <a:rPr lang="es-ES" dirty="0" err="1"/>
              <a:t>long</a:t>
            </a:r>
            <a:r>
              <a:rPr lang="es-ES" dirty="0"/>
              <a:t>:</a:t>
            </a:r>
          </a:p>
          <a:p>
            <a:pPr marL="1080000" indent="0">
              <a:spcBef>
                <a:spcPts val="0"/>
              </a:spcBef>
              <a:buNone/>
            </a:pPr>
            <a:r>
              <a:rPr lang="es-ES" dirty="0" err="1"/>
              <a:t>class</a:t>
            </a:r>
            <a:r>
              <a:rPr lang="es-ES" dirty="0"/>
              <a:t> Array {</a:t>
            </a:r>
          </a:p>
          <a:p>
            <a:pPr marL="1080000" indent="0">
              <a:spcBef>
                <a:spcPts val="0"/>
              </a:spcBef>
              <a:buNone/>
            </a:pPr>
            <a:r>
              <a:rPr lang="es-ES" dirty="0" err="1"/>
              <a:t>public</a:t>
            </a:r>
            <a:r>
              <a:rPr lang="es-ES" dirty="0"/>
              <a:t>:</a:t>
            </a:r>
          </a:p>
          <a:p>
            <a:pPr marL="1080000" indent="0">
              <a:spcBef>
                <a:spcPts val="0"/>
              </a:spcBef>
              <a:buNone/>
            </a:pPr>
            <a:r>
              <a:rPr lang="es-ES" dirty="0"/>
              <a:t>  Array( </a:t>
            </a:r>
            <a:r>
              <a:rPr lang="es-ES" dirty="0" err="1"/>
              <a:t>int</a:t>
            </a:r>
            <a:r>
              <a:rPr lang="es-ES" dirty="0"/>
              <a:t> </a:t>
            </a:r>
            <a:r>
              <a:rPr lang="es-ES" dirty="0" err="1"/>
              <a:t>initialSize</a:t>
            </a:r>
            <a:r>
              <a:rPr lang="es-ES" dirty="0"/>
              <a:t> );</a:t>
            </a:r>
          </a:p>
          <a:p>
            <a:pPr marL="1080000" indent="0">
              <a:spcBef>
                <a:spcPts val="0"/>
              </a:spcBef>
              <a:buNone/>
            </a:pPr>
            <a:r>
              <a:rPr lang="es-ES" dirty="0"/>
              <a:t>  ~Array();</a:t>
            </a:r>
          </a:p>
          <a:p>
            <a:pPr marL="1080000" indent="0">
              <a:spcBef>
                <a:spcPts val="0"/>
              </a:spcBef>
              <a:buNone/>
            </a:pPr>
            <a:r>
              <a:rPr lang="es-ES" dirty="0"/>
              <a:t>  </a:t>
            </a:r>
            <a:r>
              <a:rPr lang="es-ES" dirty="0" err="1">
                <a:solidFill>
                  <a:srgbClr val="0000CC"/>
                </a:solidFill>
              </a:rPr>
              <a:t>long</a:t>
            </a:r>
            <a:r>
              <a:rPr lang="es-ES" dirty="0"/>
              <a:t> &amp; </a:t>
            </a:r>
            <a:r>
              <a:rPr lang="es-ES" dirty="0" err="1"/>
              <a:t>operator</a:t>
            </a:r>
            <a:r>
              <a:rPr lang="es-ES" dirty="0"/>
              <a:t>[]( </a:t>
            </a:r>
            <a:r>
              <a:rPr lang="es-ES" dirty="0" err="1"/>
              <a:t>int</a:t>
            </a:r>
            <a:r>
              <a:rPr lang="es-ES" dirty="0"/>
              <a:t> i );</a:t>
            </a:r>
          </a:p>
          <a:p>
            <a:pPr marL="1080000" indent="0">
              <a:spcBef>
                <a:spcPts val="0"/>
              </a:spcBef>
              <a:buNone/>
            </a:pPr>
            <a:endParaRPr lang="es-ES" dirty="0"/>
          </a:p>
          <a:p>
            <a:pPr marL="1080000" indent="0">
              <a:spcBef>
                <a:spcPts val="0"/>
              </a:spcBef>
              <a:buNone/>
            </a:pPr>
            <a:r>
              <a:rPr lang="es-ES" dirty="0" err="1"/>
              <a:t>private</a:t>
            </a:r>
            <a:r>
              <a:rPr lang="es-ES" dirty="0"/>
              <a:t>:</a:t>
            </a:r>
          </a:p>
          <a:p>
            <a:pPr marL="1080000" indent="0">
              <a:spcBef>
                <a:spcPts val="0"/>
              </a:spcBef>
              <a:buNone/>
            </a:pPr>
            <a:r>
              <a:rPr lang="es-ES" dirty="0"/>
              <a:t>  </a:t>
            </a:r>
            <a:r>
              <a:rPr lang="es-ES" dirty="0" err="1">
                <a:solidFill>
                  <a:srgbClr val="0000CC"/>
                </a:solidFill>
              </a:rPr>
              <a:t>long</a:t>
            </a:r>
            <a:r>
              <a:rPr lang="es-ES" dirty="0"/>
              <a:t> * </a:t>
            </a:r>
            <a:r>
              <a:rPr lang="es-ES" dirty="0" err="1"/>
              <a:t>m_pData</a:t>
            </a:r>
            <a:r>
              <a:rPr lang="es-ES" dirty="0"/>
              <a:t>; </a:t>
            </a:r>
          </a:p>
          <a:p>
            <a:pPr marL="1080000" indent="0">
              <a:spcBef>
                <a:spcPts val="0"/>
              </a:spcBef>
              <a:buNone/>
            </a:pPr>
            <a:r>
              <a:rPr lang="es-ES" dirty="0"/>
              <a:t>  </a:t>
            </a:r>
            <a:r>
              <a:rPr lang="es-ES" dirty="0" err="1"/>
              <a:t>int</a:t>
            </a:r>
            <a:r>
              <a:rPr lang="es-ES" dirty="0"/>
              <a:t> </a:t>
            </a:r>
            <a:r>
              <a:rPr lang="es-ES" dirty="0" err="1"/>
              <a:t>m_nSize</a:t>
            </a:r>
            <a:r>
              <a:rPr lang="es-ES" dirty="0"/>
              <a:t>;</a:t>
            </a:r>
          </a:p>
          <a:p>
            <a:pPr marL="1080000" indent="0">
              <a:spcBef>
                <a:spcPts val="0"/>
              </a:spcBef>
              <a:buNone/>
            </a:pPr>
            <a:r>
              <a:rPr lang="es-ES" dirty="0"/>
              <a:t>};</a:t>
            </a:r>
          </a:p>
        </p:txBody>
      </p:sp>
      <p:sp>
        <p:nvSpPr>
          <p:cNvPr id="4" name="Footer Placeholder 3">
            <a:extLst>
              <a:ext uri="{FF2B5EF4-FFF2-40B4-BE49-F238E27FC236}">
                <a16:creationId xmlns:a16="http://schemas.microsoft.com/office/drawing/2014/main" id="{84C22DB8-6B4D-0B20-7148-F01DB0360187}"/>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E65E27BE-5365-4B72-A9F8-37E1CC8FCF4E}"/>
              </a:ext>
            </a:extLst>
          </p:cNvPr>
          <p:cNvSpPr>
            <a:spLocks noGrp="1"/>
          </p:cNvSpPr>
          <p:nvPr>
            <p:ph type="sldNum" sz="quarter" idx="12"/>
          </p:nvPr>
        </p:nvSpPr>
        <p:spPr/>
        <p:txBody>
          <a:bodyPr/>
          <a:lstStyle/>
          <a:p>
            <a:fld id="{3AA8B298-836D-BF4F-8BF0-A4B0B62BAAF1}" type="slidenum">
              <a:rPr lang="es-ES_tradnl" smtClean="0"/>
              <a:pPr/>
              <a:t>17</a:t>
            </a:fld>
            <a:endParaRPr lang="es-ES_tradnl"/>
          </a:p>
        </p:txBody>
      </p:sp>
    </p:spTree>
    <p:extLst>
      <p:ext uri="{BB962C8B-B14F-4D97-AF65-F5344CB8AC3E}">
        <p14:creationId xmlns:p14="http://schemas.microsoft.com/office/powerpoint/2010/main" val="1591101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9643-6A22-E54E-12E0-2C40555E325B}"/>
              </a:ext>
            </a:extLst>
          </p:cNvPr>
          <p:cNvSpPr>
            <a:spLocks noGrp="1"/>
          </p:cNvSpPr>
          <p:nvPr>
            <p:ph type="title"/>
          </p:nvPr>
        </p:nvSpPr>
        <p:spPr/>
        <p:txBody>
          <a:bodyPr/>
          <a:lstStyle/>
          <a:p>
            <a:r>
              <a:rPr lang="es-ES" dirty="0"/>
              <a:t>Ejemplo: clase Array de </a:t>
            </a:r>
            <a:r>
              <a:rPr lang="es-ES" dirty="0" err="1"/>
              <a:t>string</a:t>
            </a:r>
            <a:endParaRPr lang="es-ES_tradnl" dirty="0"/>
          </a:p>
        </p:txBody>
      </p:sp>
      <p:sp>
        <p:nvSpPr>
          <p:cNvPr id="3" name="Content Placeholder 2">
            <a:extLst>
              <a:ext uri="{FF2B5EF4-FFF2-40B4-BE49-F238E27FC236}">
                <a16:creationId xmlns:a16="http://schemas.microsoft.com/office/drawing/2014/main" id="{37A3D61B-021D-084D-E630-1BEC009E8FFA}"/>
              </a:ext>
            </a:extLst>
          </p:cNvPr>
          <p:cNvSpPr>
            <a:spLocks noGrp="1"/>
          </p:cNvSpPr>
          <p:nvPr>
            <p:ph idx="1"/>
          </p:nvPr>
        </p:nvSpPr>
        <p:spPr/>
        <p:txBody>
          <a:bodyPr>
            <a:normAutofit fontScale="92500"/>
          </a:bodyPr>
          <a:lstStyle/>
          <a:p>
            <a:r>
              <a:rPr lang="es-ES" dirty="0"/>
              <a:t>Aquí, la clase almacena </a:t>
            </a:r>
            <a:r>
              <a:rPr lang="es-ES" dirty="0" err="1"/>
              <a:t>strings</a:t>
            </a:r>
            <a:r>
              <a:rPr lang="es-ES" dirty="0"/>
              <a:t>. Difícilmente hay variaciones respecto a la versión previa. Esto la hace un buen candidato para una plantilla de clase.</a:t>
            </a:r>
          </a:p>
          <a:p>
            <a:pPr marL="1080000" indent="0">
              <a:spcBef>
                <a:spcPts val="0"/>
              </a:spcBef>
              <a:buNone/>
            </a:pPr>
            <a:r>
              <a:rPr lang="es-ES" dirty="0" err="1"/>
              <a:t>class</a:t>
            </a:r>
            <a:r>
              <a:rPr lang="es-ES" dirty="0"/>
              <a:t> Array {</a:t>
            </a:r>
          </a:p>
          <a:p>
            <a:pPr marL="1080000" indent="0">
              <a:spcBef>
                <a:spcPts val="0"/>
              </a:spcBef>
              <a:buNone/>
            </a:pPr>
            <a:r>
              <a:rPr lang="es-ES" dirty="0" err="1"/>
              <a:t>public</a:t>
            </a:r>
            <a:r>
              <a:rPr lang="es-ES" dirty="0"/>
              <a:t>:</a:t>
            </a:r>
          </a:p>
          <a:p>
            <a:pPr marL="1080000" indent="0">
              <a:spcBef>
                <a:spcPts val="0"/>
              </a:spcBef>
              <a:buNone/>
            </a:pPr>
            <a:r>
              <a:rPr lang="es-ES" dirty="0"/>
              <a:t>  Array( </a:t>
            </a:r>
            <a:r>
              <a:rPr lang="es-ES" dirty="0" err="1"/>
              <a:t>int</a:t>
            </a:r>
            <a:r>
              <a:rPr lang="es-ES" dirty="0"/>
              <a:t> </a:t>
            </a:r>
            <a:r>
              <a:rPr lang="es-ES" dirty="0" err="1"/>
              <a:t>initialSize</a:t>
            </a:r>
            <a:r>
              <a:rPr lang="es-ES" dirty="0"/>
              <a:t> );</a:t>
            </a:r>
          </a:p>
          <a:p>
            <a:pPr marL="1080000" indent="0">
              <a:spcBef>
                <a:spcPts val="0"/>
              </a:spcBef>
              <a:buNone/>
            </a:pPr>
            <a:r>
              <a:rPr lang="es-ES" dirty="0"/>
              <a:t>  ~Array();</a:t>
            </a:r>
          </a:p>
          <a:p>
            <a:pPr marL="1080000" indent="0">
              <a:spcBef>
                <a:spcPts val="0"/>
              </a:spcBef>
              <a:buNone/>
            </a:pPr>
            <a:r>
              <a:rPr lang="es-ES" dirty="0"/>
              <a:t>  </a:t>
            </a:r>
            <a:r>
              <a:rPr lang="es-ES" dirty="0" err="1">
                <a:solidFill>
                  <a:srgbClr val="0000CC"/>
                </a:solidFill>
              </a:rPr>
              <a:t>string</a:t>
            </a:r>
            <a:r>
              <a:rPr lang="es-ES" dirty="0"/>
              <a:t> &amp; </a:t>
            </a:r>
            <a:r>
              <a:rPr lang="es-ES" dirty="0" err="1"/>
              <a:t>operator</a:t>
            </a:r>
            <a:r>
              <a:rPr lang="es-ES" dirty="0"/>
              <a:t>[]( </a:t>
            </a:r>
            <a:r>
              <a:rPr lang="es-ES" dirty="0" err="1"/>
              <a:t>int</a:t>
            </a:r>
            <a:r>
              <a:rPr lang="es-ES" dirty="0"/>
              <a:t> i );</a:t>
            </a:r>
          </a:p>
          <a:p>
            <a:pPr marL="1080000" indent="0">
              <a:spcBef>
                <a:spcPts val="0"/>
              </a:spcBef>
              <a:buNone/>
            </a:pPr>
            <a:endParaRPr lang="es-ES" dirty="0"/>
          </a:p>
          <a:p>
            <a:pPr marL="1080000" indent="0">
              <a:spcBef>
                <a:spcPts val="0"/>
              </a:spcBef>
              <a:buNone/>
            </a:pPr>
            <a:r>
              <a:rPr lang="es-ES" dirty="0" err="1"/>
              <a:t>private</a:t>
            </a:r>
            <a:r>
              <a:rPr lang="es-ES" dirty="0"/>
              <a:t>:</a:t>
            </a:r>
          </a:p>
          <a:p>
            <a:pPr marL="1080000" indent="0">
              <a:spcBef>
                <a:spcPts val="0"/>
              </a:spcBef>
              <a:buNone/>
            </a:pPr>
            <a:r>
              <a:rPr lang="es-ES" dirty="0"/>
              <a:t>  </a:t>
            </a:r>
            <a:r>
              <a:rPr lang="es-ES" dirty="0" err="1">
                <a:solidFill>
                  <a:srgbClr val="0000CC"/>
                </a:solidFill>
              </a:rPr>
              <a:t>string</a:t>
            </a:r>
            <a:r>
              <a:rPr lang="es-ES" dirty="0"/>
              <a:t> * </a:t>
            </a:r>
            <a:r>
              <a:rPr lang="es-ES" dirty="0" err="1"/>
              <a:t>m_pData</a:t>
            </a:r>
            <a:r>
              <a:rPr lang="es-ES" dirty="0"/>
              <a:t>; </a:t>
            </a:r>
          </a:p>
          <a:p>
            <a:pPr marL="1080000" indent="0">
              <a:spcBef>
                <a:spcPts val="0"/>
              </a:spcBef>
              <a:buNone/>
            </a:pPr>
            <a:r>
              <a:rPr lang="es-ES" dirty="0"/>
              <a:t>  </a:t>
            </a:r>
            <a:r>
              <a:rPr lang="es-ES" dirty="0" err="1"/>
              <a:t>int</a:t>
            </a:r>
            <a:r>
              <a:rPr lang="es-ES" dirty="0"/>
              <a:t> </a:t>
            </a:r>
            <a:r>
              <a:rPr lang="es-ES" dirty="0" err="1"/>
              <a:t>m_nSize</a:t>
            </a:r>
            <a:r>
              <a:rPr lang="es-ES" dirty="0"/>
              <a:t>;</a:t>
            </a:r>
          </a:p>
          <a:p>
            <a:pPr marL="1080000" indent="0">
              <a:spcBef>
                <a:spcPts val="0"/>
              </a:spcBef>
              <a:buNone/>
            </a:pPr>
            <a:r>
              <a:rPr lang="es-ES" dirty="0"/>
              <a:t>};</a:t>
            </a:r>
            <a:endParaRPr lang="es-ES_tradnl" dirty="0"/>
          </a:p>
        </p:txBody>
      </p:sp>
      <p:sp>
        <p:nvSpPr>
          <p:cNvPr id="4" name="Footer Placeholder 3">
            <a:extLst>
              <a:ext uri="{FF2B5EF4-FFF2-40B4-BE49-F238E27FC236}">
                <a16:creationId xmlns:a16="http://schemas.microsoft.com/office/drawing/2014/main" id="{D37BC73C-691E-F11C-E68D-6F491BA4A733}"/>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7D18E053-61CC-BC60-6DD7-02B026C24B2A}"/>
              </a:ext>
            </a:extLst>
          </p:cNvPr>
          <p:cNvSpPr>
            <a:spLocks noGrp="1"/>
          </p:cNvSpPr>
          <p:nvPr>
            <p:ph type="sldNum" sz="quarter" idx="12"/>
          </p:nvPr>
        </p:nvSpPr>
        <p:spPr/>
        <p:txBody>
          <a:bodyPr/>
          <a:lstStyle/>
          <a:p>
            <a:fld id="{3AA8B298-836D-BF4F-8BF0-A4B0B62BAAF1}" type="slidenum">
              <a:rPr lang="es-ES_tradnl" smtClean="0"/>
              <a:pPr/>
              <a:t>18</a:t>
            </a:fld>
            <a:endParaRPr lang="es-ES_tradnl"/>
          </a:p>
        </p:txBody>
      </p:sp>
    </p:spTree>
    <p:extLst>
      <p:ext uri="{BB962C8B-B14F-4D97-AF65-F5344CB8AC3E}">
        <p14:creationId xmlns:p14="http://schemas.microsoft.com/office/powerpoint/2010/main" val="3318022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995CD-EEB9-9FED-C7B0-AC69D4EE9D4F}"/>
              </a:ext>
            </a:extLst>
          </p:cNvPr>
          <p:cNvSpPr>
            <a:spLocks noGrp="1"/>
          </p:cNvSpPr>
          <p:nvPr>
            <p:ph type="title"/>
          </p:nvPr>
        </p:nvSpPr>
        <p:spPr/>
        <p:txBody>
          <a:bodyPr/>
          <a:lstStyle/>
          <a:p>
            <a:r>
              <a:rPr lang="es-ES" dirty="0"/>
              <a:t>Plantilla de clase Array</a:t>
            </a:r>
            <a:endParaRPr lang="es-ES_tradnl" dirty="0"/>
          </a:p>
        </p:txBody>
      </p:sp>
      <p:sp>
        <p:nvSpPr>
          <p:cNvPr id="3" name="Content Placeholder 2">
            <a:extLst>
              <a:ext uri="{FF2B5EF4-FFF2-40B4-BE49-F238E27FC236}">
                <a16:creationId xmlns:a16="http://schemas.microsoft.com/office/drawing/2014/main" id="{1CE3F032-2A2D-D9DE-9027-9161755726BB}"/>
              </a:ext>
            </a:extLst>
          </p:cNvPr>
          <p:cNvSpPr>
            <a:spLocks noGrp="1"/>
          </p:cNvSpPr>
          <p:nvPr>
            <p:ph idx="1"/>
          </p:nvPr>
        </p:nvSpPr>
        <p:spPr>
          <a:xfrm>
            <a:off x="626165" y="1152458"/>
            <a:ext cx="11042373" cy="5203892"/>
          </a:xfrm>
        </p:spPr>
        <p:txBody>
          <a:bodyPr>
            <a:normAutofit fontScale="92500" lnSpcReduction="10000"/>
          </a:bodyPr>
          <a:lstStyle/>
          <a:p>
            <a:r>
              <a:rPr lang="es-ES" dirty="0"/>
              <a:t>Esta podría ser la plantilla de la clase Array. Notamos el uso de T como parámetro donde antes teníamos </a:t>
            </a:r>
            <a:r>
              <a:rPr lang="es-ES" dirty="0" err="1"/>
              <a:t>long</a:t>
            </a:r>
            <a:r>
              <a:rPr lang="es-ES" dirty="0"/>
              <a:t> o </a:t>
            </a:r>
            <a:r>
              <a:rPr lang="es-ES" dirty="0" err="1"/>
              <a:t>string</a:t>
            </a:r>
            <a:r>
              <a:rPr lang="es-ES" dirty="0"/>
              <a:t>.</a:t>
            </a:r>
          </a:p>
          <a:p>
            <a:pPr marL="1080000" indent="0">
              <a:spcBef>
                <a:spcPts val="0"/>
              </a:spcBef>
              <a:buNone/>
            </a:pPr>
            <a:r>
              <a:rPr lang="es-ES" dirty="0" err="1"/>
              <a:t>template</a:t>
            </a:r>
            <a:r>
              <a:rPr lang="es-ES" dirty="0"/>
              <a:t> &lt;</a:t>
            </a:r>
            <a:r>
              <a:rPr lang="es-ES" dirty="0" err="1"/>
              <a:t>typename</a:t>
            </a:r>
            <a:r>
              <a:rPr lang="es-ES" dirty="0"/>
              <a:t> </a:t>
            </a:r>
            <a:r>
              <a:rPr lang="es-ES" dirty="0">
                <a:solidFill>
                  <a:srgbClr val="0000CC"/>
                </a:solidFill>
              </a:rPr>
              <a:t>T</a:t>
            </a:r>
            <a:r>
              <a:rPr lang="es-ES" dirty="0"/>
              <a:t>&gt;  // otra opción es </a:t>
            </a:r>
            <a:r>
              <a:rPr lang="es-ES" dirty="0" err="1"/>
              <a:t>template</a:t>
            </a:r>
            <a:r>
              <a:rPr lang="es-ES" dirty="0"/>
              <a:t> &lt; </a:t>
            </a:r>
            <a:r>
              <a:rPr lang="es-ES" dirty="0" err="1"/>
              <a:t>class</a:t>
            </a:r>
            <a:r>
              <a:rPr lang="es-ES" dirty="0"/>
              <a:t> T&gt;</a:t>
            </a:r>
          </a:p>
          <a:p>
            <a:pPr marL="1080000" indent="0">
              <a:spcBef>
                <a:spcPts val="0"/>
              </a:spcBef>
              <a:buNone/>
            </a:pPr>
            <a:r>
              <a:rPr lang="es-ES" dirty="0" err="1"/>
              <a:t>class</a:t>
            </a:r>
            <a:r>
              <a:rPr lang="es-ES" dirty="0"/>
              <a:t> Array {</a:t>
            </a:r>
          </a:p>
          <a:p>
            <a:pPr marL="1080000" indent="0">
              <a:spcBef>
                <a:spcPts val="0"/>
              </a:spcBef>
              <a:buNone/>
            </a:pPr>
            <a:r>
              <a:rPr lang="es-ES" dirty="0" err="1"/>
              <a:t>public</a:t>
            </a:r>
            <a:r>
              <a:rPr lang="es-ES" dirty="0"/>
              <a:t>:</a:t>
            </a:r>
          </a:p>
          <a:p>
            <a:pPr marL="1080000" indent="0">
              <a:spcBef>
                <a:spcPts val="0"/>
              </a:spcBef>
              <a:buNone/>
            </a:pPr>
            <a:r>
              <a:rPr lang="es-ES" dirty="0"/>
              <a:t>  Array( </a:t>
            </a:r>
            <a:r>
              <a:rPr lang="es-ES" dirty="0" err="1"/>
              <a:t>int</a:t>
            </a:r>
            <a:r>
              <a:rPr lang="es-ES" dirty="0"/>
              <a:t> </a:t>
            </a:r>
            <a:r>
              <a:rPr lang="es-ES" dirty="0" err="1"/>
              <a:t>initialSize</a:t>
            </a:r>
            <a:r>
              <a:rPr lang="es-ES" dirty="0"/>
              <a:t> );</a:t>
            </a:r>
          </a:p>
          <a:p>
            <a:pPr marL="1080000" indent="0">
              <a:spcBef>
                <a:spcPts val="0"/>
              </a:spcBef>
              <a:buNone/>
            </a:pPr>
            <a:r>
              <a:rPr lang="es-ES" dirty="0"/>
              <a:t>  ~Array();</a:t>
            </a:r>
          </a:p>
          <a:p>
            <a:pPr marL="1080000" indent="0">
              <a:spcBef>
                <a:spcPts val="0"/>
              </a:spcBef>
              <a:buNone/>
            </a:pPr>
            <a:r>
              <a:rPr lang="es-ES" dirty="0"/>
              <a:t>  </a:t>
            </a:r>
            <a:r>
              <a:rPr lang="es-ES" dirty="0">
                <a:solidFill>
                  <a:srgbClr val="0000CC"/>
                </a:solidFill>
              </a:rPr>
              <a:t>T</a:t>
            </a:r>
            <a:r>
              <a:rPr lang="es-ES" dirty="0"/>
              <a:t> &amp; </a:t>
            </a:r>
            <a:r>
              <a:rPr lang="es-ES" dirty="0" err="1"/>
              <a:t>operator</a:t>
            </a:r>
            <a:r>
              <a:rPr lang="es-ES" dirty="0"/>
              <a:t>[]( </a:t>
            </a:r>
            <a:r>
              <a:rPr lang="es-ES" dirty="0" err="1"/>
              <a:t>int</a:t>
            </a:r>
            <a:r>
              <a:rPr lang="es-ES" dirty="0"/>
              <a:t> i );</a:t>
            </a:r>
          </a:p>
          <a:p>
            <a:pPr marL="1080000" indent="0">
              <a:spcBef>
                <a:spcPts val="0"/>
              </a:spcBef>
              <a:buNone/>
            </a:pPr>
            <a:endParaRPr lang="es-ES" dirty="0"/>
          </a:p>
          <a:p>
            <a:pPr marL="1080000" indent="0">
              <a:spcBef>
                <a:spcPts val="0"/>
              </a:spcBef>
              <a:buNone/>
            </a:pPr>
            <a:r>
              <a:rPr lang="es-ES" dirty="0" err="1"/>
              <a:t>private</a:t>
            </a:r>
            <a:r>
              <a:rPr lang="es-ES" dirty="0"/>
              <a:t>:</a:t>
            </a:r>
          </a:p>
          <a:p>
            <a:pPr marL="1080000" indent="0">
              <a:spcBef>
                <a:spcPts val="0"/>
              </a:spcBef>
              <a:buNone/>
            </a:pPr>
            <a:r>
              <a:rPr lang="es-ES" dirty="0"/>
              <a:t>  </a:t>
            </a:r>
            <a:r>
              <a:rPr lang="es-ES" dirty="0">
                <a:solidFill>
                  <a:srgbClr val="0000CC"/>
                </a:solidFill>
              </a:rPr>
              <a:t>T</a:t>
            </a:r>
            <a:r>
              <a:rPr lang="es-ES" dirty="0"/>
              <a:t> * </a:t>
            </a:r>
            <a:r>
              <a:rPr lang="es-ES" dirty="0" err="1"/>
              <a:t>m_pData</a:t>
            </a:r>
            <a:r>
              <a:rPr lang="es-ES" dirty="0"/>
              <a:t>; </a:t>
            </a:r>
          </a:p>
          <a:p>
            <a:pPr marL="1080000" indent="0">
              <a:spcBef>
                <a:spcPts val="0"/>
              </a:spcBef>
              <a:buNone/>
            </a:pPr>
            <a:r>
              <a:rPr lang="es-ES" dirty="0"/>
              <a:t>  </a:t>
            </a:r>
            <a:r>
              <a:rPr lang="es-ES" dirty="0" err="1"/>
              <a:t>int</a:t>
            </a:r>
            <a:r>
              <a:rPr lang="es-ES" dirty="0"/>
              <a:t> </a:t>
            </a:r>
            <a:r>
              <a:rPr lang="es-ES" dirty="0" err="1"/>
              <a:t>m_nSize</a:t>
            </a:r>
            <a:r>
              <a:rPr lang="es-ES" dirty="0"/>
              <a:t>;</a:t>
            </a:r>
          </a:p>
          <a:p>
            <a:pPr marL="1080000" indent="0">
              <a:spcBef>
                <a:spcPts val="0"/>
              </a:spcBef>
              <a:buNone/>
            </a:pPr>
            <a:r>
              <a:rPr lang="es-ES" dirty="0"/>
              <a:t>};</a:t>
            </a:r>
            <a:endParaRPr lang="es-ES_tradnl" dirty="0"/>
          </a:p>
        </p:txBody>
      </p:sp>
      <p:sp>
        <p:nvSpPr>
          <p:cNvPr id="4" name="Footer Placeholder 3">
            <a:extLst>
              <a:ext uri="{FF2B5EF4-FFF2-40B4-BE49-F238E27FC236}">
                <a16:creationId xmlns:a16="http://schemas.microsoft.com/office/drawing/2014/main" id="{7ED32D24-5DC8-5130-B65B-AEEF00DC7A4D}"/>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94D73466-1D03-B667-71C8-D47FAA36A199}"/>
              </a:ext>
            </a:extLst>
          </p:cNvPr>
          <p:cNvSpPr>
            <a:spLocks noGrp="1"/>
          </p:cNvSpPr>
          <p:nvPr>
            <p:ph type="sldNum" sz="quarter" idx="12"/>
          </p:nvPr>
        </p:nvSpPr>
        <p:spPr/>
        <p:txBody>
          <a:bodyPr/>
          <a:lstStyle/>
          <a:p>
            <a:fld id="{3AA8B298-836D-BF4F-8BF0-A4B0B62BAAF1}" type="slidenum">
              <a:rPr lang="es-ES_tradnl" smtClean="0"/>
              <a:pPr/>
              <a:t>19</a:t>
            </a:fld>
            <a:endParaRPr lang="es-ES_tradnl"/>
          </a:p>
        </p:txBody>
      </p:sp>
    </p:spTree>
    <p:extLst>
      <p:ext uri="{BB962C8B-B14F-4D97-AF65-F5344CB8AC3E}">
        <p14:creationId xmlns:p14="http://schemas.microsoft.com/office/powerpoint/2010/main" val="214719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1BD1-4C6F-39E0-5136-58D0561BC6E5}"/>
              </a:ext>
            </a:extLst>
          </p:cNvPr>
          <p:cNvSpPr>
            <a:spLocks noGrp="1"/>
          </p:cNvSpPr>
          <p:nvPr>
            <p:ph type="title"/>
          </p:nvPr>
        </p:nvSpPr>
        <p:spPr/>
        <p:txBody>
          <a:bodyPr/>
          <a:lstStyle/>
          <a:p>
            <a:r>
              <a:rPr lang="es-ES" dirty="0"/>
              <a:t>Definición</a:t>
            </a:r>
            <a:endParaRPr lang="es-ES_tradnl" dirty="0"/>
          </a:p>
        </p:txBody>
      </p:sp>
      <p:sp>
        <p:nvSpPr>
          <p:cNvPr id="3" name="Content Placeholder 2">
            <a:extLst>
              <a:ext uri="{FF2B5EF4-FFF2-40B4-BE49-F238E27FC236}">
                <a16:creationId xmlns:a16="http://schemas.microsoft.com/office/drawing/2014/main" id="{3737AB5A-1A6A-283D-09AD-837E21825AFE}"/>
              </a:ext>
            </a:extLst>
          </p:cNvPr>
          <p:cNvSpPr>
            <a:spLocks noGrp="1"/>
          </p:cNvSpPr>
          <p:nvPr>
            <p:ph idx="1"/>
          </p:nvPr>
        </p:nvSpPr>
        <p:spPr/>
        <p:txBody>
          <a:bodyPr/>
          <a:lstStyle/>
          <a:p>
            <a:r>
              <a:rPr lang="es-ES" dirty="0"/>
              <a:t>Una plantilla (</a:t>
            </a:r>
            <a:r>
              <a:rPr lang="es-ES" dirty="0" err="1"/>
              <a:t>template</a:t>
            </a:r>
            <a:r>
              <a:rPr lang="es-ES" dirty="0"/>
              <a:t>) es un patrón para crear funciones o clases usando tipos de datos como parámetros. </a:t>
            </a:r>
          </a:p>
          <a:p>
            <a:r>
              <a:rPr lang="es-ES" dirty="0"/>
              <a:t>Hay dos tipos de </a:t>
            </a:r>
            <a:r>
              <a:rPr lang="es-ES" dirty="0" err="1"/>
              <a:t>templates</a:t>
            </a:r>
            <a:r>
              <a:rPr lang="es-ES" dirty="0"/>
              <a:t>:</a:t>
            </a:r>
          </a:p>
          <a:p>
            <a:pPr lvl="1"/>
            <a:r>
              <a:rPr lang="es-ES" dirty="0"/>
              <a:t>Funciones </a:t>
            </a:r>
            <a:r>
              <a:rPr lang="es-ES" dirty="0" err="1"/>
              <a:t>Templates</a:t>
            </a:r>
            <a:r>
              <a:rPr lang="es-ES" dirty="0"/>
              <a:t> </a:t>
            </a:r>
          </a:p>
          <a:p>
            <a:pPr lvl="1"/>
            <a:r>
              <a:rPr lang="es-ES" dirty="0"/>
              <a:t>Clases </a:t>
            </a:r>
            <a:r>
              <a:rPr lang="es-ES" dirty="0" err="1"/>
              <a:t>Templates</a:t>
            </a:r>
            <a:r>
              <a:rPr lang="es-ES" dirty="0"/>
              <a:t> ‏</a:t>
            </a:r>
            <a:endParaRPr lang="es-ES_tradnl" dirty="0"/>
          </a:p>
        </p:txBody>
      </p:sp>
      <p:sp>
        <p:nvSpPr>
          <p:cNvPr id="4" name="Footer Placeholder 3">
            <a:extLst>
              <a:ext uri="{FF2B5EF4-FFF2-40B4-BE49-F238E27FC236}">
                <a16:creationId xmlns:a16="http://schemas.microsoft.com/office/drawing/2014/main" id="{8F2DB5D6-2B30-D157-CC94-88A30355E183}"/>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EE8624F0-0E97-2ED5-7E0D-1A798413389E}"/>
              </a:ext>
            </a:extLst>
          </p:cNvPr>
          <p:cNvSpPr>
            <a:spLocks noGrp="1"/>
          </p:cNvSpPr>
          <p:nvPr>
            <p:ph type="sldNum" sz="quarter" idx="12"/>
          </p:nvPr>
        </p:nvSpPr>
        <p:spPr/>
        <p:txBody>
          <a:bodyPr/>
          <a:lstStyle/>
          <a:p>
            <a:fld id="{3AA8B298-836D-BF4F-8BF0-A4B0B62BAAF1}" type="slidenum">
              <a:rPr lang="es-ES_tradnl" smtClean="0"/>
              <a:pPr/>
              <a:t>2</a:t>
            </a:fld>
            <a:endParaRPr lang="es-ES_tradnl"/>
          </a:p>
        </p:txBody>
      </p:sp>
    </p:spTree>
    <p:extLst>
      <p:ext uri="{BB962C8B-B14F-4D97-AF65-F5344CB8AC3E}">
        <p14:creationId xmlns:p14="http://schemas.microsoft.com/office/powerpoint/2010/main" val="675176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F4DC-62FC-4593-D508-9D9EC6D8F221}"/>
              </a:ext>
            </a:extLst>
          </p:cNvPr>
          <p:cNvSpPr>
            <a:spLocks noGrp="1"/>
          </p:cNvSpPr>
          <p:nvPr>
            <p:ph type="title"/>
          </p:nvPr>
        </p:nvSpPr>
        <p:spPr/>
        <p:txBody>
          <a:bodyPr/>
          <a:lstStyle/>
          <a:p>
            <a:r>
              <a:rPr lang="es-ES" dirty="0"/>
              <a:t>Implementación de Array</a:t>
            </a:r>
            <a:endParaRPr lang="es-ES_tradnl" dirty="0"/>
          </a:p>
        </p:txBody>
      </p:sp>
      <p:sp>
        <p:nvSpPr>
          <p:cNvPr id="3" name="Content Placeholder 2">
            <a:extLst>
              <a:ext uri="{FF2B5EF4-FFF2-40B4-BE49-F238E27FC236}">
                <a16:creationId xmlns:a16="http://schemas.microsoft.com/office/drawing/2014/main" id="{1E550089-A7F7-2146-1F03-92169902454C}"/>
              </a:ext>
            </a:extLst>
          </p:cNvPr>
          <p:cNvSpPr>
            <a:spLocks noGrp="1"/>
          </p:cNvSpPr>
          <p:nvPr>
            <p:ph idx="1"/>
          </p:nvPr>
        </p:nvSpPr>
        <p:spPr/>
        <p:txBody>
          <a:bodyPr/>
          <a:lstStyle/>
          <a:p>
            <a:r>
              <a:rPr lang="es-ES" dirty="0"/>
              <a:t>Implementación del constructor. Notamos la declaración de la plantilla, la cual es </a:t>
            </a:r>
            <a:r>
              <a:rPr lang="es-ES" dirty="0">
                <a:solidFill>
                  <a:srgbClr val="0000CC"/>
                </a:solidFill>
              </a:rPr>
              <a:t>requerida antes de cualquier función</a:t>
            </a:r>
            <a:r>
              <a:rPr lang="es-ES" dirty="0"/>
              <a:t> en una plantilla de clase.</a:t>
            </a:r>
          </a:p>
          <a:p>
            <a:pPr marL="1080000" indent="0">
              <a:spcBef>
                <a:spcPts val="0"/>
              </a:spcBef>
              <a:buNone/>
            </a:pPr>
            <a:r>
              <a:rPr lang="es-ES" dirty="0" err="1"/>
              <a:t>template</a:t>
            </a:r>
            <a:r>
              <a:rPr lang="es-ES" dirty="0"/>
              <a:t>&lt;</a:t>
            </a:r>
            <a:r>
              <a:rPr lang="es-ES" dirty="0" err="1"/>
              <a:t>typename</a:t>
            </a:r>
            <a:r>
              <a:rPr lang="es-ES" dirty="0"/>
              <a:t> T&gt;</a:t>
            </a:r>
          </a:p>
          <a:p>
            <a:pPr marL="1080000" indent="0">
              <a:spcBef>
                <a:spcPts val="0"/>
              </a:spcBef>
              <a:buNone/>
            </a:pPr>
            <a:r>
              <a:rPr lang="es-ES" dirty="0"/>
              <a:t>Array&lt;T&gt;::Array( </a:t>
            </a:r>
            <a:r>
              <a:rPr lang="es-ES" dirty="0" err="1"/>
              <a:t>int</a:t>
            </a:r>
            <a:r>
              <a:rPr lang="es-ES" dirty="0"/>
              <a:t> </a:t>
            </a:r>
            <a:r>
              <a:rPr lang="es-ES" dirty="0" err="1"/>
              <a:t>initialSize</a:t>
            </a:r>
            <a:r>
              <a:rPr lang="es-ES" dirty="0"/>
              <a:t> )‏{</a:t>
            </a:r>
          </a:p>
          <a:p>
            <a:pPr marL="1080000" indent="0">
              <a:spcBef>
                <a:spcPts val="0"/>
              </a:spcBef>
              <a:buNone/>
            </a:pPr>
            <a:r>
              <a:rPr lang="es-ES" dirty="0"/>
              <a:t>  </a:t>
            </a:r>
            <a:r>
              <a:rPr lang="es-ES" dirty="0" err="1"/>
              <a:t>m_nSize</a:t>
            </a:r>
            <a:r>
              <a:rPr lang="es-ES" dirty="0"/>
              <a:t> = </a:t>
            </a:r>
            <a:r>
              <a:rPr lang="es-ES" dirty="0" err="1"/>
              <a:t>initialSize</a:t>
            </a:r>
            <a:r>
              <a:rPr lang="es-ES" dirty="0"/>
              <a:t>;</a:t>
            </a:r>
          </a:p>
          <a:p>
            <a:pPr marL="1080000" indent="0">
              <a:spcBef>
                <a:spcPts val="0"/>
              </a:spcBef>
              <a:buNone/>
            </a:pPr>
            <a:r>
              <a:rPr lang="es-ES" dirty="0"/>
              <a:t>  </a:t>
            </a:r>
            <a:r>
              <a:rPr lang="es-ES" dirty="0" err="1"/>
              <a:t>m_pData</a:t>
            </a:r>
            <a:r>
              <a:rPr lang="es-ES" dirty="0"/>
              <a:t> = new T[</a:t>
            </a:r>
            <a:r>
              <a:rPr lang="es-ES" dirty="0" err="1"/>
              <a:t>m_nSize</a:t>
            </a:r>
            <a:r>
              <a:rPr lang="es-ES" dirty="0"/>
              <a:t>];</a:t>
            </a:r>
          </a:p>
          <a:p>
            <a:pPr marL="1080000" indent="0">
              <a:spcBef>
                <a:spcPts val="0"/>
              </a:spcBef>
              <a:buNone/>
            </a:pPr>
            <a:r>
              <a:rPr lang="es-ES" dirty="0"/>
              <a:t>}</a:t>
            </a:r>
          </a:p>
          <a:p>
            <a:r>
              <a:rPr lang="es-ES" dirty="0">
                <a:solidFill>
                  <a:srgbClr val="FF0000"/>
                </a:solidFill>
              </a:rPr>
              <a:t>Nota</a:t>
            </a:r>
            <a:r>
              <a:rPr lang="es-ES" dirty="0"/>
              <a:t>: </a:t>
            </a:r>
            <a:r>
              <a:rPr lang="es-ES" dirty="0">
                <a:solidFill>
                  <a:srgbClr val="FF0000"/>
                </a:solidFill>
              </a:rPr>
              <a:t>Al usar plantillas, la implementación de las funciones o clases debe estar en el archivo de encabezado</a:t>
            </a:r>
            <a:r>
              <a:rPr lang="es-ES" dirty="0"/>
              <a:t>.</a:t>
            </a:r>
          </a:p>
          <a:p>
            <a:endParaRPr lang="es-ES_tradnl" dirty="0"/>
          </a:p>
        </p:txBody>
      </p:sp>
      <p:sp>
        <p:nvSpPr>
          <p:cNvPr id="4" name="Footer Placeholder 3">
            <a:extLst>
              <a:ext uri="{FF2B5EF4-FFF2-40B4-BE49-F238E27FC236}">
                <a16:creationId xmlns:a16="http://schemas.microsoft.com/office/drawing/2014/main" id="{4D5888C9-B34B-E344-E00B-4D3FC9C01377}"/>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B940C84F-DB7F-32B7-5F2D-A6ECE5386163}"/>
              </a:ext>
            </a:extLst>
          </p:cNvPr>
          <p:cNvSpPr>
            <a:spLocks noGrp="1"/>
          </p:cNvSpPr>
          <p:nvPr>
            <p:ph type="sldNum" sz="quarter" idx="12"/>
          </p:nvPr>
        </p:nvSpPr>
        <p:spPr/>
        <p:txBody>
          <a:bodyPr/>
          <a:lstStyle/>
          <a:p>
            <a:fld id="{3AA8B298-836D-BF4F-8BF0-A4B0B62BAAF1}" type="slidenum">
              <a:rPr lang="es-ES_tradnl" smtClean="0"/>
              <a:pPr/>
              <a:t>20</a:t>
            </a:fld>
            <a:endParaRPr lang="es-ES_tradnl"/>
          </a:p>
        </p:txBody>
      </p:sp>
    </p:spTree>
    <p:extLst>
      <p:ext uri="{BB962C8B-B14F-4D97-AF65-F5344CB8AC3E}">
        <p14:creationId xmlns:p14="http://schemas.microsoft.com/office/powerpoint/2010/main" val="307769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70C8E-F490-71A2-3F84-54E699BF9585}"/>
              </a:ext>
            </a:extLst>
          </p:cNvPr>
          <p:cNvSpPr>
            <a:spLocks noGrp="1"/>
          </p:cNvSpPr>
          <p:nvPr>
            <p:ph type="title"/>
          </p:nvPr>
        </p:nvSpPr>
        <p:spPr/>
        <p:txBody>
          <a:bodyPr/>
          <a:lstStyle/>
          <a:p>
            <a:r>
              <a:rPr lang="es-ES" dirty="0"/>
              <a:t>Implementación de Clase Array</a:t>
            </a:r>
            <a:endParaRPr lang="es-ES_tradnl" dirty="0"/>
          </a:p>
        </p:txBody>
      </p:sp>
      <p:sp>
        <p:nvSpPr>
          <p:cNvPr id="3" name="Content Placeholder 2">
            <a:extLst>
              <a:ext uri="{FF2B5EF4-FFF2-40B4-BE49-F238E27FC236}">
                <a16:creationId xmlns:a16="http://schemas.microsoft.com/office/drawing/2014/main" id="{EC3BFA9E-28B1-8227-95B8-219F1088E82A}"/>
              </a:ext>
            </a:extLst>
          </p:cNvPr>
          <p:cNvSpPr>
            <a:spLocks noGrp="1"/>
          </p:cNvSpPr>
          <p:nvPr>
            <p:ph idx="1"/>
          </p:nvPr>
        </p:nvSpPr>
        <p:spPr>
          <a:xfrm>
            <a:off x="626165" y="1050202"/>
            <a:ext cx="11042373" cy="5522184"/>
          </a:xfrm>
        </p:spPr>
        <p:txBody>
          <a:bodyPr>
            <a:normAutofit/>
          </a:bodyPr>
          <a:lstStyle/>
          <a:p>
            <a:r>
              <a:rPr lang="es-ES" dirty="0"/>
              <a:t>Implementación del Destructor.</a:t>
            </a:r>
          </a:p>
          <a:p>
            <a:pPr marL="1080000" indent="0">
              <a:spcBef>
                <a:spcPts val="0"/>
              </a:spcBef>
              <a:buNone/>
            </a:pPr>
            <a:r>
              <a:rPr lang="es-ES" dirty="0" err="1"/>
              <a:t>template</a:t>
            </a:r>
            <a:r>
              <a:rPr lang="es-ES" dirty="0"/>
              <a:t>&lt;</a:t>
            </a:r>
            <a:r>
              <a:rPr lang="es-ES" dirty="0" err="1"/>
              <a:t>typename</a:t>
            </a:r>
            <a:r>
              <a:rPr lang="es-ES" dirty="0"/>
              <a:t> T&gt;</a:t>
            </a:r>
          </a:p>
          <a:p>
            <a:pPr marL="1080000" indent="0">
              <a:spcBef>
                <a:spcPts val="0"/>
              </a:spcBef>
              <a:buNone/>
            </a:pPr>
            <a:r>
              <a:rPr lang="es-ES" dirty="0"/>
              <a:t>Array&lt;T&gt;::~Array()‏ {</a:t>
            </a:r>
          </a:p>
          <a:p>
            <a:pPr marL="1080000" indent="0">
              <a:spcBef>
                <a:spcPts val="0"/>
              </a:spcBef>
              <a:buNone/>
            </a:pPr>
            <a:r>
              <a:rPr lang="es-ES" dirty="0"/>
              <a:t>  </a:t>
            </a:r>
            <a:r>
              <a:rPr lang="es-ES" dirty="0" err="1"/>
              <a:t>delete</a:t>
            </a:r>
            <a:r>
              <a:rPr lang="es-ES" dirty="0"/>
              <a:t> [] </a:t>
            </a:r>
            <a:r>
              <a:rPr lang="es-ES" dirty="0" err="1"/>
              <a:t>m_pData</a:t>
            </a:r>
            <a:r>
              <a:rPr lang="es-ES" dirty="0"/>
              <a:t>;</a:t>
            </a:r>
          </a:p>
          <a:p>
            <a:pPr marL="1080000" indent="0">
              <a:spcBef>
                <a:spcPts val="0"/>
              </a:spcBef>
              <a:buNone/>
            </a:pPr>
            <a:r>
              <a:rPr lang="es-ES" dirty="0"/>
              <a:t>}</a:t>
            </a:r>
          </a:p>
          <a:p>
            <a:r>
              <a:rPr lang="es-ES" dirty="0"/>
              <a:t>Operador subíndice. No chequearemos el rango todavía. Retorna una referencia, por ello puede ser usada tanto para escribir o leer miembros del arreglo.</a:t>
            </a:r>
          </a:p>
          <a:p>
            <a:pPr marL="1080000" indent="0">
              <a:spcBef>
                <a:spcPts val="0"/>
              </a:spcBef>
              <a:buNone/>
            </a:pPr>
            <a:r>
              <a:rPr lang="es-ES" dirty="0" err="1"/>
              <a:t>template</a:t>
            </a:r>
            <a:r>
              <a:rPr lang="es-ES" dirty="0"/>
              <a:t>&lt;</a:t>
            </a:r>
            <a:r>
              <a:rPr lang="es-ES" dirty="0" err="1"/>
              <a:t>typename</a:t>
            </a:r>
            <a:r>
              <a:rPr lang="es-ES" dirty="0"/>
              <a:t> T&gt;</a:t>
            </a:r>
          </a:p>
          <a:p>
            <a:pPr marL="1080000" indent="0">
              <a:spcBef>
                <a:spcPts val="0"/>
              </a:spcBef>
              <a:buNone/>
            </a:pPr>
            <a:r>
              <a:rPr lang="es-ES" dirty="0"/>
              <a:t>T &amp; Array&lt;T&gt;::</a:t>
            </a:r>
            <a:r>
              <a:rPr lang="es-ES" dirty="0" err="1"/>
              <a:t>operator</a:t>
            </a:r>
            <a:r>
              <a:rPr lang="es-ES" dirty="0"/>
              <a:t>[]( </a:t>
            </a:r>
            <a:r>
              <a:rPr lang="es-ES" dirty="0" err="1"/>
              <a:t>int</a:t>
            </a:r>
            <a:r>
              <a:rPr lang="es-ES" dirty="0"/>
              <a:t> i )‏ {</a:t>
            </a:r>
          </a:p>
          <a:p>
            <a:pPr marL="1080000" indent="0">
              <a:spcBef>
                <a:spcPts val="0"/>
              </a:spcBef>
              <a:buNone/>
            </a:pPr>
            <a:r>
              <a:rPr lang="es-ES" dirty="0"/>
              <a:t>  </a:t>
            </a:r>
            <a:r>
              <a:rPr lang="es-ES" dirty="0" err="1"/>
              <a:t>return</a:t>
            </a:r>
            <a:r>
              <a:rPr lang="es-ES" dirty="0"/>
              <a:t> </a:t>
            </a:r>
            <a:r>
              <a:rPr lang="es-ES" dirty="0" err="1"/>
              <a:t>m_pData</a:t>
            </a:r>
            <a:r>
              <a:rPr lang="es-ES" dirty="0"/>
              <a:t>[i];</a:t>
            </a:r>
          </a:p>
          <a:p>
            <a:pPr marL="1080000" indent="0">
              <a:spcBef>
                <a:spcPts val="0"/>
              </a:spcBef>
              <a:buNone/>
            </a:pPr>
            <a:r>
              <a:rPr lang="es-ES" dirty="0"/>
              <a:t>}</a:t>
            </a:r>
          </a:p>
          <a:p>
            <a:endParaRPr lang="es-ES_tradnl" dirty="0"/>
          </a:p>
        </p:txBody>
      </p:sp>
      <p:sp>
        <p:nvSpPr>
          <p:cNvPr id="4" name="Footer Placeholder 3">
            <a:extLst>
              <a:ext uri="{FF2B5EF4-FFF2-40B4-BE49-F238E27FC236}">
                <a16:creationId xmlns:a16="http://schemas.microsoft.com/office/drawing/2014/main" id="{6E182230-80E9-7329-232A-67DC04AB72E8}"/>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33DB9E0A-C135-78D4-07E1-765EC96E5986}"/>
              </a:ext>
            </a:extLst>
          </p:cNvPr>
          <p:cNvSpPr>
            <a:spLocks noGrp="1"/>
          </p:cNvSpPr>
          <p:nvPr>
            <p:ph type="sldNum" sz="quarter" idx="12"/>
          </p:nvPr>
        </p:nvSpPr>
        <p:spPr/>
        <p:txBody>
          <a:bodyPr/>
          <a:lstStyle/>
          <a:p>
            <a:fld id="{3AA8B298-836D-BF4F-8BF0-A4B0B62BAAF1}" type="slidenum">
              <a:rPr lang="es-ES_tradnl" smtClean="0"/>
              <a:pPr/>
              <a:t>21</a:t>
            </a:fld>
            <a:endParaRPr lang="es-ES_tradnl"/>
          </a:p>
        </p:txBody>
      </p:sp>
    </p:spTree>
    <p:extLst>
      <p:ext uri="{BB962C8B-B14F-4D97-AF65-F5344CB8AC3E}">
        <p14:creationId xmlns:p14="http://schemas.microsoft.com/office/powerpoint/2010/main" val="1649798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DA54-C207-99AF-B85A-ED8AB500560E}"/>
              </a:ext>
            </a:extLst>
          </p:cNvPr>
          <p:cNvSpPr>
            <a:spLocks noGrp="1"/>
          </p:cNvSpPr>
          <p:nvPr>
            <p:ph type="title"/>
          </p:nvPr>
        </p:nvSpPr>
        <p:spPr/>
        <p:txBody>
          <a:bodyPr/>
          <a:lstStyle/>
          <a:p>
            <a:r>
              <a:rPr lang="es-ES" dirty="0"/>
              <a:t>Prueba de la Plantilla Array</a:t>
            </a:r>
            <a:endParaRPr lang="es-ES_tradnl" dirty="0"/>
          </a:p>
        </p:txBody>
      </p:sp>
      <p:sp>
        <p:nvSpPr>
          <p:cNvPr id="3" name="Content Placeholder 2">
            <a:extLst>
              <a:ext uri="{FF2B5EF4-FFF2-40B4-BE49-F238E27FC236}">
                <a16:creationId xmlns:a16="http://schemas.microsoft.com/office/drawing/2014/main" id="{17883493-7C50-AEA0-28CB-772561BB4789}"/>
              </a:ext>
            </a:extLst>
          </p:cNvPr>
          <p:cNvSpPr>
            <a:spLocks noGrp="1"/>
          </p:cNvSpPr>
          <p:nvPr>
            <p:ph idx="1"/>
          </p:nvPr>
        </p:nvSpPr>
        <p:spPr>
          <a:xfrm>
            <a:off x="626165" y="1086416"/>
            <a:ext cx="11042373" cy="5269934"/>
          </a:xfrm>
        </p:spPr>
        <p:txBody>
          <a:bodyPr>
            <a:normAutofit/>
          </a:bodyPr>
          <a:lstStyle/>
          <a:p>
            <a:r>
              <a:rPr lang="es-ES" dirty="0"/>
              <a:t>Un programa cliente puede crear cualquier tipo de arreglo usando nuestra plantilla mientras la clase admita la asignación (operador =).</a:t>
            </a:r>
          </a:p>
          <a:p>
            <a:pPr marL="1080000" indent="0">
              <a:spcBef>
                <a:spcPts val="0"/>
              </a:spcBef>
              <a:buNone/>
            </a:pPr>
            <a:r>
              <a:rPr lang="es-ES" dirty="0"/>
              <a:t>  Array&lt;</a:t>
            </a:r>
            <a:r>
              <a:rPr lang="es-ES" dirty="0" err="1"/>
              <a:t>int</a:t>
            </a:r>
            <a:r>
              <a:rPr lang="es-ES" dirty="0"/>
              <a:t>&gt; </a:t>
            </a:r>
            <a:r>
              <a:rPr lang="es-ES" dirty="0" err="1"/>
              <a:t>myArray</a:t>
            </a:r>
            <a:r>
              <a:rPr lang="es-ES" dirty="0"/>
              <a:t>(20);</a:t>
            </a:r>
          </a:p>
          <a:p>
            <a:pPr marL="1080000" indent="0">
              <a:spcBef>
                <a:spcPts val="0"/>
              </a:spcBef>
              <a:buNone/>
            </a:pPr>
            <a:r>
              <a:rPr lang="es-ES" dirty="0"/>
              <a:t>  </a:t>
            </a:r>
            <a:r>
              <a:rPr lang="es-ES" dirty="0" err="1"/>
              <a:t>myArray</a:t>
            </a:r>
            <a:r>
              <a:rPr lang="es-ES" dirty="0"/>
              <a:t>[2] = 50;</a:t>
            </a:r>
          </a:p>
          <a:p>
            <a:pPr marL="1080000" indent="0">
              <a:spcBef>
                <a:spcPts val="0"/>
              </a:spcBef>
              <a:buNone/>
            </a:pPr>
            <a:endParaRPr lang="es-ES" dirty="0"/>
          </a:p>
          <a:p>
            <a:pPr marL="1080000" indent="0">
              <a:spcBef>
                <a:spcPts val="0"/>
              </a:spcBef>
              <a:buNone/>
            </a:pPr>
            <a:r>
              <a:rPr lang="es-ES" dirty="0"/>
              <a:t>  Array&lt;</a:t>
            </a:r>
            <a:r>
              <a:rPr lang="es-ES" dirty="0" err="1"/>
              <a:t>string</a:t>
            </a:r>
            <a:r>
              <a:rPr lang="es-ES" dirty="0"/>
              <a:t>&gt; </a:t>
            </a:r>
            <a:r>
              <a:rPr lang="es-ES" dirty="0" err="1"/>
              <a:t>nameArray</a:t>
            </a:r>
            <a:r>
              <a:rPr lang="es-ES" dirty="0"/>
              <a:t>(10);</a:t>
            </a:r>
          </a:p>
          <a:p>
            <a:pPr marL="1080000" indent="0">
              <a:spcBef>
                <a:spcPts val="0"/>
              </a:spcBef>
              <a:buNone/>
            </a:pPr>
            <a:r>
              <a:rPr lang="es-ES" dirty="0"/>
              <a:t>  </a:t>
            </a:r>
            <a:r>
              <a:rPr lang="es-ES" dirty="0" err="1"/>
              <a:t>nameArray</a:t>
            </a:r>
            <a:r>
              <a:rPr lang="es-ES" dirty="0"/>
              <a:t>[5] = </a:t>
            </a:r>
            <a:r>
              <a:rPr lang="es-ES" dirty="0" err="1"/>
              <a:t>string</a:t>
            </a:r>
            <a:r>
              <a:rPr lang="es-ES" dirty="0"/>
              <a:t>("Fred");</a:t>
            </a:r>
          </a:p>
          <a:p>
            <a:pPr marL="1080000" indent="0">
              <a:spcBef>
                <a:spcPts val="0"/>
              </a:spcBef>
              <a:buNone/>
            </a:pPr>
            <a:r>
              <a:rPr lang="es-ES" dirty="0"/>
              <a:t>  </a:t>
            </a:r>
            <a:r>
              <a:rPr lang="es-ES" dirty="0" err="1"/>
              <a:t>cout</a:t>
            </a:r>
            <a:r>
              <a:rPr lang="es-ES" dirty="0"/>
              <a:t> &lt;&lt; </a:t>
            </a:r>
            <a:r>
              <a:rPr lang="es-ES" dirty="0" err="1"/>
              <a:t>nameArray</a:t>
            </a:r>
            <a:r>
              <a:rPr lang="es-ES" dirty="0"/>
              <a:t>[5] &lt;&lt; </a:t>
            </a:r>
            <a:r>
              <a:rPr lang="es-ES" dirty="0" err="1"/>
              <a:t>endl</a:t>
            </a:r>
            <a:r>
              <a:rPr lang="es-ES" dirty="0"/>
              <a:t>;</a:t>
            </a:r>
          </a:p>
          <a:p>
            <a:pPr marL="1080000" indent="0">
              <a:spcBef>
                <a:spcPts val="0"/>
              </a:spcBef>
              <a:buNone/>
            </a:pPr>
            <a:endParaRPr lang="es-ES" dirty="0"/>
          </a:p>
          <a:p>
            <a:pPr marL="1080000" indent="0">
              <a:spcBef>
                <a:spcPts val="0"/>
              </a:spcBef>
              <a:buNone/>
            </a:pPr>
            <a:r>
              <a:rPr lang="es-ES" dirty="0"/>
              <a:t>  Array&lt;</a:t>
            </a:r>
            <a:r>
              <a:rPr lang="es-ES" dirty="0" err="1"/>
              <a:t>Student</a:t>
            </a:r>
            <a:r>
              <a:rPr lang="es-ES" dirty="0"/>
              <a:t>&gt; </a:t>
            </a:r>
            <a:r>
              <a:rPr lang="es-ES" dirty="0" err="1"/>
              <a:t>students</a:t>
            </a:r>
            <a:r>
              <a:rPr lang="es-ES" dirty="0"/>
              <a:t>(100);</a:t>
            </a:r>
          </a:p>
          <a:p>
            <a:pPr marL="1080000" indent="0">
              <a:spcBef>
                <a:spcPts val="0"/>
              </a:spcBef>
              <a:buNone/>
            </a:pPr>
            <a:r>
              <a:rPr lang="es-ES" dirty="0"/>
              <a:t>  </a:t>
            </a:r>
            <a:r>
              <a:rPr lang="es-ES" dirty="0" err="1"/>
              <a:t>students</a:t>
            </a:r>
            <a:r>
              <a:rPr lang="es-ES" dirty="0"/>
              <a:t>[4] = </a:t>
            </a:r>
            <a:r>
              <a:rPr lang="es-ES" dirty="0" err="1"/>
              <a:t>Student</a:t>
            </a:r>
            <a:r>
              <a:rPr lang="es-ES" dirty="0"/>
              <a:t>("123456789");</a:t>
            </a:r>
            <a:endParaRPr lang="es-ES_tradnl" dirty="0"/>
          </a:p>
        </p:txBody>
      </p:sp>
      <p:sp>
        <p:nvSpPr>
          <p:cNvPr id="4" name="Footer Placeholder 3">
            <a:extLst>
              <a:ext uri="{FF2B5EF4-FFF2-40B4-BE49-F238E27FC236}">
                <a16:creationId xmlns:a16="http://schemas.microsoft.com/office/drawing/2014/main" id="{458503DD-E5FE-D383-DCDA-C191CE11BAE9}"/>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665D3441-5692-08FB-E191-92A1ECAEBD4D}"/>
              </a:ext>
            </a:extLst>
          </p:cNvPr>
          <p:cNvSpPr>
            <a:spLocks noGrp="1"/>
          </p:cNvSpPr>
          <p:nvPr>
            <p:ph type="sldNum" sz="quarter" idx="12"/>
          </p:nvPr>
        </p:nvSpPr>
        <p:spPr/>
        <p:txBody>
          <a:bodyPr/>
          <a:lstStyle/>
          <a:p>
            <a:fld id="{3AA8B298-836D-BF4F-8BF0-A4B0B62BAAF1}" type="slidenum">
              <a:rPr lang="es-ES_tradnl" smtClean="0"/>
              <a:pPr/>
              <a:t>22</a:t>
            </a:fld>
            <a:endParaRPr lang="es-ES_tradnl"/>
          </a:p>
        </p:txBody>
      </p:sp>
    </p:spTree>
    <p:extLst>
      <p:ext uri="{BB962C8B-B14F-4D97-AF65-F5344CB8AC3E}">
        <p14:creationId xmlns:p14="http://schemas.microsoft.com/office/powerpoint/2010/main" val="3164507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40F0-357C-2C8D-BAAA-E45EC3740847}"/>
              </a:ext>
            </a:extLst>
          </p:cNvPr>
          <p:cNvSpPr>
            <a:spLocks noGrp="1"/>
          </p:cNvSpPr>
          <p:nvPr>
            <p:ph type="title"/>
          </p:nvPr>
        </p:nvSpPr>
        <p:spPr/>
        <p:txBody>
          <a:bodyPr/>
          <a:lstStyle/>
          <a:p>
            <a:r>
              <a:rPr lang="es-ES" dirty="0"/>
              <a:t>Clase </a:t>
            </a:r>
            <a:r>
              <a:rPr lang="es-ES" dirty="0" err="1"/>
              <a:t>Student</a:t>
            </a:r>
            <a:r>
              <a:rPr lang="es-ES" dirty="0"/>
              <a:t> para el ejemplo previo</a:t>
            </a:r>
            <a:endParaRPr lang="es-ES_tradnl" dirty="0"/>
          </a:p>
        </p:txBody>
      </p:sp>
      <p:sp>
        <p:nvSpPr>
          <p:cNvPr id="3" name="Content Placeholder 2">
            <a:extLst>
              <a:ext uri="{FF2B5EF4-FFF2-40B4-BE49-F238E27FC236}">
                <a16:creationId xmlns:a16="http://schemas.microsoft.com/office/drawing/2014/main" id="{C300F8C9-84FE-592F-68AE-F2A22A843264}"/>
              </a:ext>
            </a:extLst>
          </p:cNvPr>
          <p:cNvSpPr>
            <a:spLocks noGrp="1"/>
          </p:cNvSpPr>
          <p:nvPr>
            <p:ph idx="1"/>
          </p:nvPr>
        </p:nvSpPr>
        <p:spPr>
          <a:xfrm>
            <a:off x="626165" y="1059255"/>
            <a:ext cx="11042373" cy="5297095"/>
          </a:xfrm>
        </p:spPr>
        <p:txBody>
          <a:bodyPr>
            <a:normAutofit lnSpcReduction="10000"/>
          </a:bodyPr>
          <a:lstStyle/>
          <a:p>
            <a:r>
              <a:rPr lang="es-ES" dirty="0"/>
              <a:t>Aún si la clase no sobrecarga el operador asignación, C++ crea uno por defecto. Éste hace la copia binaria de cada uno de los miembros dato de la clase; esto es copia baja.</a:t>
            </a:r>
          </a:p>
          <a:p>
            <a:r>
              <a:rPr lang="es-ES" dirty="0"/>
              <a:t>Ojo: Poner atención con atributos puntero !!</a:t>
            </a:r>
          </a:p>
          <a:p>
            <a:pPr marL="1080000" indent="0">
              <a:spcBef>
                <a:spcPts val="0"/>
              </a:spcBef>
              <a:buNone/>
            </a:pPr>
            <a:r>
              <a:rPr lang="es-ES" sz="2200" dirty="0" err="1"/>
              <a:t>class</a:t>
            </a:r>
            <a:r>
              <a:rPr lang="es-ES" sz="2200" dirty="0"/>
              <a:t> </a:t>
            </a:r>
            <a:r>
              <a:rPr lang="es-ES" sz="2200" dirty="0" err="1"/>
              <a:t>Student</a:t>
            </a:r>
            <a:r>
              <a:rPr lang="es-ES" sz="2200" dirty="0"/>
              <a:t> {</a:t>
            </a:r>
          </a:p>
          <a:p>
            <a:pPr marL="1080000" indent="0">
              <a:spcBef>
                <a:spcPts val="0"/>
              </a:spcBef>
              <a:buNone/>
            </a:pPr>
            <a:r>
              <a:rPr lang="es-ES" sz="2200" dirty="0" err="1"/>
              <a:t>public</a:t>
            </a:r>
            <a:r>
              <a:rPr lang="es-ES" sz="2200" dirty="0"/>
              <a:t>:</a:t>
            </a:r>
          </a:p>
          <a:p>
            <a:pPr marL="1080000" indent="0">
              <a:spcBef>
                <a:spcPts val="0"/>
              </a:spcBef>
              <a:buNone/>
            </a:pPr>
            <a:r>
              <a:rPr lang="es-ES" sz="2200" dirty="0"/>
              <a:t>  </a:t>
            </a:r>
            <a:r>
              <a:rPr lang="es-ES" sz="2200" dirty="0" err="1"/>
              <a:t>Student</a:t>
            </a:r>
            <a:r>
              <a:rPr lang="es-ES" sz="2200" dirty="0"/>
              <a:t>() { }</a:t>
            </a:r>
          </a:p>
          <a:p>
            <a:pPr marL="1080000" indent="0">
              <a:spcBef>
                <a:spcPts val="0"/>
              </a:spcBef>
              <a:buNone/>
            </a:pPr>
            <a:endParaRPr lang="es-ES" sz="2200" dirty="0"/>
          </a:p>
          <a:p>
            <a:pPr marL="1080000" indent="0">
              <a:spcBef>
                <a:spcPts val="0"/>
              </a:spcBef>
              <a:buNone/>
            </a:pPr>
            <a:r>
              <a:rPr lang="es-ES" sz="2200" dirty="0"/>
              <a:t>  </a:t>
            </a:r>
            <a:r>
              <a:rPr lang="es-ES" sz="2200" dirty="0" err="1"/>
              <a:t>Student</a:t>
            </a:r>
            <a:r>
              <a:rPr lang="es-ES" sz="2200" dirty="0"/>
              <a:t>(</a:t>
            </a:r>
            <a:r>
              <a:rPr lang="es-ES" sz="2200" dirty="0" err="1"/>
              <a:t>const</a:t>
            </a:r>
            <a:r>
              <a:rPr lang="es-ES" sz="2200" dirty="0"/>
              <a:t> </a:t>
            </a:r>
            <a:r>
              <a:rPr lang="es-ES" sz="2200" dirty="0" err="1"/>
              <a:t>string</a:t>
            </a:r>
            <a:r>
              <a:rPr lang="es-ES" sz="2200" dirty="0"/>
              <a:t> &amp; id)‏</a:t>
            </a:r>
          </a:p>
          <a:p>
            <a:pPr marL="1080000" indent="0">
              <a:spcBef>
                <a:spcPts val="0"/>
              </a:spcBef>
              <a:buNone/>
            </a:pPr>
            <a:r>
              <a:rPr lang="es-ES" sz="2200" dirty="0"/>
              <a:t>  { </a:t>
            </a:r>
            <a:r>
              <a:rPr lang="es-ES" sz="2200" dirty="0" err="1"/>
              <a:t>m_sID</a:t>
            </a:r>
            <a:r>
              <a:rPr lang="es-ES" sz="2200" dirty="0"/>
              <a:t> = id; }</a:t>
            </a:r>
          </a:p>
          <a:p>
            <a:pPr marL="1080000" indent="0">
              <a:spcBef>
                <a:spcPts val="0"/>
              </a:spcBef>
              <a:buNone/>
            </a:pPr>
            <a:endParaRPr lang="es-ES" sz="2200" dirty="0"/>
          </a:p>
          <a:p>
            <a:pPr marL="1080000" indent="0">
              <a:spcBef>
                <a:spcPts val="0"/>
              </a:spcBef>
              <a:buNone/>
            </a:pPr>
            <a:r>
              <a:rPr lang="es-ES" sz="2200" dirty="0" err="1"/>
              <a:t>private</a:t>
            </a:r>
            <a:r>
              <a:rPr lang="es-ES" sz="2200" dirty="0"/>
              <a:t>:</a:t>
            </a:r>
          </a:p>
          <a:p>
            <a:pPr marL="1080000" indent="0">
              <a:spcBef>
                <a:spcPts val="0"/>
              </a:spcBef>
              <a:buNone/>
            </a:pPr>
            <a:r>
              <a:rPr lang="es-ES" sz="2200" dirty="0"/>
              <a:t>  </a:t>
            </a:r>
            <a:r>
              <a:rPr lang="es-ES" sz="2200" dirty="0" err="1"/>
              <a:t>string</a:t>
            </a:r>
            <a:r>
              <a:rPr lang="es-ES" sz="2200" dirty="0"/>
              <a:t> </a:t>
            </a:r>
            <a:r>
              <a:rPr lang="es-ES" sz="2200" dirty="0" err="1"/>
              <a:t>m_sID</a:t>
            </a:r>
            <a:r>
              <a:rPr lang="es-ES" sz="2200" dirty="0"/>
              <a:t>;</a:t>
            </a:r>
          </a:p>
          <a:p>
            <a:pPr marL="1080000" indent="0">
              <a:spcBef>
                <a:spcPts val="0"/>
              </a:spcBef>
              <a:buNone/>
            </a:pPr>
            <a:r>
              <a:rPr lang="es-ES" sz="2200" dirty="0"/>
              <a:t>};</a:t>
            </a:r>
            <a:endParaRPr lang="es-ES_tradnl" dirty="0"/>
          </a:p>
        </p:txBody>
      </p:sp>
      <p:sp>
        <p:nvSpPr>
          <p:cNvPr id="4" name="Footer Placeholder 3">
            <a:extLst>
              <a:ext uri="{FF2B5EF4-FFF2-40B4-BE49-F238E27FC236}">
                <a16:creationId xmlns:a16="http://schemas.microsoft.com/office/drawing/2014/main" id="{AD5F61EE-5527-D433-36EC-FBE7A41E16F9}"/>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36B04609-F32D-DA58-CCBB-4EC2FD4CB7D9}"/>
              </a:ext>
            </a:extLst>
          </p:cNvPr>
          <p:cNvSpPr>
            <a:spLocks noGrp="1"/>
          </p:cNvSpPr>
          <p:nvPr>
            <p:ph type="sldNum" sz="quarter" idx="12"/>
          </p:nvPr>
        </p:nvSpPr>
        <p:spPr/>
        <p:txBody>
          <a:bodyPr/>
          <a:lstStyle/>
          <a:p>
            <a:fld id="{3AA8B298-836D-BF4F-8BF0-A4B0B62BAAF1}" type="slidenum">
              <a:rPr lang="es-ES_tradnl" smtClean="0"/>
              <a:pPr/>
              <a:t>23</a:t>
            </a:fld>
            <a:endParaRPr lang="es-ES_tradnl"/>
          </a:p>
        </p:txBody>
      </p:sp>
    </p:spTree>
    <p:extLst>
      <p:ext uri="{BB962C8B-B14F-4D97-AF65-F5344CB8AC3E}">
        <p14:creationId xmlns:p14="http://schemas.microsoft.com/office/powerpoint/2010/main" val="317664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4DE8-27C7-B110-F936-AFAED5FBDBBC}"/>
              </a:ext>
            </a:extLst>
          </p:cNvPr>
          <p:cNvSpPr>
            <a:spLocks noGrp="1"/>
          </p:cNvSpPr>
          <p:nvPr>
            <p:ph type="title"/>
          </p:nvPr>
        </p:nvSpPr>
        <p:spPr/>
        <p:txBody>
          <a:bodyPr/>
          <a:lstStyle/>
          <a:p>
            <a:r>
              <a:rPr lang="es-ES" dirty="0"/>
              <a:t>Propósito</a:t>
            </a:r>
            <a:endParaRPr lang="es-ES_tradnl" dirty="0"/>
          </a:p>
        </p:txBody>
      </p:sp>
      <p:sp>
        <p:nvSpPr>
          <p:cNvPr id="3" name="Content Placeholder 2">
            <a:extLst>
              <a:ext uri="{FF2B5EF4-FFF2-40B4-BE49-F238E27FC236}">
                <a16:creationId xmlns:a16="http://schemas.microsoft.com/office/drawing/2014/main" id="{035E7229-37FA-4E5D-2EFD-CC254D7015FD}"/>
              </a:ext>
            </a:extLst>
          </p:cNvPr>
          <p:cNvSpPr>
            <a:spLocks noGrp="1"/>
          </p:cNvSpPr>
          <p:nvPr>
            <p:ph idx="1"/>
          </p:nvPr>
        </p:nvSpPr>
        <p:spPr/>
        <p:txBody>
          <a:bodyPr/>
          <a:lstStyle/>
          <a:p>
            <a:r>
              <a:rPr lang="es-ES" dirty="0"/>
              <a:t>Liberar al programador de la molestia de tener que escribir múltiples versiones de la misma función sólo para llevar a cabo la misma operación sobre datos de distinto tipo.</a:t>
            </a:r>
          </a:p>
          <a:p>
            <a:r>
              <a:rPr lang="es-ES" dirty="0"/>
              <a:t>Consideremos la función swap(). ¿Cuántos tipos diferentes de datos pueden ser intercambiados?</a:t>
            </a:r>
          </a:p>
          <a:p>
            <a:r>
              <a:rPr lang="es-ES" dirty="0" err="1"/>
              <a:t>int</a:t>
            </a:r>
            <a:r>
              <a:rPr lang="es-ES" dirty="0"/>
              <a:t>				</a:t>
            </a:r>
            <a:r>
              <a:rPr lang="es-ES" dirty="0" err="1"/>
              <a:t>double</a:t>
            </a:r>
            <a:br>
              <a:rPr lang="es-ES" dirty="0"/>
            </a:br>
            <a:r>
              <a:rPr lang="es-ES" dirty="0" err="1"/>
              <a:t>string</a:t>
            </a:r>
            <a:r>
              <a:rPr lang="es-ES" dirty="0"/>
              <a:t>			</a:t>
            </a:r>
            <a:r>
              <a:rPr lang="es-ES" dirty="0" err="1"/>
              <a:t>Student</a:t>
            </a:r>
            <a:br>
              <a:rPr lang="es-ES" dirty="0"/>
            </a:br>
            <a:r>
              <a:rPr lang="es-ES" dirty="0"/>
              <a:t>Motor			</a:t>
            </a:r>
            <a:r>
              <a:rPr lang="es-ES" dirty="0" err="1"/>
              <a:t>bool</a:t>
            </a:r>
            <a:br>
              <a:rPr lang="es-ES" dirty="0"/>
            </a:br>
            <a:r>
              <a:rPr lang="es-ES" dirty="0"/>
              <a:t>etc...</a:t>
            </a:r>
          </a:p>
          <a:p>
            <a:r>
              <a:rPr lang="es-ES" sz="2800" spc="-1" dirty="0">
                <a:solidFill>
                  <a:srgbClr val="000000"/>
                </a:solidFill>
              </a:rPr>
              <a:t>¿Sería muy conveniente implementar la función solo una vez?</a:t>
            </a:r>
          </a:p>
        </p:txBody>
      </p:sp>
      <p:sp>
        <p:nvSpPr>
          <p:cNvPr id="4" name="Footer Placeholder 3">
            <a:extLst>
              <a:ext uri="{FF2B5EF4-FFF2-40B4-BE49-F238E27FC236}">
                <a16:creationId xmlns:a16="http://schemas.microsoft.com/office/drawing/2014/main" id="{CCB33946-0FCD-79E5-F1C1-F3D0F9020C16}"/>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DAB7BF45-5617-AE36-BC0B-666C6DE9F72E}"/>
              </a:ext>
            </a:extLst>
          </p:cNvPr>
          <p:cNvSpPr>
            <a:spLocks noGrp="1"/>
          </p:cNvSpPr>
          <p:nvPr>
            <p:ph type="sldNum" sz="quarter" idx="12"/>
          </p:nvPr>
        </p:nvSpPr>
        <p:spPr/>
        <p:txBody>
          <a:bodyPr/>
          <a:lstStyle/>
          <a:p>
            <a:fld id="{3AA8B298-836D-BF4F-8BF0-A4B0B62BAAF1}" type="slidenum">
              <a:rPr lang="es-ES_tradnl" smtClean="0"/>
              <a:pPr/>
              <a:t>3</a:t>
            </a:fld>
            <a:endParaRPr lang="es-ES_tradnl"/>
          </a:p>
        </p:txBody>
      </p:sp>
    </p:spTree>
    <p:extLst>
      <p:ext uri="{BB962C8B-B14F-4D97-AF65-F5344CB8AC3E}">
        <p14:creationId xmlns:p14="http://schemas.microsoft.com/office/powerpoint/2010/main" val="233802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23E2-CC55-A90E-23E0-9F45385F1F1A}"/>
              </a:ext>
            </a:extLst>
          </p:cNvPr>
          <p:cNvSpPr>
            <a:spLocks noGrp="1"/>
          </p:cNvSpPr>
          <p:nvPr>
            <p:ph type="title"/>
          </p:nvPr>
        </p:nvSpPr>
        <p:spPr/>
        <p:txBody>
          <a:bodyPr/>
          <a:lstStyle/>
          <a:p>
            <a:r>
              <a:rPr lang="es-ES" dirty="0"/>
              <a:t>Función </a:t>
            </a:r>
            <a:r>
              <a:rPr lang="es-ES" dirty="0" err="1"/>
              <a:t>Templates</a:t>
            </a:r>
            <a:endParaRPr lang="es-ES_tradnl" dirty="0"/>
          </a:p>
        </p:txBody>
      </p:sp>
      <p:sp>
        <p:nvSpPr>
          <p:cNvPr id="3" name="Content Placeholder 2">
            <a:extLst>
              <a:ext uri="{FF2B5EF4-FFF2-40B4-BE49-F238E27FC236}">
                <a16:creationId xmlns:a16="http://schemas.microsoft.com/office/drawing/2014/main" id="{B72A2089-7A71-56A6-D56B-66E5975E661B}"/>
              </a:ext>
            </a:extLst>
          </p:cNvPr>
          <p:cNvSpPr>
            <a:spLocks noGrp="1"/>
          </p:cNvSpPr>
          <p:nvPr>
            <p:ph idx="1"/>
          </p:nvPr>
        </p:nvSpPr>
        <p:spPr/>
        <p:txBody>
          <a:bodyPr/>
          <a:lstStyle/>
          <a:p>
            <a:r>
              <a:rPr lang="es-ES" dirty="0"/>
              <a:t>Una función plantilla tiene uno o más parámetros.</a:t>
            </a:r>
          </a:p>
          <a:p>
            <a:pPr marL="0" indent="0">
              <a:buNone/>
            </a:pPr>
            <a:r>
              <a:rPr lang="es-ES" dirty="0"/>
              <a:t> 		</a:t>
            </a:r>
            <a:r>
              <a:rPr lang="es-ES" dirty="0" err="1"/>
              <a:t>template</a:t>
            </a:r>
            <a:r>
              <a:rPr lang="es-ES" dirty="0"/>
              <a:t>&lt;</a:t>
            </a:r>
            <a:r>
              <a:rPr lang="es-ES" dirty="0" err="1"/>
              <a:t>typename</a:t>
            </a:r>
            <a:r>
              <a:rPr lang="es-ES" dirty="0"/>
              <a:t> T&gt;        // o </a:t>
            </a:r>
            <a:r>
              <a:rPr lang="es-ES" dirty="0" err="1"/>
              <a:t>template</a:t>
            </a:r>
            <a:r>
              <a:rPr lang="es-ES" dirty="0"/>
              <a:t> &lt;</a:t>
            </a:r>
            <a:r>
              <a:rPr lang="es-ES" dirty="0" err="1"/>
              <a:t>class</a:t>
            </a:r>
            <a:r>
              <a:rPr lang="es-ES" dirty="0"/>
              <a:t> T&gt;</a:t>
            </a:r>
          </a:p>
          <a:p>
            <a:pPr marL="0" indent="0">
              <a:buNone/>
            </a:pPr>
            <a:r>
              <a:rPr lang="es-ES" dirty="0"/>
              <a:t> 		</a:t>
            </a:r>
            <a:r>
              <a:rPr lang="es-ES" dirty="0" err="1"/>
              <a:t>return-type</a:t>
            </a:r>
            <a:r>
              <a:rPr lang="es-ES" dirty="0"/>
              <a:t> </a:t>
            </a:r>
            <a:r>
              <a:rPr lang="es-ES" dirty="0" err="1"/>
              <a:t>function-name</a:t>
            </a:r>
            <a:r>
              <a:rPr lang="es-ES" dirty="0"/>
              <a:t>( T </a:t>
            </a:r>
            <a:r>
              <a:rPr lang="es-ES" dirty="0" err="1"/>
              <a:t>param</a:t>
            </a:r>
            <a:r>
              <a:rPr lang="es-ES" dirty="0"/>
              <a:t> )‏</a:t>
            </a:r>
          </a:p>
          <a:p>
            <a:r>
              <a:rPr lang="es-ES" dirty="0"/>
              <a:t>T es un parámetro de la plantilla (o </a:t>
            </a:r>
            <a:r>
              <a:rPr lang="es-ES" dirty="0" err="1"/>
              <a:t>template</a:t>
            </a:r>
            <a:r>
              <a:rPr lang="es-ES" dirty="0"/>
              <a:t>). Éste indica el tipo de dato que será suministrado cuando la función sea llamada.</a:t>
            </a:r>
          </a:p>
          <a:p>
            <a:endParaRPr lang="es-ES" dirty="0"/>
          </a:p>
          <a:p>
            <a:r>
              <a:rPr lang="es-ES" dirty="0"/>
              <a:t>Para más de un tipo usar:</a:t>
            </a:r>
          </a:p>
          <a:p>
            <a:pPr marL="0" indent="0">
              <a:buNone/>
            </a:pPr>
            <a:r>
              <a:rPr lang="es-ES" dirty="0"/>
              <a:t> 		</a:t>
            </a:r>
            <a:r>
              <a:rPr lang="es-ES" dirty="0" err="1"/>
              <a:t>template</a:t>
            </a:r>
            <a:r>
              <a:rPr lang="es-ES" dirty="0"/>
              <a:t>&lt;</a:t>
            </a:r>
            <a:r>
              <a:rPr lang="es-ES" dirty="0" err="1"/>
              <a:t>typename</a:t>
            </a:r>
            <a:r>
              <a:rPr lang="es-ES" dirty="0"/>
              <a:t> T1, </a:t>
            </a:r>
            <a:r>
              <a:rPr lang="es-ES" dirty="0" err="1"/>
              <a:t>typename</a:t>
            </a:r>
            <a:r>
              <a:rPr lang="es-ES" dirty="0"/>
              <a:t> T2&gt;</a:t>
            </a:r>
          </a:p>
        </p:txBody>
      </p:sp>
      <p:sp>
        <p:nvSpPr>
          <p:cNvPr id="4" name="Footer Placeholder 3">
            <a:extLst>
              <a:ext uri="{FF2B5EF4-FFF2-40B4-BE49-F238E27FC236}">
                <a16:creationId xmlns:a16="http://schemas.microsoft.com/office/drawing/2014/main" id="{CAD368D6-B2AE-45E4-8065-2D1CD968AEA4}"/>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42CCA8CB-C0BC-E5EA-3150-4F8024653FBF}"/>
              </a:ext>
            </a:extLst>
          </p:cNvPr>
          <p:cNvSpPr>
            <a:spLocks noGrp="1"/>
          </p:cNvSpPr>
          <p:nvPr>
            <p:ph type="sldNum" sz="quarter" idx="12"/>
          </p:nvPr>
        </p:nvSpPr>
        <p:spPr/>
        <p:txBody>
          <a:bodyPr/>
          <a:lstStyle/>
          <a:p>
            <a:fld id="{3AA8B298-836D-BF4F-8BF0-A4B0B62BAAF1}" type="slidenum">
              <a:rPr lang="es-ES_tradnl" smtClean="0"/>
              <a:pPr/>
              <a:t>4</a:t>
            </a:fld>
            <a:endParaRPr lang="es-ES_tradnl"/>
          </a:p>
        </p:txBody>
      </p:sp>
    </p:spTree>
    <p:extLst>
      <p:ext uri="{BB962C8B-B14F-4D97-AF65-F5344CB8AC3E}">
        <p14:creationId xmlns:p14="http://schemas.microsoft.com/office/powerpoint/2010/main" val="353522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6F80-264F-65C9-F257-15D9E04FF89B}"/>
              </a:ext>
            </a:extLst>
          </p:cNvPr>
          <p:cNvSpPr>
            <a:spLocks noGrp="1"/>
          </p:cNvSpPr>
          <p:nvPr>
            <p:ph type="title"/>
          </p:nvPr>
        </p:nvSpPr>
        <p:spPr/>
        <p:txBody>
          <a:bodyPr/>
          <a:lstStyle/>
          <a:p>
            <a:r>
              <a:rPr lang="es-ES" dirty="0"/>
              <a:t>Ejemplo: </a:t>
            </a:r>
            <a:r>
              <a:rPr lang="es-ES" dirty="0" err="1"/>
              <a:t>Display</a:t>
            </a:r>
            <a:endParaRPr lang="es-ES_tradnl" dirty="0"/>
          </a:p>
        </p:txBody>
      </p:sp>
      <p:sp>
        <p:nvSpPr>
          <p:cNvPr id="3" name="Content Placeholder 2">
            <a:extLst>
              <a:ext uri="{FF2B5EF4-FFF2-40B4-BE49-F238E27FC236}">
                <a16:creationId xmlns:a16="http://schemas.microsoft.com/office/drawing/2014/main" id="{1290343B-BD76-A91C-F8C7-411073AA302F}"/>
              </a:ext>
            </a:extLst>
          </p:cNvPr>
          <p:cNvSpPr>
            <a:spLocks noGrp="1"/>
          </p:cNvSpPr>
          <p:nvPr>
            <p:ph idx="1"/>
          </p:nvPr>
        </p:nvSpPr>
        <p:spPr/>
        <p:txBody>
          <a:bodyPr/>
          <a:lstStyle/>
          <a:p>
            <a:r>
              <a:rPr lang="es-ES" dirty="0"/>
              <a:t>La función </a:t>
            </a:r>
            <a:r>
              <a:rPr lang="es-ES" dirty="0" err="1"/>
              <a:t>Display</a:t>
            </a:r>
            <a:r>
              <a:rPr lang="es-ES" dirty="0"/>
              <a:t> puede mostrar cualquier tipo de dato con el operador de salida (&lt;&lt;) definido.</a:t>
            </a:r>
          </a:p>
          <a:p>
            <a:pPr marL="1080000" indent="0">
              <a:spcBef>
                <a:spcPts val="0"/>
              </a:spcBef>
              <a:buNone/>
            </a:pPr>
            <a:r>
              <a:rPr lang="en-GB" dirty="0"/>
              <a:t>template &lt;</a:t>
            </a:r>
            <a:r>
              <a:rPr lang="en-GB" dirty="0" err="1"/>
              <a:t>typename</a:t>
            </a:r>
            <a:r>
              <a:rPr lang="en-GB" dirty="0"/>
              <a:t> T&gt;</a:t>
            </a:r>
            <a:endParaRPr lang="es-ES" dirty="0"/>
          </a:p>
          <a:p>
            <a:pPr marL="1080000" indent="0">
              <a:spcBef>
                <a:spcPts val="0"/>
              </a:spcBef>
              <a:buNone/>
            </a:pPr>
            <a:r>
              <a:rPr lang="en-GB" dirty="0"/>
              <a:t>void Display( </a:t>
            </a:r>
            <a:r>
              <a:rPr lang="en-GB" dirty="0" err="1"/>
              <a:t>const</a:t>
            </a:r>
            <a:r>
              <a:rPr lang="en-GB" dirty="0"/>
              <a:t> T &amp; </a:t>
            </a:r>
            <a:r>
              <a:rPr lang="en-GB" dirty="0" err="1"/>
              <a:t>val</a:t>
            </a:r>
            <a:r>
              <a:rPr lang="en-GB" dirty="0"/>
              <a:t> ) { </a:t>
            </a:r>
            <a:endParaRPr lang="es-ES" dirty="0"/>
          </a:p>
          <a:p>
            <a:pPr marL="1080000" indent="0">
              <a:spcBef>
                <a:spcPts val="0"/>
              </a:spcBef>
              <a:buNone/>
            </a:pPr>
            <a:r>
              <a:rPr lang="en-GB" dirty="0"/>
              <a:t>  </a:t>
            </a:r>
            <a:r>
              <a:rPr lang="en-GB" dirty="0" err="1"/>
              <a:t>cout</a:t>
            </a:r>
            <a:r>
              <a:rPr lang="en-GB" dirty="0"/>
              <a:t> &lt;&lt; </a:t>
            </a:r>
            <a:r>
              <a:rPr lang="en-GB" dirty="0" err="1"/>
              <a:t>val</a:t>
            </a:r>
            <a:r>
              <a:rPr lang="en-GB" dirty="0"/>
              <a:t>; </a:t>
            </a:r>
            <a:endParaRPr lang="es-ES" dirty="0"/>
          </a:p>
          <a:p>
            <a:pPr marL="1080000" indent="0">
              <a:spcBef>
                <a:spcPts val="0"/>
              </a:spcBef>
              <a:buNone/>
            </a:pPr>
            <a:r>
              <a:rPr lang="en-GB" dirty="0"/>
              <a:t>}</a:t>
            </a:r>
            <a:endParaRPr lang="es-ES" dirty="0"/>
          </a:p>
          <a:p>
            <a:pPr marL="0" indent="-457200">
              <a:spcBef>
                <a:spcPts val="0"/>
              </a:spcBef>
            </a:pPr>
            <a:r>
              <a:rPr lang="es-ES" dirty="0"/>
              <a:t>Luego podemos invocar:</a:t>
            </a:r>
          </a:p>
          <a:p>
            <a:pPr marL="1080000" indent="0">
              <a:spcBef>
                <a:spcPts val="0"/>
              </a:spcBef>
              <a:buNone/>
            </a:pPr>
            <a:r>
              <a:rPr lang="en-GB" dirty="0"/>
              <a:t>Display( 10 );</a:t>
            </a:r>
            <a:endParaRPr lang="es-ES" dirty="0"/>
          </a:p>
          <a:p>
            <a:pPr marL="1080000" indent="0">
              <a:spcBef>
                <a:spcPts val="0"/>
              </a:spcBef>
              <a:buNone/>
            </a:pPr>
            <a:r>
              <a:rPr lang="en-GB" dirty="0"/>
              <a:t>Display( "Hello" );</a:t>
            </a:r>
            <a:endParaRPr lang="es-ES" dirty="0"/>
          </a:p>
          <a:p>
            <a:pPr marL="1080000" indent="0">
              <a:spcBef>
                <a:spcPts val="0"/>
              </a:spcBef>
              <a:buNone/>
            </a:pPr>
            <a:r>
              <a:rPr lang="en-GB" dirty="0"/>
              <a:t>Display( true ); </a:t>
            </a:r>
            <a:endParaRPr lang="es-ES" dirty="0"/>
          </a:p>
        </p:txBody>
      </p:sp>
      <p:sp>
        <p:nvSpPr>
          <p:cNvPr id="4" name="Footer Placeholder 3">
            <a:extLst>
              <a:ext uri="{FF2B5EF4-FFF2-40B4-BE49-F238E27FC236}">
                <a16:creationId xmlns:a16="http://schemas.microsoft.com/office/drawing/2014/main" id="{DC8B4397-CAA2-4DC2-962D-B20682CF5E41}"/>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D063656C-67BD-07B6-F3EE-AE08EE79BA24}"/>
              </a:ext>
            </a:extLst>
          </p:cNvPr>
          <p:cNvSpPr>
            <a:spLocks noGrp="1"/>
          </p:cNvSpPr>
          <p:nvPr>
            <p:ph type="sldNum" sz="quarter" idx="12"/>
          </p:nvPr>
        </p:nvSpPr>
        <p:spPr/>
        <p:txBody>
          <a:bodyPr/>
          <a:lstStyle/>
          <a:p>
            <a:fld id="{3AA8B298-836D-BF4F-8BF0-A4B0B62BAAF1}" type="slidenum">
              <a:rPr lang="es-ES_tradnl" smtClean="0"/>
              <a:pPr/>
              <a:t>5</a:t>
            </a:fld>
            <a:endParaRPr lang="es-ES_tradnl"/>
          </a:p>
        </p:txBody>
      </p:sp>
      <p:sp>
        <p:nvSpPr>
          <p:cNvPr id="14" name="TextBox 13">
            <a:extLst>
              <a:ext uri="{FF2B5EF4-FFF2-40B4-BE49-F238E27FC236}">
                <a16:creationId xmlns:a16="http://schemas.microsoft.com/office/drawing/2014/main" id="{B6CC4D79-30B9-1B6F-8E42-5973E82034EB}"/>
              </a:ext>
            </a:extLst>
          </p:cNvPr>
          <p:cNvSpPr txBox="1"/>
          <p:nvPr/>
        </p:nvSpPr>
        <p:spPr>
          <a:xfrm>
            <a:off x="6437013" y="3241141"/>
            <a:ext cx="5231525" cy="2631490"/>
          </a:xfrm>
          <a:prstGeom prst="rect">
            <a:avLst/>
          </a:prstGeom>
          <a:noFill/>
          <a:ln w="28575">
            <a:solidFill>
              <a:srgbClr val="FF0000"/>
            </a:solidFill>
          </a:ln>
        </p:spPr>
        <p:txBody>
          <a:bodyPr wrap="square" rtlCol="0">
            <a:spAutoFit/>
          </a:bodyPr>
          <a:lstStyle/>
          <a:p>
            <a:pPr marL="342900" indent="-342900">
              <a:spcBef>
                <a:spcPts val="600"/>
              </a:spcBef>
              <a:buFont typeface="Arial" panose="020B0604020202020204" pitchFamily="34" charset="0"/>
              <a:buChar char="•"/>
            </a:pPr>
            <a:r>
              <a:rPr lang="es-ES_tradnl" sz="2000" dirty="0">
                <a:latin typeface="Arial" panose="020B0604020202020204" pitchFamily="34" charset="0"/>
                <a:cs typeface="Arial" panose="020B0604020202020204" pitchFamily="34" charset="0"/>
              </a:rPr>
              <a:t>La implementación de funciones </a:t>
            </a:r>
            <a:r>
              <a:rPr lang="es-ES_tradnl" sz="2000" dirty="0" err="1">
                <a:latin typeface="Arial" panose="020B0604020202020204" pitchFamily="34" charset="0"/>
                <a:cs typeface="Arial" panose="020B0604020202020204" pitchFamily="34" charset="0"/>
              </a:rPr>
              <a:t>tenplates</a:t>
            </a:r>
            <a:r>
              <a:rPr lang="es-ES_tradnl" sz="2000" dirty="0">
                <a:latin typeface="Arial" panose="020B0604020202020204" pitchFamily="34" charset="0"/>
                <a:cs typeface="Arial" panose="020B0604020202020204" pitchFamily="34" charset="0"/>
              </a:rPr>
              <a:t> y la definición e implementación de clases </a:t>
            </a:r>
            <a:r>
              <a:rPr lang="es-ES_tradnl" sz="2000" dirty="0" err="1">
                <a:latin typeface="Arial" panose="020B0604020202020204" pitchFamily="34" charset="0"/>
                <a:cs typeface="Arial" panose="020B0604020202020204" pitchFamily="34" charset="0"/>
              </a:rPr>
              <a:t>templates</a:t>
            </a:r>
            <a:r>
              <a:rPr lang="es-ES_tradnl" sz="2000" dirty="0">
                <a:latin typeface="Arial" panose="020B0604020202020204" pitchFamily="34" charset="0"/>
                <a:cs typeface="Arial" panose="020B0604020202020204" pitchFamily="34" charset="0"/>
              </a:rPr>
              <a:t> debe ir en archivos de encabezados.</a:t>
            </a:r>
          </a:p>
          <a:p>
            <a:pPr marL="342900" indent="-342900">
              <a:spcBef>
                <a:spcPts val="600"/>
              </a:spcBef>
              <a:buFont typeface="Arial" panose="020B0604020202020204" pitchFamily="34" charset="0"/>
              <a:buChar char="•"/>
            </a:pPr>
            <a:r>
              <a:rPr lang="es-ES_tradnl" sz="2000" dirty="0">
                <a:latin typeface="Arial" panose="020B0604020202020204" pitchFamily="34" charset="0"/>
                <a:cs typeface="Arial" panose="020B0604020202020204" pitchFamily="34" charset="0"/>
              </a:rPr>
              <a:t>Así el compilador tiene acceso a ellas para sintetizar las versiones requeridas según el código del archivo siendo compilado.</a:t>
            </a:r>
          </a:p>
        </p:txBody>
      </p:sp>
    </p:spTree>
    <p:extLst>
      <p:ext uri="{BB962C8B-B14F-4D97-AF65-F5344CB8AC3E}">
        <p14:creationId xmlns:p14="http://schemas.microsoft.com/office/powerpoint/2010/main" val="272370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2B37-E02D-D36E-01E4-369055FF07F4}"/>
              </a:ext>
            </a:extLst>
          </p:cNvPr>
          <p:cNvSpPr>
            <a:spLocks noGrp="1"/>
          </p:cNvSpPr>
          <p:nvPr>
            <p:ph type="title"/>
          </p:nvPr>
        </p:nvSpPr>
        <p:spPr/>
        <p:txBody>
          <a:bodyPr/>
          <a:lstStyle/>
          <a:p>
            <a:r>
              <a:rPr lang="es-ES" dirty="0"/>
              <a:t>Función swap()‏</a:t>
            </a:r>
            <a:endParaRPr lang="es-ES_tradnl" dirty="0"/>
          </a:p>
        </p:txBody>
      </p:sp>
      <p:sp>
        <p:nvSpPr>
          <p:cNvPr id="3" name="Content Placeholder 2">
            <a:extLst>
              <a:ext uri="{FF2B5EF4-FFF2-40B4-BE49-F238E27FC236}">
                <a16:creationId xmlns:a16="http://schemas.microsoft.com/office/drawing/2014/main" id="{A4D477E7-2C7F-1EAF-69DA-1AF77ED40778}"/>
              </a:ext>
            </a:extLst>
          </p:cNvPr>
          <p:cNvSpPr>
            <a:spLocks noGrp="1"/>
          </p:cNvSpPr>
          <p:nvPr>
            <p:ph idx="1"/>
          </p:nvPr>
        </p:nvSpPr>
        <p:spPr>
          <a:xfrm>
            <a:off x="626165" y="1131508"/>
            <a:ext cx="11042373" cy="5124380"/>
          </a:xfrm>
        </p:spPr>
        <p:txBody>
          <a:bodyPr/>
          <a:lstStyle/>
          <a:p>
            <a:r>
              <a:rPr lang="es-ES" dirty="0"/>
              <a:t>Notar las diferencias entre estas dos funciones sobrecargadas (</a:t>
            </a:r>
            <a:r>
              <a:rPr lang="es-ES" dirty="0" err="1"/>
              <a:t>overloaded</a:t>
            </a:r>
            <a:r>
              <a:rPr lang="es-ES" dirty="0"/>
              <a:t>). Éstas son funciones distintas para el compilador dado que la firma que caracteriza unívocamente a una función está compuesta por el nombre de la función y su lista de parámetros. </a:t>
            </a:r>
          </a:p>
          <a:p>
            <a:r>
              <a:rPr lang="es-ES" dirty="0"/>
              <a:t>Este ejemplo es un buen candidato </a:t>
            </a:r>
            <a:br>
              <a:rPr lang="es-ES" dirty="0"/>
            </a:br>
            <a:r>
              <a:rPr lang="es-ES" dirty="0"/>
              <a:t>para una plantilla de función.</a:t>
            </a:r>
          </a:p>
        </p:txBody>
      </p:sp>
      <p:sp>
        <p:nvSpPr>
          <p:cNvPr id="4" name="Footer Placeholder 3">
            <a:extLst>
              <a:ext uri="{FF2B5EF4-FFF2-40B4-BE49-F238E27FC236}">
                <a16:creationId xmlns:a16="http://schemas.microsoft.com/office/drawing/2014/main" id="{CE56EDB1-B830-4B2E-2F89-397B460E227C}"/>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D327967D-843C-6B19-D2FB-C7F8761536F5}"/>
              </a:ext>
            </a:extLst>
          </p:cNvPr>
          <p:cNvSpPr>
            <a:spLocks noGrp="1"/>
          </p:cNvSpPr>
          <p:nvPr>
            <p:ph type="sldNum" sz="quarter" idx="12"/>
          </p:nvPr>
        </p:nvSpPr>
        <p:spPr/>
        <p:txBody>
          <a:bodyPr/>
          <a:lstStyle/>
          <a:p>
            <a:fld id="{3AA8B298-836D-BF4F-8BF0-A4B0B62BAAF1}" type="slidenum">
              <a:rPr lang="es-ES_tradnl" smtClean="0"/>
              <a:pPr/>
              <a:t>6</a:t>
            </a:fld>
            <a:endParaRPr lang="es-ES_tradnl"/>
          </a:p>
        </p:txBody>
      </p:sp>
      <p:sp>
        <p:nvSpPr>
          <p:cNvPr id="10" name="Freeform 9">
            <a:extLst>
              <a:ext uri="{FF2B5EF4-FFF2-40B4-BE49-F238E27FC236}">
                <a16:creationId xmlns:a16="http://schemas.microsoft.com/office/drawing/2014/main" id="{2D4CD564-035D-7DA3-EEEF-E0514D8A27FC}"/>
              </a:ext>
            </a:extLst>
          </p:cNvPr>
          <p:cNvSpPr/>
          <p:nvPr/>
        </p:nvSpPr>
        <p:spPr>
          <a:xfrm>
            <a:off x="7281835" y="2955806"/>
            <a:ext cx="4284000" cy="3480056"/>
          </a:xfrm>
          <a:custGeom>
            <a:avLst/>
            <a:gdLst/>
            <a:ahLst/>
            <a:cxnLst/>
            <a:rect l="l" t="t" r="r" b="b"/>
            <a:pathLst>
              <a:path w="21600" h="21600">
                <a:moveTo>
                  <a:pt x="0" y="0"/>
                </a:moveTo>
                <a:lnTo>
                  <a:pt x="21600" y="0"/>
                </a:lnTo>
                <a:lnTo>
                  <a:pt x="21600" y="21600"/>
                </a:lnTo>
                <a:lnTo>
                  <a:pt x="0" y="21600"/>
                </a:lnTo>
                <a:lnTo>
                  <a:pt x="0" y="0"/>
                </a:lnTo>
                <a:close/>
              </a:path>
            </a:pathLst>
          </a:custGeom>
          <a:noFill/>
          <a:ln w="0">
            <a:solidFill>
              <a:srgbClr val="000000"/>
            </a:solid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0" strike="noStrike" spc="-1" dirty="0" err="1">
                <a:solidFill>
                  <a:srgbClr val="000000"/>
                </a:solidFill>
                <a:latin typeface="Arial" panose="020B0604020202020204" pitchFamily="34" charset="0"/>
                <a:cs typeface="Arial" panose="020B0604020202020204" pitchFamily="34" charset="0"/>
              </a:rPr>
              <a:t>void</a:t>
            </a:r>
            <a:r>
              <a:rPr lang="es-ES" sz="2000" b="0" strike="noStrike" spc="-1" dirty="0">
                <a:solidFill>
                  <a:srgbClr val="000000"/>
                </a:solidFill>
                <a:latin typeface="Arial" panose="020B0604020202020204" pitchFamily="34" charset="0"/>
                <a:cs typeface="Arial" panose="020B0604020202020204" pitchFamily="34" charset="0"/>
              </a:rPr>
              <a:t> swap(</a:t>
            </a:r>
            <a:r>
              <a:rPr lang="es-ES" sz="2000" b="0" strike="noStrike" spc="-1" dirty="0" err="1">
                <a:solidFill>
                  <a:srgbClr val="000000"/>
                </a:solidFill>
                <a:latin typeface="Arial" panose="020B0604020202020204" pitchFamily="34" charset="0"/>
                <a:cs typeface="Arial" panose="020B0604020202020204" pitchFamily="34" charset="0"/>
              </a:rPr>
              <a:t>int</a:t>
            </a:r>
            <a:r>
              <a:rPr lang="es-ES" sz="2000" b="0" strike="noStrike" spc="-1" dirty="0">
                <a:solidFill>
                  <a:srgbClr val="000000"/>
                </a:solidFill>
                <a:latin typeface="Arial" panose="020B0604020202020204" pitchFamily="34" charset="0"/>
                <a:cs typeface="Arial" panose="020B0604020202020204" pitchFamily="34" charset="0"/>
              </a:rPr>
              <a:t> &amp; X, </a:t>
            </a:r>
            <a:r>
              <a:rPr lang="es-ES" sz="2000" b="0" strike="noStrike" spc="-1" dirty="0" err="1">
                <a:solidFill>
                  <a:srgbClr val="000000"/>
                </a:solidFill>
                <a:latin typeface="Arial" panose="020B0604020202020204" pitchFamily="34" charset="0"/>
                <a:cs typeface="Arial" panose="020B0604020202020204" pitchFamily="34" charset="0"/>
              </a:rPr>
              <a:t>int</a:t>
            </a:r>
            <a:r>
              <a:rPr lang="es-ES" sz="2000" b="0" strike="noStrike" spc="-1" dirty="0">
                <a:solidFill>
                  <a:srgbClr val="000000"/>
                </a:solidFill>
                <a:latin typeface="Arial" panose="020B0604020202020204" pitchFamily="34" charset="0"/>
                <a:cs typeface="Arial" panose="020B0604020202020204" pitchFamily="34" charset="0"/>
              </a:rPr>
              <a:t> &amp; Y)‏{</a:t>
            </a:r>
          </a:p>
          <a:p>
            <a:pPr>
              <a:lnSpc>
                <a:spcPct val="100000"/>
              </a:lnSpc>
              <a:spcBef>
                <a:spcPts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0" strike="noStrike" spc="-1" dirty="0">
                <a:solidFill>
                  <a:srgbClr val="000000"/>
                </a:solidFill>
                <a:latin typeface="Arial" panose="020B0604020202020204" pitchFamily="34" charset="0"/>
                <a:cs typeface="Arial" panose="020B0604020202020204" pitchFamily="34" charset="0"/>
              </a:rPr>
              <a:t>  </a:t>
            </a:r>
            <a:r>
              <a:rPr lang="es-ES" sz="2000" b="0" strike="noStrike" spc="-1" dirty="0" err="1">
                <a:solidFill>
                  <a:srgbClr val="000000"/>
                </a:solidFill>
                <a:latin typeface="Arial" panose="020B0604020202020204" pitchFamily="34" charset="0"/>
                <a:cs typeface="Arial" panose="020B0604020202020204" pitchFamily="34" charset="0"/>
              </a:rPr>
              <a:t>int</a:t>
            </a:r>
            <a:r>
              <a:rPr lang="es-ES" sz="2000" b="0" strike="noStrike" spc="-1" dirty="0">
                <a:solidFill>
                  <a:srgbClr val="000000"/>
                </a:solidFill>
                <a:latin typeface="Arial" panose="020B0604020202020204" pitchFamily="34" charset="0"/>
                <a:cs typeface="Arial" panose="020B0604020202020204" pitchFamily="34" charset="0"/>
              </a:rPr>
              <a:t> </a:t>
            </a:r>
            <a:r>
              <a:rPr lang="es-ES" sz="2000" b="0" strike="noStrike" spc="-1" dirty="0" err="1">
                <a:solidFill>
                  <a:srgbClr val="000000"/>
                </a:solidFill>
                <a:latin typeface="Arial" panose="020B0604020202020204" pitchFamily="34" charset="0"/>
                <a:cs typeface="Arial" panose="020B0604020202020204" pitchFamily="34" charset="0"/>
              </a:rPr>
              <a:t>temp</a:t>
            </a:r>
            <a:r>
              <a:rPr lang="es-ES" sz="2000" b="0" strike="noStrike" spc="-1" dirty="0">
                <a:solidFill>
                  <a:srgbClr val="000000"/>
                </a:solidFill>
                <a:latin typeface="Arial" panose="020B0604020202020204" pitchFamily="34" charset="0"/>
                <a:cs typeface="Arial" panose="020B0604020202020204" pitchFamily="34" charset="0"/>
              </a:rPr>
              <a:t> = X;</a:t>
            </a:r>
          </a:p>
          <a:p>
            <a:pPr>
              <a:lnSpc>
                <a:spcPct val="100000"/>
              </a:lnSpc>
              <a:spcBef>
                <a:spcPts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0" strike="noStrike" spc="-1" dirty="0">
                <a:solidFill>
                  <a:srgbClr val="000000"/>
                </a:solidFill>
                <a:latin typeface="Arial" panose="020B0604020202020204" pitchFamily="34" charset="0"/>
                <a:cs typeface="Arial" panose="020B0604020202020204" pitchFamily="34" charset="0"/>
              </a:rPr>
              <a:t>  X = Y;</a:t>
            </a:r>
          </a:p>
          <a:p>
            <a:pPr>
              <a:lnSpc>
                <a:spcPct val="100000"/>
              </a:lnSpc>
              <a:spcBef>
                <a:spcPts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0" strike="noStrike" spc="-1" dirty="0">
                <a:solidFill>
                  <a:srgbClr val="000000"/>
                </a:solidFill>
                <a:latin typeface="Arial" panose="020B0604020202020204" pitchFamily="34" charset="0"/>
                <a:cs typeface="Arial" panose="020B0604020202020204" pitchFamily="34" charset="0"/>
              </a:rPr>
              <a:t>  Y = </a:t>
            </a:r>
            <a:r>
              <a:rPr lang="es-ES" sz="2000" b="0" strike="noStrike" spc="-1" dirty="0" err="1">
                <a:solidFill>
                  <a:srgbClr val="000000"/>
                </a:solidFill>
                <a:latin typeface="Arial" panose="020B0604020202020204" pitchFamily="34" charset="0"/>
                <a:cs typeface="Arial" panose="020B0604020202020204" pitchFamily="34" charset="0"/>
              </a:rPr>
              <a:t>temp</a:t>
            </a:r>
            <a:r>
              <a:rPr lang="es-ES" sz="2000" b="0" strike="noStrike" spc="-1" dirty="0">
                <a:solidFill>
                  <a:srgbClr val="000000"/>
                </a:solidFill>
                <a:latin typeface="Arial" panose="020B0604020202020204" pitchFamily="34" charset="0"/>
                <a:cs typeface="Arial" panose="020B0604020202020204" pitchFamily="34" charset="0"/>
              </a:rPr>
              <a:t>;</a:t>
            </a:r>
          </a:p>
          <a:p>
            <a:pPr>
              <a:lnSpc>
                <a:spcPct val="100000"/>
              </a:lnSpc>
              <a:spcBef>
                <a:spcPts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0" strike="noStrike" spc="-1" dirty="0">
                <a:solidFill>
                  <a:srgbClr val="000000"/>
                </a:solidFill>
                <a:latin typeface="Arial" panose="020B0604020202020204" pitchFamily="34" charset="0"/>
                <a:cs typeface="Arial" panose="020B0604020202020204" pitchFamily="34" charset="0"/>
              </a:rPr>
              <a:t>}</a:t>
            </a:r>
          </a:p>
          <a:p>
            <a:pPr>
              <a:lnSpc>
                <a:spcPct val="100000"/>
              </a:lnSpc>
              <a:spcBef>
                <a:spcPts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s-ES" sz="2000" b="0" strike="noStrike" spc="-1" dirty="0">
              <a:solidFill>
                <a:srgbClr val="000000"/>
              </a:solidFill>
              <a:latin typeface="Arial" panose="020B0604020202020204" pitchFamily="34" charset="0"/>
              <a:cs typeface="Arial" panose="020B0604020202020204" pitchFamily="34" charset="0"/>
            </a:endParaRPr>
          </a:p>
          <a:p>
            <a:pPr>
              <a:lnSpc>
                <a:spcPct val="100000"/>
              </a:lnSpc>
              <a:spcBef>
                <a:spcPts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0" strike="noStrike" spc="-1" dirty="0" err="1">
                <a:solidFill>
                  <a:srgbClr val="000000"/>
                </a:solidFill>
                <a:latin typeface="Arial" panose="020B0604020202020204" pitchFamily="34" charset="0"/>
                <a:cs typeface="Arial" panose="020B0604020202020204" pitchFamily="34" charset="0"/>
              </a:rPr>
              <a:t>void</a:t>
            </a:r>
            <a:r>
              <a:rPr lang="es-ES" sz="2000" b="0" strike="noStrike" spc="-1" dirty="0">
                <a:solidFill>
                  <a:srgbClr val="000000"/>
                </a:solidFill>
                <a:latin typeface="Arial" panose="020B0604020202020204" pitchFamily="34" charset="0"/>
                <a:cs typeface="Arial" panose="020B0604020202020204" pitchFamily="34" charset="0"/>
              </a:rPr>
              <a:t> swap(</a:t>
            </a:r>
            <a:r>
              <a:rPr lang="es-ES" sz="2000" b="0" strike="noStrike" spc="-1" dirty="0" err="1">
                <a:solidFill>
                  <a:srgbClr val="000000"/>
                </a:solidFill>
                <a:latin typeface="Arial" panose="020B0604020202020204" pitchFamily="34" charset="0"/>
                <a:cs typeface="Arial" panose="020B0604020202020204" pitchFamily="34" charset="0"/>
              </a:rPr>
              <a:t>string</a:t>
            </a:r>
            <a:r>
              <a:rPr lang="es-ES" sz="2000" b="0" strike="noStrike" spc="-1" dirty="0">
                <a:solidFill>
                  <a:srgbClr val="000000"/>
                </a:solidFill>
                <a:latin typeface="Arial" panose="020B0604020202020204" pitchFamily="34" charset="0"/>
                <a:cs typeface="Arial" panose="020B0604020202020204" pitchFamily="34" charset="0"/>
              </a:rPr>
              <a:t> &amp; X, </a:t>
            </a:r>
            <a:r>
              <a:rPr lang="es-ES" sz="2000" b="0" strike="noStrike" spc="-1" dirty="0" err="1">
                <a:solidFill>
                  <a:srgbClr val="000000"/>
                </a:solidFill>
                <a:latin typeface="Arial" panose="020B0604020202020204" pitchFamily="34" charset="0"/>
                <a:cs typeface="Arial" panose="020B0604020202020204" pitchFamily="34" charset="0"/>
              </a:rPr>
              <a:t>string</a:t>
            </a:r>
            <a:r>
              <a:rPr lang="es-ES" sz="2000" b="0" strike="noStrike" spc="-1" dirty="0">
                <a:solidFill>
                  <a:srgbClr val="000000"/>
                </a:solidFill>
                <a:latin typeface="Arial" panose="020B0604020202020204" pitchFamily="34" charset="0"/>
                <a:cs typeface="Arial" panose="020B0604020202020204" pitchFamily="34" charset="0"/>
              </a:rPr>
              <a:t> &amp; Y)‏{</a:t>
            </a:r>
          </a:p>
          <a:p>
            <a:pPr>
              <a:lnSpc>
                <a:spcPct val="100000"/>
              </a:lnSpc>
              <a:spcBef>
                <a:spcPts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0" strike="noStrike" spc="-1" dirty="0">
                <a:solidFill>
                  <a:srgbClr val="000000"/>
                </a:solidFill>
                <a:latin typeface="Arial" panose="020B0604020202020204" pitchFamily="34" charset="0"/>
                <a:cs typeface="Arial" panose="020B0604020202020204" pitchFamily="34" charset="0"/>
              </a:rPr>
              <a:t>  </a:t>
            </a:r>
            <a:r>
              <a:rPr lang="es-ES" sz="2000" b="0" strike="noStrike" spc="-1" dirty="0" err="1">
                <a:solidFill>
                  <a:srgbClr val="000000"/>
                </a:solidFill>
                <a:latin typeface="Arial" panose="020B0604020202020204" pitchFamily="34" charset="0"/>
                <a:cs typeface="Arial" panose="020B0604020202020204" pitchFamily="34" charset="0"/>
              </a:rPr>
              <a:t>string</a:t>
            </a:r>
            <a:r>
              <a:rPr lang="es-ES" sz="2000" b="0" strike="noStrike" spc="-1" dirty="0">
                <a:solidFill>
                  <a:srgbClr val="000000"/>
                </a:solidFill>
                <a:latin typeface="Arial" panose="020B0604020202020204" pitchFamily="34" charset="0"/>
                <a:cs typeface="Arial" panose="020B0604020202020204" pitchFamily="34" charset="0"/>
              </a:rPr>
              <a:t> </a:t>
            </a:r>
            <a:r>
              <a:rPr lang="es-ES" sz="2000" b="0" strike="noStrike" spc="-1" dirty="0" err="1">
                <a:solidFill>
                  <a:srgbClr val="000000"/>
                </a:solidFill>
                <a:latin typeface="Arial" panose="020B0604020202020204" pitchFamily="34" charset="0"/>
                <a:cs typeface="Arial" panose="020B0604020202020204" pitchFamily="34" charset="0"/>
              </a:rPr>
              <a:t>temp</a:t>
            </a:r>
            <a:r>
              <a:rPr lang="es-ES" sz="2000" b="0" strike="noStrike" spc="-1" dirty="0">
                <a:solidFill>
                  <a:srgbClr val="000000"/>
                </a:solidFill>
                <a:latin typeface="Arial" panose="020B0604020202020204" pitchFamily="34" charset="0"/>
                <a:cs typeface="Arial" panose="020B0604020202020204" pitchFamily="34" charset="0"/>
              </a:rPr>
              <a:t> = X;</a:t>
            </a:r>
          </a:p>
          <a:p>
            <a:pPr>
              <a:lnSpc>
                <a:spcPct val="100000"/>
              </a:lnSpc>
              <a:spcBef>
                <a:spcPts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0" strike="noStrike" spc="-1" dirty="0">
                <a:solidFill>
                  <a:srgbClr val="000000"/>
                </a:solidFill>
                <a:latin typeface="Arial" panose="020B0604020202020204" pitchFamily="34" charset="0"/>
                <a:cs typeface="Arial" panose="020B0604020202020204" pitchFamily="34" charset="0"/>
              </a:rPr>
              <a:t>  X = Y;</a:t>
            </a:r>
          </a:p>
          <a:p>
            <a:pPr>
              <a:lnSpc>
                <a:spcPct val="100000"/>
              </a:lnSpc>
              <a:spcBef>
                <a:spcPts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0" strike="noStrike" spc="-1" dirty="0">
                <a:solidFill>
                  <a:srgbClr val="000000"/>
                </a:solidFill>
                <a:latin typeface="Arial" panose="020B0604020202020204" pitchFamily="34" charset="0"/>
                <a:cs typeface="Arial" panose="020B0604020202020204" pitchFamily="34" charset="0"/>
              </a:rPr>
              <a:t>  Y = </a:t>
            </a:r>
            <a:r>
              <a:rPr lang="es-ES" sz="2000" b="0" strike="noStrike" spc="-1" dirty="0" err="1">
                <a:solidFill>
                  <a:srgbClr val="000000"/>
                </a:solidFill>
                <a:latin typeface="Arial" panose="020B0604020202020204" pitchFamily="34" charset="0"/>
                <a:cs typeface="Arial" panose="020B0604020202020204" pitchFamily="34" charset="0"/>
              </a:rPr>
              <a:t>temp</a:t>
            </a:r>
            <a:r>
              <a:rPr lang="es-ES" sz="2000" b="0" strike="noStrike" spc="-1" dirty="0">
                <a:solidFill>
                  <a:srgbClr val="000000"/>
                </a:solidFill>
                <a:latin typeface="Arial" panose="020B0604020202020204" pitchFamily="34" charset="0"/>
                <a:cs typeface="Arial" panose="020B0604020202020204" pitchFamily="34" charset="0"/>
              </a:rPr>
              <a:t>;</a:t>
            </a:r>
          </a:p>
          <a:p>
            <a:pPr>
              <a:lnSpc>
                <a:spcPct val="100000"/>
              </a:lnSpc>
              <a:spcBef>
                <a:spcPts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0" strike="noStrike" spc="-1"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7328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891D-192E-6446-CEB3-2294B381C80C}"/>
              </a:ext>
            </a:extLst>
          </p:cNvPr>
          <p:cNvSpPr>
            <a:spLocks noGrp="1"/>
          </p:cNvSpPr>
          <p:nvPr>
            <p:ph type="title"/>
          </p:nvPr>
        </p:nvSpPr>
        <p:spPr/>
        <p:txBody>
          <a:bodyPr/>
          <a:lstStyle/>
          <a:p>
            <a:r>
              <a:rPr lang="es-ES" dirty="0"/>
              <a:t>Plantilla para la Función swap()‏</a:t>
            </a:r>
            <a:endParaRPr lang="es-ES_tradnl" dirty="0"/>
          </a:p>
        </p:txBody>
      </p:sp>
      <p:sp>
        <p:nvSpPr>
          <p:cNvPr id="3" name="Content Placeholder 2">
            <a:extLst>
              <a:ext uri="{FF2B5EF4-FFF2-40B4-BE49-F238E27FC236}">
                <a16:creationId xmlns:a16="http://schemas.microsoft.com/office/drawing/2014/main" id="{C64CA973-F30E-E3EA-706D-EAB7E261A490}"/>
              </a:ext>
            </a:extLst>
          </p:cNvPr>
          <p:cNvSpPr>
            <a:spLocks noGrp="1"/>
          </p:cNvSpPr>
          <p:nvPr>
            <p:ph idx="1"/>
          </p:nvPr>
        </p:nvSpPr>
        <p:spPr/>
        <p:txBody>
          <a:bodyPr/>
          <a:lstStyle/>
          <a:p>
            <a:r>
              <a:rPr lang="es-ES" dirty="0"/>
              <a:t>Esta plantilla trabaja con cualquier tipo de dato que soporte el operador de asignación.</a:t>
            </a:r>
          </a:p>
        </p:txBody>
      </p:sp>
      <p:sp>
        <p:nvSpPr>
          <p:cNvPr id="4" name="Footer Placeholder 3">
            <a:extLst>
              <a:ext uri="{FF2B5EF4-FFF2-40B4-BE49-F238E27FC236}">
                <a16:creationId xmlns:a16="http://schemas.microsoft.com/office/drawing/2014/main" id="{EED9BB7F-733C-1A26-4280-0EFDBD909EEC}"/>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BDBC636E-D51A-291A-B79B-6B90EB6CBB2B}"/>
              </a:ext>
            </a:extLst>
          </p:cNvPr>
          <p:cNvSpPr>
            <a:spLocks noGrp="1"/>
          </p:cNvSpPr>
          <p:nvPr>
            <p:ph type="sldNum" sz="quarter" idx="12"/>
          </p:nvPr>
        </p:nvSpPr>
        <p:spPr/>
        <p:txBody>
          <a:bodyPr/>
          <a:lstStyle/>
          <a:p>
            <a:fld id="{3AA8B298-836D-BF4F-8BF0-A4B0B62BAAF1}" type="slidenum">
              <a:rPr lang="es-ES_tradnl" smtClean="0"/>
              <a:pPr/>
              <a:t>7</a:t>
            </a:fld>
            <a:endParaRPr lang="es-ES_tradnl"/>
          </a:p>
        </p:txBody>
      </p:sp>
      <p:sp>
        <p:nvSpPr>
          <p:cNvPr id="10" name="TextBox 9">
            <a:extLst>
              <a:ext uri="{FF2B5EF4-FFF2-40B4-BE49-F238E27FC236}">
                <a16:creationId xmlns:a16="http://schemas.microsoft.com/office/drawing/2014/main" id="{A1FC7FA9-D9AD-003B-1759-15AB097C67E6}"/>
              </a:ext>
            </a:extLst>
          </p:cNvPr>
          <p:cNvSpPr txBox="1"/>
          <p:nvPr/>
        </p:nvSpPr>
        <p:spPr>
          <a:xfrm>
            <a:off x="2416986" y="2708152"/>
            <a:ext cx="6552000" cy="2714873"/>
          </a:xfrm>
          <a:prstGeom prst="rect">
            <a:avLst/>
          </a:prstGeom>
          <a:noFill/>
          <a:ln w="0">
            <a:solidFill>
              <a:srgbClr val="000000"/>
            </a:solidFill>
          </a:ln>
        </p:spPr>
        <p:txBody>
          <a:bodyPr lIns="90000" tIns="45000" rIns="90000" bIns="45000">
            <a:noAutofit/>
          </a:bodyPr>
          <a:lstStyle/>
          <a:p>
            <a:pPr>
              <a:lnSpc>
                <a:spcPct val="10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400" b="0" strike="noStrike" spc="-1">
                <a:solidFill>
                  <a:srgbClr val="000000"/>
                </a:solidFill>
                <a:latin typeface="Arial" panose="020B0604020202020204" pitchFamily="34" charset="0"/>
                <a:cs typeface="Arial" panose="020B0604020202020204" pitchFamily="34" charset="0"/>
              </a:rPr>
              <a:t>template &lt;typename TParam&gt;</a:t>
            </a:r>
          </a:p>
          <a:p>
            <a:pPr>
              <a:lnSpc>
                <a:spcPct val="10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400" b="0" strike="noStrike" spc="-1">
                <a:solidFill>
                  <a:srgbClr val="000000"/>
                </a:solidFill>
                <a:latin typeface="Arial" panose="020B0604020202020204" pitchFamily="34" charset="0"/>
                <a:cs typeface="Arial" panose="020B0604020202020204" pitchFamily="34" charset="0"/>
              </a:rPr>
              <a:t>void Swap( TParam &amp; X, TParam &amp; Y )  { </a:t>
            </a:r>
          </a:p>
          <a:p>
            <a:pPr>
              <a:lnSpc>
                <a:spcPct val="10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400" b="0" strike="noStrike" spc="-1">
                <a:solidFill>
                  <a:srgbClr val="000000"/>
                </a:solidFill>
                <a:latin typeface="Arial" panose="020B0604020202020204" pitchFamily="34" charset="0"/>
                <a:cs typeface="Arial" panose="020B0604020202020204" pitchFamily="34" charset="0"/>
              </a:rPr>
              <a:t>  TParam temp = X;</a:t>
            </a:r>
          </a:p>
          <a:p>
            <a:pPr>
              <a:lnSpc>
                <a:spcPct val="10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400" b="0" strike="noStrike" spc="-1">
                <a:solidFill>
                  <a:srgbClr val="000000"/>
                </a:solidFill>
                <a:latin typeface="Arial" panose="020B0604020202020204" pitchFamily="34" charset="0"/>
                <a:cs typeface="Arial" panose="020B0604020202020204" pitchFamily="34" charset="0"/>
              </a:rPr>
              <a:t>  X = Y;</a:t>
            </a:r>
          </a:p>
          <a:p>
            <a:pPr>
              <a:lnSpc>
                <a:spcPct val="10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400" b="0" strike="noStrike" spc="-1">
                <a:solidFill>
                  <a:srgbClr val="000000"/>
                </a:solidFill>
                <a:latin typeface="Arial" panose="020B0604020202020204" pitchFamily="34" charset="0"/>
                <a:cs typeface="Arial" panose="020B0604020202020204" pitchFamily="34" charset="0"/>
              </a:rPr>
              <a:t>  Y = temp;</a:t>
            </a:r>
          </a:p>
          <a:p>
            <a:pPr>
              <a:lnSpc>
                <a:spcPct val="10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400" b="0" strike="noStrike" spc="-1">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5698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B6CED-1E27-6E4F-C2FF-BCCE90D46626}"/>
              </a:ext>
            </a:extLst>
          </p:cNvPr>
          <p:cNvSpPr>
            <a:spLocks noGrp="1"/>
          </p:cNvSpPr>
          <p:nvPr>
            <p:ph type="title"/>
          </p:nvPr>
        </p:nvSpPr>
        <p:spPr/>
        <p:txBody>
          <a:bodyPr/>
          <a:lstStyle/>
          <a:p>
            <a:r>
              <a:rPr lang="es-ES" dirty="0"/>
              <a:t>Función swap() específica</a:t>
            </a:r>
            <a:endParaRPr lang="es-ES_tradnl" dirty="0"/>
          </a:p>
        </p:txBody>
      </p:sp>
      <p:sp>
        <p:nvSpPr>
          <p:cNvPr id="3" name="Content Placeholder 2">
            <a:extLst>
              <a:ext uri="{FF2B5EF4-FFF2-40B4-BE49-F238E27FC236}">
                <a16:creationId xmlns:a16="http://schemas.microsoft.com/office/drawing/2014/main" id="{E7A418BA-5FBA-076B-6463-30BB8AEE7460}"/>
              </a:ext>
            </a:extLst>
          </p:cNvPr>
          <p:cNvSpPr>
            <a:spLocks noGrp="1"/>
          </p:cNvSpPr>
          <p:nvPr>
            <p:ph idx="1"/>
          </p:nvPr>
        </p:nvSpPr>
        <p:spPr/>
        <p:txBody>
          <a:bodyPr/>
          <a:lstStyle/>
          <a:p>
            <a:r>
              <a:rPr lang="es-ES" dirty="0"/>
              <a:t>La siguiente instancia específica de la función swap() puede coexistir en el mismo programa con la plantilla para la función swap().</a:t>
            </a:r>
          </a:p>
        </p:txBody>
      </p:sp>
      <p:sp>
        <p:nvSpPr>
          <p:cNvPr id="4" name="Footer Placeholder 3">
            <a:extLst>
              <a:ext uri="{FF2B5EF4-FFF2-40B4-BE49-F238E27FC236}">
                <a16:creationId xmlns:a16="http://schemas.microsoft.com/office/drawing/2014/main" id="{5866AD9F-1A7E-E6D0-4313-0BB7C944AE4F}"/>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DF0EDEAB-A957-DC89-85BF-9D7979457170}"/>
              </a:ext>
            </a:extLst>
          </p:cNvPr>
          <p:cNvSpPr>
            <a:spLocks noGrp="1"/>
          </p:cNvSpPr>
          <p:nvPr>
            <p:ph type="sldNum" sz="quarter" idx="12"/>
          </p:nvPr>
        </p:nvSpPr>
        <p:spPr/>
        <p:txBody>
          <a:bodyPr/>
          <a:lstStyle/>
          <a:p>
            <a:fld id="{3AA8B298-836D-BF4F-8BF0-A4B0B62BAAF1}" type="slidenum">
              <a:rPr lang="es-ES_tradnl" smtClean="0"/>
              <a:pPr/>
              <a:t>8</a:t>
            </a:fld>
            <a:endParaRPr lang="es-ES_tradnl"/>
          </a:p>
        </p:txBody>
      </p:sp>
      <p:sp>
        <p:nvSpPr>
          <p:cNvPr id="10" name="Freeform 9">
            <a:extLst>
              <a:ext uri="{FF2B5EF4-FFF2-40B4-BE49-F238E27FC236}">
                <a16:creationId xmlns:a16="http://schemas.microsoft.com/office/drawing/2014/main" id="{97984511-CA71-C5BF-6BB4-1BADA72EE6E3}"/>
              </a:ext>
            </a:extLst>
          </p:cNvPr>
          <p:cNvSpPr/>
          <p:nvPr/>
        </p:nvSpPr>
        <p:spPr>
          <a:xfrm>
            <a:off x="2267640" y="2457000"/>
            <a:ext cx="5796000" cy="2248950"/>
          </a:xfrm>
          <a:custGeom>
            <a:avLst/>
            <a:gdLst/>
            <a:ahLst/>
            <a:cxnLst/>
            <a:rect l="l" t="t" r="r" b="b"/>
            <a:pathLst>
              <a:path w="21600" h="21600">
                <a:moveTo>
                  <a:pt x="0" y="0"/>
                </a:moveTo>
                <a:lnTo>
                  <a:pt x="21600" y="0"/>
                </a:lnTo>
                <a:lnTo>
                  <a:pt x="21600" y="21600"/>
                </a:lnTo>
                <a:lnTo>
                  <a:pt x="0" y="21600"/>
                </a:lnTo>
                <a:lnTo>
                  <a:pt x="0" y="0"/>
                </a:lnTo>
                <a:close/>
              </a:path>
            </a:pathLst>
          </a:custGeom>
          <a:noFill/>
          <a:ln w="0">
            <a:solidFill>
              <a:srgbClr val="000000"/>
            </a:solidFill>
          </a:ln>
        </p:spPr>
        <p:style>
          <a:lnRef idx="0">
            <a:scrgbClr r="0" g="0" b="0"/>
          </a:lnRef>
          <a:fillRef idx="0">
            <a:scrgbClr r="0" g="0" b="0"/>
          </a:fillRef>
          <a:effectRef idx="0">
            <a:scrgbClr r="0" g="0" b="0"/>
          </a:effectRef>
          <a:fontRef idx="minor"/>
        </p:style>
        <p:txBody>
          <a:bodyPr lIns="90000" tIns="46800" rIns="90000" bIns="46800">
            <a:spAutoFit/>
          </a:bodyPr>
          <a:lstStyle/>
          <a:p>
            <a:pPr marL="53640">
              <a:lnSpc>
                <a:spcPct val="10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400" b="0" strike="noStrike" spc="-1">
                <a:solidFill>
                  <a:srgbClr val="000000"/>
                </a:solidFill>
                <a:latin typeface="Arial" panose="020B0604020202020204" pitchFamily="34" charset="0"/>
                <a:cs typeface="Arial" panose="020B0604020202020204" pitchFamily="34" charset="0"/>
              </a:rPr>
              <a:t>void swap( string * pX, string * pY ) {</a:t>
            </a:r>
          </a:p>
          <a:p>
            <a:pPr marL="53640">
              <a:lnSpc>
                <a:spcPct val="10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400" b="0" strike="noStrike" spc="-1">
                <a:solidFill>
                  <a:srgbClr val="000000"/>
                </a:solidFill>
                <a:latin typeface="Arial" panose="020B0604020202020204" pitchFamily="34" charset="0"/>
                <a:cs typeface="Arial" panose="020B0604020202020204" pitchFamily="34" charset="0"/>
              </a:rPr>
              <a:t>   string temp = *pX;</a:t>
            </a:r>
          </a:p>
          <a:p>
            <a:pPr marL="53640">
              <a:lnSpc>
                <a:spcPct val="10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400" b="0" strike="noStrike" spc="-1">
                <a:solidFill>
                  <a:srgbClr val="000000"/>
                </a:solidFill>
                <a:latin typeface="Arial" panose="020B0604020202020204" pitchFamily="34" charset="0"/>
                <a:cs typeface="Arial" panose="020B0604020202020204" pitchFamily="34" charset="0"/>
              </a:rPr>
              <a:t>  *pX = *pY;</a:t>
            </a:r>
          </a:p>
          <a:p>
            <a:pPr marL="53640">
              <a:lnSpc>
                <a:spcPct val="10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400" b="0" strike="noStrike" spc="-1">
                <a:solidFill>
                  <a:srgbClr val="000000"/>
                </a:solidFill>
                <a:latin typeface="Arial" panose="020B0604020202020204" pitchFamily="34" charset="0"/>
                <a:cs typeface="Arial" panose="020B0604020202020204" pitchFamily="34" charset="0"/>
              </a:rPr>
              <a:t>  *pY = temp;</a:t>
            </a:r>
          </a:p>
          <a:p>
            <a:pPr marL="53640">
              <a:lnSpc>
                <a:spcPct val="10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400" b="0" strike="noStrike" spc="-1">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50799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A5CD-2D89-A743-6B67-D0660C5C8D1D}"/>
              </a:ext>
            </a:extLst>
          </p:cNvPr>
          <p:cNvSpPr>
            <a:spLocks noGrp="1"/>
          </p:cNvSpPr>
          <p:nvPr>
            <p:ph type="title"/>
          </p:nvPr>
        </p:nvSpPr>
        <p:spPr/>
        <p:txBody>
          <a:bodyPr/>
          <a:lstStyle/>
          <a:p>
            <a:r>
              <a:rPr lang="es-ES" dirty="0"/>
              <a:t>Llamando a swap()‏</a:t>
            </a:r>
            <a:endParaRPr lang="es-ES_tradnl" dirty="0"/>
          </a:p>
        </p:txBody>
      </p:sp>
      <p:sp>
        <p:nvSpPr>
          <p:cNvPr id="3" name="Content Placeholder 2">
            <a:extLst>
              <a:ext uri="{FF2B5EF4-FFF2-40B4-BE49-F238E27FC236}">
                <a16:creationId xmlns:a16="http://schemas.microsoft.com/office/drawing/2014/main" id="{7C92F251-BC61-85B9-228B-A50238EEC332}"/>
              </a:ext>
            </a:extLst>
          </p:cNvPr>
          <p:cNvSpPr>
            <a:spLocks noGrp="1"/>
          </p:cNvSpPr>
          <p:nvPr>
            <p:ph idx="1"/>
          </p:nvPr>
        </p:nvSpPr>
        <p:spPr/>
        <p:txBody>
          <a:bodyPr>
            <a:noAutofit/>
          </a:bodyPr>
          <a:lstStyle/>
          <a:p>
            <a:r>
              <a:rPr lang="es-ES" sz="2000" dirty="0"/>
              <a:t>Cuando llamamos a swap(), el único requerimiento es que ambos parámetros sean del mismo tipo y que sean modificables vía el operador de asignación =.</a:t>
            </a:r>
          </a:p>
          <a:p>
            <a:pPr marL="1080000" indent="0">
              <a:spcBef>
                <a:spcPts val="0"/>
              </a:spcBef>
              <a:buNone/>
            </a:pPr>
            <a:r>
              <a:rPr lang="es-ES" sz="2000" dirty="0" err="1"/>
              <a:t>int</a:t>
            </a:r>
            <a:r>
              <a:rPr lang="es-ES" sz="2000" dirty="0"/>
              <a:t> A = 5;</a:t>
            </a:r>
          </a:p>
          <a:p>
            <a:pPr marL="1080000" indent="0">
              <a:spcBef>
                <a:spcPts val="0"/>
              </a:spcBef>
              <a:buNone/>
            </a:pPr>
            <a:r>
              <a:rPr lang="es-ES" sz="2000" dirty="0" err="1"/>
              <a:t>int</a:t>
            </a:r>
            <a:r>
              <a:rPr lang="es-ES" sz="2000" dirty="0"/>
              <a:t> B = 6;</a:t>
            </a:r>
          </a:p>
          <a:p>
            <a:pPr marL="1080000" indent="0">
              <a:spcBef>
                <a:spcPts val="0"/>
              </a:spcBef>
              <a:buNone/>
            </a:pPr>
            <a:r>
              <a:rPr lang="es-ES" sz="2000" dirty="0"/>
              <a:t>swap( A, B );</a:t>
            </a:r>
          </a:p>
          <a:p>
            <a:pPr marL="1080000" indent="0">
              <a:spcBef>
                <a:spcPts val="0"/>
              </a:spcBef>
              <a:buNone/>
            </a:pPr>
            <a:endParaRPr lang="es-ES" sz="2000" dirty="0"/>
          </a:p>
          <a:p>
            <a:pPr marL="1080000" indent="0">
              <a:spcBef>
                <a:spcPts val="0"/>
              </a:spcBef>
              <a:buNone/>
            </a:pPr>
            <a:r>
              <a:rPr lang="es-ES" sz="2000" dirty="0" err="1"/>
              <a:t>string</a:t>
            </a:r>
            <a:r>
              <a:rPr lang="es-ES" sz="2000" dirty="0"/>
              <a:t> P("Al");</a:t>
            </a:r>
          </a:p>
          <a:p>
            <a:pPr marL="1080000" indent="0">
              <a:spcBef>
                <a:spcPts val="0"/>
              </a:spcBef>
              <a:buNone/>
            </a:pPr>
            <a:r>
              <a:rPr lang="es-ES" sz="2000" dirty="0" err="1"/>
              <a:t>string</a:t>
            </a:r>
            <a:r>
              <a:rPr lang="es-ES" sz="2000" dirty="0"/>
              <a:t> Q("George");</a:t>
            </a:r>
          </a:p>
          <a:p>
            <a:pPr marL="1080000" indent="0">
              <a:spcBef>
                <a:spcPts val="0"/>
              </a:spcBef>
              <a:buNone/>
            </a:pPr>
            <a:r>
              <a:rPr lang="es-ES" sz="2000" dirty="0"/>
              <a:t>swap( P, Q );</a:t>
            </a:r>
          </a:p>
          <a:p>
            <a:pPr marL="1080000" indent="0">
              <a:spcBef>
                <a:spcPts val="0"/>
              </a:spcBef>
              <a:buNone/>
            </a:pPr>
            <a:endParaRPr lang="es-ES" sz="2000" dirty="0"/>
          </a:p>
          <a:p>
            <a:pPr marL="1080000" indent="0">
              <a:spcBef>
                <a:spcPts val="0"/>
              </a:spcBef>
              <a:buNone/>
            </a:pPr>
            <a:r>
              <a:rPr lang="es-ES" sz="2000" dirty="0" err="1"/>
              <a:t>string</a:t>
            </a:r>
            <a:r>
              <a:rPr lang="es-ES" sz="2000" dirty="0"/>
              <a:t> * </a:t>
            </a:r>
            <a:r>
              <a:rPr lang="es-ES" sz="2000" dirty="0" err="1"/>
              <a:t>pA</a:t>
            </a:r>
            <a:r>
              <a:rPr lang="es-ES" sz="2000" dirty="0"/>
              <a:t> = new </a:t>
            </a:r>
            <a:r>
              <a:rPr lang="es-ES" sz="2000" dirty="0" err="1"/>
              <a:t>string</a:t>
            </a:r>
            <a:r>
              <a:rPr lang="es-ES" sz="2000" dirty="0"/>
              <a:t>("Fred");</a:t>
            </a:r>
          </a:p>
          <a:p>
            <a:pPr marL="1080000" indent="0">
              <a:spcBef>
                <a:spcPts val="0"/>
              </a:spcBef>
              <a:buNone/>
            </a:pPr>
            <a:r>
              <a:rPr lang="es-ES" sz="2000" dirty="0" err="1"/>
              <a:t>string</a:t>
            </a:r>
            <a:r>
              <a:rPr lang="es-ES" sz="2000" dirty="0"/>
              <a:t> * </a:t>
            </a:r>
            <a:r>
              <a:rPr lang="es-ES" sz="2000" dirty="0" err="1"/>
              <a:t>pB</a:t>
            </a:r>
            <a:r>
              <a:rPr lang="es-ES" sz="2000" dirty="0"/>
              <a:t> = new </a:t>
            </a:r>
            <a:r>
              <a:rPr lang="es-ES" sz="2000" dirty="0" err="1"/>
              <a:t>string</a:t>
            </a:r>
            <a:r>
              <a:rPr lang="es-ES" sz="2000" dirty="0"/>
              <a:t>("Sam");</a:t>
            </a:r>
          </a:p>
          <a:p>
            <a:pPr marL="1080000" indent="0">
              <a:spcBef>
                <a:spcPts val="0"/>
              </a:spcBef>
              <a:buNone/>
            </a:pPr>
            <a:r>
              <a:rPr lang="es-ES" sz="2000" dirty="0"/>
              <a:t>swap( </a:t>
            </a:r>
            <a:r>
              <a:rPr lang="es-ES" sz="2000" dirty="0" err="1"/>
              <a:t>pA</a:t>
            </a:r>
            <a:r>
              <a:rPr lang="es-ES" sz="2000" dirty="0"/>
              <a:t>, </a:t>
            </a:r>
            <a:r>
              <a:rPr lang="es-ES" sz="2000" dirty="0" err="1"/>
              <a:t>pB</a:t>
            </a:r>
            <a:r>
              <a:rPr lang="es-ES" sz="2000" dirty="0"/>
              <a:t> );          </a:t>
            </a:r>
            <a:r>
              <a:rPr lang="es-ES" sz="2000" dirty="0">
                <a:solidFill>
                  <a:srgbClr val="0000CC"/>
                </a:solidFill>
              </a:rPr>
              <a:t>// invoca a la instancia específica de swap()‏</a:t>
            </a:r>
          </a:p>
        </p:txBody>
      </p:sp>
      <p:sp>
        <p:nvSpPr>
          <p:cNvPr id="4" name="Footer Placeholder 3">
            <a:extLst>
              <a:ext uri="{FF2B5EF4-FFF2-40B4-BE49-F238E27FC236}">
                <a16:creationId xmlns:a16="http://schemas.microsoft.com/office/drawing/2014/main" id="{81C815D4-C0EB-BE16-68DF-F436E878EDD0}"/>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40E375DF-910F-4BF4-3026-84857D47955D}"/>
              </a:ext>
            </a:extLst>
          </p:cNvPr>
          <p:cNvSpPr>
            <a:spLocks noGrp="1"/>
          </p:cNvSpPr>
          <p:nvPr>
            <p:ph type="sldNum" sz="quarter" idx="12"/>
          </p:nvPr>
        </p:nvSpPr>
        <p:spPr/>
        <p:txBody>
          <a:bodyPr/>
          <a:lstStyle/>
          <a:p>
            <a:fld id="{3AA8B298-836D-BF4F-8BF0-A4B0B62BAAF1}" type="slidenum">
              <a:rPr lang="es-ES_tradnl" smtClean="0"/>
              <a:pPr/>
              <a:t>9</a:t>
            </a:fld>
            <a:endParaRPr lang="es-ES_tradnl"/>
          </a:p>
        </p:txBody>
      </p:sp>
    </p:spTree>
    <p:extLst>
      <p:ext uri="{BB962C8B-B14F-4D97-AF65-F5344CB8AC3E}">
        <p14:creationId xmlns:p14="http://schemas.microsoft.com/office/powerpoint/2010/main" val="2262148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OP_Template_2022" id="{EF16D744-8F12-A949-9806-AE42449CCAFF}" vid="{36B2CFD3-DDCD-6242-8B0B-6D31F49772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7194</TotalTime>
  <Words>1837</Words>
  <Application>Microsoft Macintosh PowerPoint</Application>
  <PresentationFormat>Widescreen</PresentationFormat>
  <Paragraphs>257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Templates en C++ (Plantillas, modelos)</vt:lpstr>
      <vt:lpstr>Definición</vt:lpstr>
      <vt:lpstr>Propósito</vt:lpstr>
      <vt:lpstr>Función Templates</vt:lpstr>
      <vt:lpstr>Ejemplo: Display</vt:lpstr>
      <vt:lpstr>Función swap()‏</vt:lpstr>
      <vt:lpstr>Plantilla para la Función swap()‏</vt:lpstr>
      <vt:lpstr>Función swap() específica</vt:lpstr>
      <vt:lpstr>Llamando a swap()‏</vt:lpstr>
      <vt:lpstr>Llamado a swap()‏ que no funcionan</vt:lpstr>
      <vt:lpstr>Parámetros Adicionales</vt:lpstr>
      <vt:lpstr>Parámetros adicionales</vt:lpstr>
      <vt:lpstr>Llamado a la función GetFirst ()‏</vt:lpstr>
      <vt:lpstr>Llamados a la Función GetFirst()‏</vt:lpstr>
      <vt:lpstr>Plantillas para Clases (Class Templates)‏</vt:lpstr>
      <vt:lpstr>Declaración de una Plantilla de Clase</vt:lpstr>
      <vt:lpstr>Ejemplo: Clase Array de long</vt:lpstr>
      <vt:lpstr>Ejemplo: clase Array de string</vt:lpstr>
      <vt:lpstr>Plantilla de clase Array</vt:lpstr>
      <vt:lpstr>Implementación de Array</vt:lpstr>
      <vt:lpstr>Implementación de Clase Array</vt:lpstr>
      <vt:lpstr>Prueba de la Plantilla Array</vt:lpstr>
      <vt:lpstr>Clase Student para el ejemplo previo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y Programación Orientados a Objetos</dc:title>
  <dc:subject/>
  <dc:creator>Agustín González</dc:creator>
  <cp:keywords/>
  <dc:description/>
  <cp:lastModifiedBy>Agustin Gonzalez</cp:lastModifiedBy>
  <cp:revision>286</cp:revision>
  <dcterms:created xsi:type="dcterms:W3CDTF">2021-09-30T23:46:18Z</dcterms:created>
  <dcterms:modified xsi:type="dcterms:W3CDTF">2022-06-30T02:17:04Z</dcterms:modified>
  <cp:category/>
</cp:coreProperties>
</file>