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96" r:id="rId4"/>
    <p:sldId id="261" r:id="rId5"/>
    <p:sldId id="297" r:id="rId6"/>
    <p:sldId id="299" r:id="rId7"/>
    <p:sldId id="298" r:id="rId8"/>
    <p:sldId id="263" r:id="rId9"/>
    <p:sldId id="275" r:id="rId10"/>
  </p:sldIdLst>
  <p:sldSz cx="9144000" cy="5143500" type="screen16x9"/>
  <p:notesSz cx="6858000" cy="9144000"/>
  <p:embeddedFontLst>
    <p:embeddedFont>
      <p:font typeface="Nunito Light" pitchFamily="2" charset="-18"/>
      <p:regular r:id="rId12"/>
      <p:italic r:id="rId13"/>
    </p:embeddedFont>
    <p:embeddedFont>
      <p:font typeface="Quantico" panose="020B0604020202020204" charset="0"/>
      <p:regular r:id="rId14"/>
      <p:bold r:id="rId15"/>
      <p:italic r:id="rId16"/>
      <p:boldItalic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7B498A-A94F-4085-B6C8-889BCF4AF8D8}">
  <a:tblStyle styleId="{967B498A-A94F-4085-B6C8-889BCF4AF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2C9148-9477-49B7-978C-2C4F0886D8D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1de8bc5b3b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1de8bc5b3b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67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e5c6e8e05_0_2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e5c6e8e05_0_2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d8e885a1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d8e885a1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00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03" name="Google Shape;103;p1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720000" y="1357275"/>
            <a:ext cx="4209600" cy="24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1" r:id="rId8"/>
    <p:sldLayoutId id="2147483663" r:id="rId9"/>
    <p:sldLayoutId id="2147483667" r:id="rId10"/>
    <p:sldLayoutId id="2147483668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Usability Analysis of Websites with the Help of </a:t>
            </a:r>
            <a:r>
              <a:rPr lang="en-US" dirty="0" err="1"/>
              <a:t>GenAI</a:t>
            </a:r>
            <a:r>
              <a:rPr lang="en-US" dirty="0"/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LISP </a:t>
            </a:r>
            <a:r>
              <a:rPr lang="sk-SK" dirty="0" err="1"/>
              <a:t>Enthusiasts</a:t>
            </a:r>
            <a:r>
              <a:rPr lang="sk-SK" dirty="0"/>
              <a:t> 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Hackathon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r>
              <a:rPr lang="sk-SK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23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806625" y="1238875"/>
            <a:ext cx="3617313" cy="3166995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Wh</a:t>
            </a:r>
            <a:r>
              <a:rPr lang="sk-SK" dirty="0"/>
              <a:t>y</a:t>
            </a:r>
            <a:r>
              <a:rPr lang="en" dirty="0"/>
              <a:t>?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Quantico" panose="020B0604020202020204" charset="0"/>
              </a:rPr>
              <a:t>Enhanced User Experience​</a:t>
            </a:r>
            <a:endParaRPr lang="sk-SK" sz="1800" dirty="0">
              <a:latin typeface="Quantico" panose="020B060402020202020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provide insights to improve website design and functionality</a:t>
            </a:r>
            <a:endParaRPr lang="sk-SK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​more intuitive and user-friendly interface​</a:t>
            </a:r>
            <a:br>
              <a:rPr lang="sk-SK" sz="1600" dirty="0"/>
            </a:br>
            <a:endParaRPr lang="sk-SK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Quantico" panose="020B0604020202020204" charset="0"/>
              </a:rPr>
              <a:t>Students of Intelligent Systems​</a:t>
            </a:r>
            <a:endParaRPr lang="sk-SK" sz="1800" dirty="0">
              <a:latin typeface="Quantico" panose="020B060402020202020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interested in AI​</a:t>
            </a:r>
            <a:endParaRPr sz="1600" dirty="0"/>
          </a:p>
        </p:txBody>
      </p:sp>
      <p:sp>
        <p:nvSpPr>
          <p:cNvPr id="259" name="Google Shape;259;p30"/>
          <p:cNvSpPr txBox="1"/>
          <p:nvPr/>
        </p:nvSpPr>
        <p:spPr>
          <a:xfrm>
            <a:off x="4950330" y="1581625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400" dirty="0" err="1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python</a:t>
            </a:r>
            <a:r>
              <a:rPr lang="en"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24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456" y="2141934"/>
            <a:ext cx="3107651" cy="207125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8"/>
          <p:cNvSpPr txBox="1">
            <a:spLocks noGrp="1"/>
          </p:cNvSpPr>
          <p:nvPr>
            <p:ph type="body" idx="1"/>
          </p:nvPr>
        </p:nvSpPr>
        <p:spPr>
          <a:xfrm>
            <a:off x="720000" y="1357275"/>
            <a:ext cx="4209600" cy="24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1000"/>
              </a:spcBef>
            </a:pPr>
            <a:r>
              <a:rPr lang="sk-SK" sz="2200" dirty="0">
                <a:latin typeface="Quantico"/>
                <a:ea typeface="Quantico"/>
                <a:cs typeface="Quantico"/>
                <a:sym typeface="Quantico"/>
              </a:rPr>
              <a:t>Poor </a:t>
            </a:r>
            <a:r>
              <a:rPr lang="sk-SK" sz="2200" dirty="0" err="1">
                <a:latin typeface="Quantico"/>
                <a:ea typeface="Quantico"/>
                <a:cs typeface="Quantico"/>
                <a:sym typeface="Quantico"/>
              </a:rPr>
              <a:t>navigation</a:t>
            </a:r>
            <a:endParaRPr lang="sk-SK" sz="2200" dirty="0">
              <a:latin typeface="Quantico"/>
              <a:ea typeface="Quantico"/>
              <a:cs typeface="Quantico"/>
              <a:sym typeface="Quantico"/>
            </a:endParaRPr>
          </a:p>
          <a:p>
            <a:pPr marL="342900" indent="-342900">
              <a:spcBef>
                <a:spcPts val="1000"/>
              </a:spcBef>
            </a:pPr>
            <a:r>
              <a:rPr lang="sk-SK" sz="2200" dirty="0" err="1">
                <a:latin typeface="Quantico"/>
                <a:ea typeface="Quantico"/>
                <a:cs typeface="Quantico"/>
                <a:sym typeface="Quantico"/>
              </a:rPr>
              <a:t>Slow</a:t>
            </a:r>
            <a:r>
              <a:rPr lang="sk-SK" sz="2200" dirty="0">
                <a:latin typeface="Quantico"/>
                <a:ea typeface="Quantico"/>
                <a:cs typeface="Quantico"/>
                <a:sym typeface="Quantico"/>
              </a:rPr>
              <a:t> </a:t>
            </a:r>
            <a:r>
              <a:rPr lang="sk-SK" sz="2200" dirty="0" err="1">
                <a:latin typeface="Quantico"/>
                <a:ea typeface="Quantico"/>
                <a:cs typeface="Quantico"/>
                <a:sym typeface="Quantico"/>
              </a:rPr>
              <a:t>load</a:t>
            </a:r>
            <a:r>
              <a:rPr lang="sk-SK" sz="2200" dirty="0">
                <a:latin typeface="Quantico"/>
                <a:ea typeface="Quantico"/>
                <a:cs typeface="Quantico"/>
                <a:sym typeface="Quantico"/>
              </a:rPr>
              <a:t> </a:t>
            </a:r>
            <a:r>
              <a:rPr lang="sk-SK" sz="2200" dirty="0" err="1">
                <a:latin typeface="Quantico"/>
                <a:ea typeface="Quantico"/>
                <a:cs typeface="Quantico"/>
                <a:sym typeface="Quantico"/>
              </a:rPr>
              <a:t>times</a:t>
            </a:r>
            <a:endParaRPr lang="sk-SK" sz="2200" dirty="0">
              <a:latin typeface="Quantico"/>
              <a:ea typeface="Quantico"/>
              <a:cs typeface="Quantico"/>
              <a:sym typeface="Quantico"/>
            </a:endParaRPr>
          </a:p>
          <a:p>
            <a:pPr marL="342900" indent="-342900">
              <a:spcBef>
                <a:spcPts val="1000"/>
              </a:spcBef>
            </a:pPr>
            <a:r>
              <a:rPr lang="sk-SK" sz="2200" dirty="0" err="1">
                <a:latin typeface="Quantico"/>
                <a:ea typeface="Quantico"/>
                <a:cs typeface="Quantico"/>
                <a:sym typeface="Quantico"/>
              </a:rPr>
              <a:t>Unresponsive</a:t>
            </a:r>
            <a:r>
              <a:rPr lang="sk-SK" sz="2200" dirty="0">
                <a:latin typeface="Quantico"/>
                <a:ea typeface="Quantico"/>
                <a:cs typeface="Quantico"/>
                <a:sym typeface="Quantico"/>
              </a:rPr>
              <a:t> design</a:t>
            </a:r>
          </a:p>
          <a:p>
            <a:pPr marL="342900" indent="-342900">
              <a:spcBef>
                <a:spcPts val="1000"/>
              </a:spcBef>
            </a:pPr>
            <a:r>
              <a:rPr lang="sk-SK" sz="2200" dirty="0" err="1">
                <a:latin typeface="Quantico"/>
                <a:ea typeface="Quantico"/>
                <a:cs typeface="Quantico"/>
                <a:sym typeface="Quantico"/>
              </a:rPr>
              <a:t>Obsolete</a:t>
            </a:r>
            <a:r>
              <a:rPr lang="sk-SK" sz="2200" dirty="0">
                <a:latin typeface="Quantico"/>
                <a:ea typeface="Quantico"/>
                <a:cs typeface="Quantico"/>
                <a:sym typeface="Quantico"/>
              </a:rPr>
              <a:t> </a:t>
            </a:r>
            <a:r>
              <a:rPr lang="sk-SK" sz="2200" dirty="0" err="1">
                <a:latin typeface="Quantico"/>
                <a:ea typeface="Quantico"/>
                <a:cs typeface="Quantico"/>
                <a:sym typeface="Quantico"/>
              </a:rPr>
              <a:t>elements</a:t>
            </a:r>
            <a:endParaRPr lang="sk-SK" sz="2200" dirty="0">
              <a:latin typeface="Quantico"/>
              <a:ea typeface="Quantico"/>
              <a:cs typeface="Quantico"/>
              <a:sym typeface="Quantico"/>
            </a:endParaRPr>
          </a:p>
          <a:p>
            <a:pPr marL="342900" indent="-342900">
              <a:spcBef>
                <a:spcPts val="1000"/>
              </a:spcBef>
            </a:pPr>
            <a:r>
              <a:rPr lang="sk-SK" sz="2200" dirty="0" err="1">
                <a:latin typeface="Quantico"/>
                <a:ea typeface="Quantico"/>
                <a:cs typeface="Quantico"/>
                <a:sym typeface="Quantico"/>
              </a:rPr>
              <a:t>Low</a:t>
            </a:r>
            <a:r>
              <a:rPr lang="sk-SK" sz="2200" dirty="0">
                <a:latin typeface="Quantico"/>
                <a:ea typeface="Quantico"/>
                <a:cs typeface="Quantico"/>
                <a:sym typeface="Quantico"/>
              </a:rPr>
              <a:t> </a:t>
            </a:r>
            <a:r>
              <a:rPr lang="sk-SK" sz="2200" dirty="0" err="1">
                <a:latin typeface="Quantico"/>
                <a:ea typeface="Quantico"/>
                <a:cs typeface="Quantico"/>
                <a:sym typeface="Quantico"/>
              </a:rPr>
              <a:t>contrast</a:t>
            </a:r>
            <a:endParaRPr lang="sk-SK" sz="2200" dirty="0"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52" name="Google Shape;652;p4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sk-SK" dirty="0" err="1"/>
              <a:t>Common</a:t>
            </a:r>
            <a:r>
              <a:rPr lang="sk-SK" dirty="0"/>
              <a:t> UX </a:t>
            </a:r>
            <a:r>
              <a:rPr lang="sk-SK" dirty="0" err="1"/>
              <a:t>Problems</a:t>
            </a:r>
            <a:r>
              <a:rPr lang="sk-SK" dirty="0"/>
              <a:t>​</a:t>
            </a:r>
            <a:endParaRPr dirty="0"/>
          </a:p>
        </p:txBody>
      </p:sp>
      <p:sp>
        <p:nvSpPr>
          <p:cNvPr id="653" name="Google Shape;653;p48"/>
          <p:cNvSpPr txBox="1"/>
          <p:nvPr/>
        </p:nvSpPr>
        <p:spPr>
          <a:xfrm>
            <a:off x="7721100" y="38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654" name="Google Shape;654;p48"/>
          <p:cNvGrpSpPr/>
          <p:nvPr/>
        </p:nvGrpSpPr>
        <p:grpSpPr>
          <a:xfrm>
            <a:off x="6139775" y="1601350"/>
            <a:ext cx="2119748" cy="1127400"/>
            <a:chOff x="4924170" y="3441525"/>
            <a:chExt cx="3447305" cy="1127400"/>
          </a:xfrm>
        </p:grpSpPr>
        <p:sp>
          <p:nvSpPr>
            <p:cNvPr id="655" name="Google Shape;655;p48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48"/>
          <p:cNvSpPr txBox="1"/>
          <p:nvPr/>
        </p:nvSpPr>
        <p:spPr>
          <a:xfrm>
            <a:off x="6591257" y="192075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6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sk-SK" dirty="0" err="1"/>
              <a:t>Used</a:t>
            </a:r>
            <a:r>
              <a:rPr lang="sk-SK" dirty="0"/>
              <a:t> Technologies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Generative</a:t>
            </a:r>
            <a:r>
              <a:rPr lang="sk-SK" dirty="0"/>
              <a:t> AI</a:t>
            </a:r>
            <a:endParaRPr dirty="0"/>
          </a:p>
        </p:txBody>
      </p:sp>
      <p:sp>
        <p:nvSpPr>
          <p:cNvPr id="286" name="Google Shape;286;p32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Prompt</a:t>
            </a:r>
            <a:r>
              <a:rPr lang="sk-SK" dirty="0"/>
              <a:t> </a:t>
            </a:r>
            <a:r>
              <a:rPr lang="sk-SK" dirty="0" err="1"/>
              <a:t>Engineering</a:t>
            </a:r>
            <a:endParaRPr dirty="0"/>
          </a:p>
        </p:txBody>
      </p:sp>
      <p:sp>
        <p:nvSpPr>
          <p:cNvPr id="289" name="Google Shape;289;p32"/>
          <p:cNvSpPr txBox="1"/>
          <p:nvPr/>
        </p:nvSpPr>
        <p:spPr>
          <a:xfrm>
            <a:off x="4965600" y="1625188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885350" y="1625175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/&gt;</a:t>
            </a:r>
            <a:r>
              <a:rPr lang="en" sz="3600">
                <a:solidFill>
                  <a:schemeClr val="dk1"/>
                </a:solidFill>
              </a:rPr>
              <a:t> **</a:t>
            </a:r>
            <a:endParaRPr sz="3600">
              <a:solidFill>
                <a:schemeClr val="accent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DBF8C8A-44F0-D8B0-9E52-A1144272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827" y="2815462"/>
            <a:ext cx="1332280" cy="145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jango&quot; Icon - Download for free – Iconduck">
            <a:extLst>
              <a:ext uri="{FF2B5EF4-FFF2-40B4-BE49-F238E27FC236}">
                <a16:creationId xmlns:a16="http://schemas.microsoft.com/office/drawing/2014/main" id="{9462115E-57A5-45F9-A739-F168857FE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922" y="2917949"/>
            <a:ext cx="990423" cy="12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ighthouse - npm">
            <a:extLst>
              <a:ext uri="{FF2B5EF4-FFF2-40B4-BE49-F238E27FC236}">
                <a16:creationId xmlns:a16="http://schemas.microsoft.com/office/drawing/2014/main" id="{0712F2DF-932D-A26A-39A2-8DAEB6878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57" y="2810662"/>
            <a:ext cx="1454986" cy="145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>
            <a:extLst>
              <a:ext uri="{FF2B5EF4-FFF2-40B4-BE49-F238E27FC236}">
                <a16:creationId xmlns:a16="http://schemas.microsoft.com/office/drawing/2014/main" id="{932E084D-A1EC-6D98-BDFF-D230E167C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C69185-4AB2-E516-4421-4E5701F1BEA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0A005453-2792-CCF2-4E25-CE70CA69563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6F2651F5-7BED-2EF8-41DD-7ACE06C44DDD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D57BB204-17B2-F0C2-83B2-D68592D2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8" name="Picture 4" descr="No description available.">
            <a:extLst>
              <a:ext uri="{FF2B5EF4-FFF2-40B4-BE49-F238E27FC236}">
                <a16:creationId xmlns:a16="http://schemas.microsoft.com/office/drawing/2014/main" id="{C1673FCD-7066-542E-9712-0A6DA09B4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8" y="459127"/>
            <a:ext cx="8315302" cy="407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0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>
            <a:extLst>
              <a:ext uri="{FF2B5EF4-FFF2-40B4-BE49-F238E27FC236}">
                <a16:creationId xmlns:a16="http://schemas.microsoft.com/office/drawing/2014/main" id="{E1805E39-1499-F932-E49E-0E9C39C53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F18F2E-DB11-6E93-7707-341E4C00202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542B379D-A2F1-9D99-675D-341D7C236A5F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F35F7F78-9982-9120-8450-CEAC144D9E6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1DD35E60-61F4-FBED-078B-50F6D660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F7070B45-8C88-2C31-3314-3C3EACE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" y="1980701"/>
            <a:ext cx="8329612" cy="11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25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>
            <a:extLst>
              <a:ext uri="{FF2B5EF4-FFF2-40B4-BE49-F238E27FC236}">
                <a16:creationId xmlns:a16="http://schemas.microsoft.com/office/drawing/2014/main" id="{CBB22E1A-FE74-0A52-619A-8C1FA7BA0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60FC5A-4F1C-C885-B897-FCB11892CD9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3A833608-3ED3-AC6B-4943-580020604C8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82589027-B0A9-7541-731D-FB5635714A8D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36D92B01-91CC-981B-F221-ECCB4F9B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2" name="Picture 4" descr="No description available.">
            <a:extLst>
              <a:ext uri="{FF2B5EF4-FFF2-40B4-BE49-F238E27FC236}">
                <a16:creationId xmlns:a16="http://schemas.microsoft.com/office/drawing/2014/main" id="{7B21F2BE-5401-D398-1EFA-843BA7F02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43" y="447889"/>
            <a:ext cx="8327657" cy="406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947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 idx="8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sk-SK" dirty="0" err="1"/>
              <a:t>Future</a:t>
            </a:r>
            <a:r>
              <a:rPr lang="sk-SK" dirty="0"/>
              <a:t> </a:t>
            </a:r>
            <a:r>
              <a:rPr lang="sk-SK" dirty="0" err="1"/>
              <a:t>Plans</a:t>
            </a:r>
            <a:endParaRPr dirty="0"/>
          </a:p>
        </p:txBody>
      </p:sp>
      <p:sp>
        <p:nvSpPr>
          <p:cNvPr id="308" name="Google Shape;308;p34"/>
          <p:cNvSpPr txBox="1">
            <a:spLocks noGrp="1"/>
          </p:cNvSpPr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err="1"/>
              <a:t>Automatic</a:t>
            </a:r>
            <a:r>
              <a:rPr lang="sk-SK" sz="2000" dirty="0"/>
              <a:t> HTML </a:t>
            </a:r>
            <a:r>
              <a:rPr lang="sk-SK" sz="2000" dirty="0" err="1"/>
              <a:t>Correction</a:t>
            </a:r>
            <a:endParaRPr sz="2000" dirty="0"/>
          </a:p>
        </p:txBody>
      </p:sp>
      <p:sp>
        <p:nvSpPr>
          <p:cNvPr id="309" name="Google Shape;309;p34"/>
          <p:cNvSpPr txBox="1">
            <a:spLocks noGrp="1"/>
          </p:cNvSpPr>
          <p:nvPr>
            <p:ph type="subTitle" idx="1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Possible paid service for automatic HTML correction (currently only statistics and comments) ​</a:t>
            </a:r>
            <a:endParaRPr dirty="0"/>
          </a:p>
        </p:txBody>
      </p:sp>
      <p:sp>
        <p:nvSpPr>
          <p:cNvPr id="310" name="Google Shape;310;p34"/>
          <p:cNvSpPr txBox="1">
            <a:spLocks noGrp="1"/>
          </p:cNvSpPr>
          <p:nvPr>
            <p:ph type="title" idx="2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More </a:t>
            </a:r>
            <a:r>
              <a:rPr lang="sk-SK" sz="2000" dirty="0" err="1"/>
              <a:t>Personas</a:t>
            </a:r>
            <a:endParaRPr sz="2000" dirty="0"/>
          </a:p>
        </p:txBody>
      </p:sp>
      <p:sp>
        <p:nvSpPr>
          <p:cNvPr id="311" name="Google Shape;311;p34"/>
          <p:cNvSpPr txBox="1">
            <a:spLocks noGrp="1"/>
          </p:cNvSpPr>
          <p:nvPr>
            <p:ph type="subTitle" idx="3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Option for more personas categorization </a:t>
            </a:r>
            <a:endParaRPr dirty="0"/>
          </a:p>
        </p:txBody>
      </p:sp>
      <p:sp>
        <p:nvSpPr>
          <p:cNvPr id="312" name="Google Shape;312;p34"/>
          <p:cNvSpPr txBox="1">
            <a:spLocks noGrp="1"/>
          </p:cNvSpPr>
          <p:nvPr>
            <p:ph type="title" idx="4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err="1"/>
              <a:t>Cloud</a:t>
            </a:r>
            <a:r>
              <a:rPr lang="sk-SK" sz="2000" dirty="0"/>
              <a:t> </a:t>
            </a:r>
            <a:r>
              <a:rPr lang="sk-SK" sz="2000" dirty="0" err="1"/>
              <a:t>Integration</a:t>
            </a:r>
            <a:endParaRPr sz="2000" dirty="0"/>
          </a:p>
        </p:txBody>
      </p:sp>
      <p:sp>
        <p:nvSpPr>
          <p:cNvPr id="313" name="Google Shape;313;p34"/>
          <p:cNvSpPr txBox="1">
            <a:spLocks noGrp="1"/>
          </p:cNvSpPr>
          <p:nvPr>
            <p:ph type="subTitle" idx="5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Cloud integration (as paid service) - easy integration with Google</a:t>
            </a:r>
            <a:endParaRPr dirty="0"/>
          </a:p>
        </p:txBody>
      </p:sp>
      <p:sp>
        <p:nvSpPr>
          <p:cNvPr id="314" name="Google Shape;314;p34"/>
          <p:cNvSpPr txBox="1">
            <a:spLocks noGrp="1"/>
          </p:cNvSpPr>
          <p:nvPr>
            <p:ph type="title" idx="6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/>
              <a:t>More </a:t>
            </a:r>
            <a:r>
              <a:rPr lang="sk-SK" sz="2000" dirty="0" err="1"/>
              <a:t>Statistics</a:t>
            </a:r>
            <a:endParaRPr sz="2000" dirty="0"/>
          </a:p>
        </p:txBody>
      </p:sp>
      <p:sp>
        <p:nvSpPr>
          <p:cNvPr id="315" name="Google Shape;315;p34"/>
          <p:cNvSpPr txBox="1">
            <a:spLocks noGrp="1"/>
          </p:cNvSpPr>
          <p:nvPr>
            <p:ph type="subTitle" idx="7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Ability to add more statistics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46"/>
          <p:cNvGrpSpPr/>
          <p:nvPr/>
        </p:nvGrpSpPr>
        <p:grpSpPr>
          <a:xfrm>
            <a:off x="6433193" y="1069351"/>
            <a:ext cx="1864833" cy="1637043"/>
            <a:chOff x="1054812" y="1029590"/>
            <a:chExt cx="3436214" cy="3912627"/>
          </a:xfrm>
        </p:grpSpPr>
        <p:sp>
          <p:nvSpPr>
            <p:cNvPr id="544" name="Google Shape;544;p46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6"/>
          <p:cNvSpPr txBox="1"/>
          <p:nvPr/>
        </p:nvSpPr>
        <p:spPr>
          <a:xfrm>
            <a:off x="6782232" y="16329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547" name="Google Shape;547;p46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Hackathon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8" name="Google Shape;548;p46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r>
              <a:rPr lang="sk-SK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23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p46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50" name="Google Shape;550;p46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/>
              <a:t>Do you have any questions?</a:t>
            </a:r>
            <a:endParaRPr sz="1500" b="1" dirty="0"/>
          </a:p>
        </p:txBody>
      </p:sp>
      <p:sp>
        <p:nvSpPr>
          <p:cNvPr id="552" name="Google Shape;552;p46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5329650" y="22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151</Words>
  <Application>Microsoft Office PowerPoint</Application>
  <PresentationFormat>Prezentácia na obrazovke (16:9)</PresentationFormat>
  <Paragraphs>43</Paragraphs>
  <Slides>9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5" baseType="lpstr">
      <vt:lpstr>Nunito Light</vt:lpstr>
      <vt:lpstr>Arial</vt:lpstr>
      <vt:lpstr>Quantico</vt:lpstr>
      <vt:lpstr>Source Code Pro</vt:lpstr>
      <vt:lpstr>Anaheim</vt:lpstr>
      <vt:lpstr>New Operating System Design Pitch Deck by Slidesgo</vt:lpstr>
      <vt:lpstr>Usability Analysis of Websites with the Help of GenAI </vt:lpstr>
      <vt:lpstr>&lt;/ Why?</vt:lpstr>
      <vt:lpstr>&lt;/ Common UX Problems​</vt:lpstr>
      <vt:lpstr>&lt;/ Used Technologies</vt:lpstr>
      <vt:lpstr>Prezentácia programu PowerPoint</vt:lpstr>
      <vt:lpstr>Prezentácia programu PowerPoint</vt:lpstr>
      <vt:lpstr>Prezentácia programu PowerPoint</vt:lpstr>
      <vt:lpstr>&lt;/ Future Plans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Analysis of Websites with the Help of GenAI </dc:title>
  <cp:lastModifiedBy>Veronika Synová</cp:lastModifiedBy>
  <cp:revision>4</cp:revision>
  <dcterms:modified xsi:type="dcterms:W3CDTF">2023-11-26T10:49:03Z</dcterms:modified>
</cp:coreProperties>
</file>