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D"/>
    <a:srgbClr val="0D0630"/>
    <a:srgbClr val="006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51C2E-498C-4B7E-8B35-18937F6A847C}" v="15" dt="2023-11-26T00:26:31.200"/>
    <p1510:client id="{F86CFDF8-5552-4F61-851E-F62601D7C5F5}" v="71" dt="2023-11-25T22:12:39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67F76-0F9E-4A44-B7EE-A8928BDE0515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8B6D7-6203-482A-BC7F-F4B06CDECA1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132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8B6D7-6203-482A-BC7F-F4B06CDECA15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488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1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061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117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9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4389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049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6236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926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043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11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79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865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757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736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494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418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941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03E29D-608D-4E02-8F35-3A4E9DDE1357}" type="datetimeFigureOut">
              <a:rPr lang="sk-SK" smtClean="0"/>
              <a:t>26. 11. 2023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5ADFF2-F2F8-43C2-94D0-1EC9C3B93B1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513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2F5C3F8-3B1E-2F9F-C760-BB6411FB2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2251C0C9-D961-7856-5B64-B07BD7EF81A3}"/>
              </a:ext>
            </a:extLst>
          </p:cNvPr>
          <p:cNvSpPr/>
          <p:nvPr/>
        </p:nvSpPr>
        <p:spPr>
          <a:xfrm rot="749010">
            <a:off x="5193749" y="-2384553"/>
            <a:ext cx="8806144" cy="11627106"/>
          </a:xfrm>
          <a:prstGeom prst="rect">
            <a:avLst/>
          </a:prstGeom>
          <a:solidFill>
            <a:srgbClr val="0069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42813837-6F9B-BD84-46B2-1C467A3FEE12}"/>
              </a:ext>
            </a:extLst>
          </p:cNvPr>
          <p:cNvSpPr txBox="1"/>
          <p:nvPr/>
        </p:nvSpPr>
        <p:spPr>
          <a:xfrm>
            <a:off x="6096000" y="1592826"/>
            <a:ext cx="4750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err="1">
                <a:solidFill>
                  <a:srgbClr val="EAEBED"/>
                </a:solidFill>
              </a:rPr>
              <a:t>Parking</a:t>
            </a:r>
            <a:r>
              <a:rPr lang="sk-SK" sz="4000" b="1" dirty="0">
                <a:solidFill>
                  <a:srgbClr val="EAEBED"/>
                </a:solidFill>
              </a:rPr>
              <a:t> </a:t>
            </a:r>
            <a:r>
              <a:rPr lang="sk-SK" sz="4000" b="1" dirty="0" err="1">
                <a:solidFill>
                  <a:srgbClr val="EAEBED"/>
                </a:solidFill>
              </a:rPr>
              <a:t>system</a:t>
            </a:r>
            <a:r>
              <a:rPr lang="sk-SK" sz="4000" b="1" dirty="0">
                <a:solidFill>
                  <a:srgbClr val="EAEBED"/>
                </a:solidFill>
              </a:rPr>
              <a:t> </a:t>
            </a:r>
          </a:p>
          <a:p>
            <a:r>
              <a:rPr lang="sk-SK" sz="4000" b="1" dirty="0">
                <a:solidFill>
                  <a:srgbClr val="EAEBED"/>
                </a:solidFill>
              </a:rPr>
              <a:t>management </a:t>
            </a:r>
            <a:r>
              <a:rPr lang="sk-SK" sz="4000" b="1" dirty="0" err="1">
                <a:solidFill>
                  <a:srgbClr val="EAEBED"/>
                </a:solidFill>
              </a:rPr>
              <a:t>app</a:t>
            </a:r>
            <a:endParaRPr lang="sk-SK" sz="4000" b="1" dirty="0">
              <a:solidFill>
                <a:srgbClr val="EAEBED"/>
              </a:solidFill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B50FEC62-15EF-0673-ACA0-388295926AA2}"/>
              </a:ext>
            </a:extLst>
          </p:cNvPr>
          <p:cNvSpPr txBox="1"/>
          <p:nvPr/>
        </p:nvSpPr>
        <p:spPr>
          <a:xfrm>
            <a:off x="8995081" y="5669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Alliance </a:t>
            </a:r>
            <a:r>
              <a:rPr lang="sk-SK" sz="2400" b="1" dirty="0" err="1">
                <a:solidFill>
                  <a:schemeClr val="bg1"/>
                </a:solidFill>
              </a:rPr>
              <a:t>parking</a:t>
            </a:r>
            <a:endParaRPr lang="sk-SK" sz="2400" b="1" dirty="0">
              <a:solidFill>
                <a:schemeClr val="bg1"/>
              </a:solidFill>
            </a:endParaRPr>
          </a:p>
        </p:txBody>
      </p:sp>
      <p:pic>
        <p:nvPicPr>
          <p:cNvPr id="11" name="Obrázok 10" descr="Obrázok, na ktorom je rad, trojuholník, dizajn, umenie&#10;&#10;Automaticky generovaný popis">
            <a:extLst>
              <a:ext uri="{FF2B5EF4-FFF2-40B4-BE49-F238E27FC236}">
                <a16:creationId xmlns:a16="http://schemas.microsoft.com/office/drawing/2014/main" id="{27F50B99-E1BA-9088-08B8-5DBB18CD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23" y="5365184"/>
            <a:ext cx="683514" cy="72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8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ok 12" descr="Obrázok, na ktorom je elektronická súčiastka, elektrinžinierstvo, súčiastka obvodu, pasívna súčasť obvodu&#10;&#10;Automaticky generovaný popis">
            <a:extLst>
              <a:ext uri="{FF2B5EF4-FFF2-40B4-BE49-F238E27FC236}">
                <a16:creationId xmlns:a16="http://schemas.microsoft.com/office/drawing/2014/main" id="{5FCCCFE3-BA6C-FC26-1170-47F07277E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8229600" cy="6858000"/>
          </a:xfrm>
          <a:prstGeom prst="rect">
            <a:avLst/>
          </a:prstGeom>
        </p:spPr>
      </p:pic>
      <p:sp>
        <p:nvSpPr>
          <p:cNvPr id="5" name="Obdĺžnik 4">
            <a:extLst>
              <a:ext uri="{FF2B5EF4-FFF2-40B4-BE49-F238E27FC236}">
                <a16:creationId xmlns:a16="http://schemas.microsoft.com/office/drawing/2014/main" id="{369CDCC9-E9AA-1166-71D0-D614BFD8B96A}"/>
              </a:ext>
            </a:extLst>
          </p:cNvPr>
          <p:cNvSpPr/>
          <p:nvPr/>
        </p:nvSpPr>
        <p:spPr>
          <a:xfrm rot="450046">
            <a:off x="-3208454" y="-3364367"/>
            <a:ext cx="8806144" cy="11627106"/>
          </a:xfrm>
          <a:prstGeom prst="rect">
            <a:avLst/>
          </a:prstGeom>
          <a:solidFill>
            <a:srgbClr val="0069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7D908273-E263-CEE1-2FA2-791C3DE8F2C5}"/>
              </a:ext>
            </a:extLst>
          </p:cNvPr>
          <p:cNvSpPr txBox="1"/>
          <p:nvPr/>
        </p:nvSpPr>
        <p:spPr>
          <a:xfrm>
            <a:off x="1858297" y="486696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dirty="0" err="1">
                <a:solidFill>
                  <a:srgbClr val="EAEBED"/>
                </a:solidFill>
              </a:rPr>
              <a:t>How</a:t>
            </a:r>
            <a:r>
              <a:rPr lang="sk-SK" sz="4000" dirty="0">
                <a:solidFill>
                  <a:srgbClr val="EAEBED"/>
                </a:solidFill>
              </a:rPr>
              <a:t> </a:t>
            </a:r>
            <a:r>
              <a:rPr lang="sk-SK" sz="4000" dirty="0" err="1">
                <a:solidFill>
                  <a:srgbClr val="EAEBED"/>
                </a:solidFill>
              </a:rPr>
              <a:t>it</a:t>
            </a:r>
            <a:r>
              <a:rPr lang="sk-SK" sz="4000" dirty="0">
                <a:solidFill>
                  <a:srgbClr val="EAEBED"/>
                </a:solidFill>
              </a:rPr>
              <a:t> </a:t>
            </a:r>
            <a:r>
              <a:rPr lang="sk-SK" sz="4000" dirty="0" err="1">
                <a:solidFill>
                  <a:srgbClr val="EAEBED"/>
                </a:solidFill>
              </a:rPr>
              <a:t>works</a:t>
            </a:r>
            <a:r>
              <a:rPr lang="sk-SK" sz="4000" dirty="0">
                <a:solidFill>
                  <a:srgbClr val="EAEBED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386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>
            <a:extLst>
              <a:ext uri="{FF2B5EF4-FFF2-40B4-BE49-F238E27FC236}">
                <a16:creationId xmlns:a16="http://schemas.microsoft.com/office/drawing/2014/main" id="{B6FD61EF-3AF2-242B-6FBB-C1BFD034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3366"/>
            <a:ext cx="6386052" cy="8531366"/>
          </a:xfrm>
          <a:prstGeom prst="rect">
            <a:avLst/>
          </a:prstGeo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2251C0C9-D961-7856-5B64-B07BD7EF81A3}"/>
              </a:ext>
            </a:extLst>
          </p:cNvPr>
          <p:cNvSpPr/>
          <p:nvPr/>
        </p:nvSpPr>
        <p:spPr>
          <a:xfrm rot="749010">
            <a:off x="5193749" y="-2384553"/>
            <a:ext cx="8806144" cy="11627106"/>
          </a:xfrm>
          <a:prstGeom prst="rect">
            <a:avLst/>
          </a:prstGeom>
          <a:solidFill>
            <a:srgbClr val="0069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B50FEC62-15EF-0673-ACA0-388295926AA2}"/>
              </a:ext>
            </a:extLst>
          </p:cNvPr>
          <p:cNvSpPr txBox="1"/>
          <p:nvPr/>
        </p:nvSpPr>
        <p:spPr>
          <a:xfrm>
            <a:off x="8995081" y="5669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Alliance </a:t>
            </a:r>
            <a:r>
              <a:rPr lang="sk-SK" sz="2400" b="1" dirty="0" err="1">
                <a:solidFill>
                  <a:schemeClr val="bg1"/>
                </a:solidFill>
              </a:rPr>
              <a:t>parking</a:t>
            </a:r>
            <a:endParaRPr lang="sk-SK" sz="2400" b="1" dirty="0">
              <a:solidFill>
                <a:schemeClr val="bg1"/>
              </a:solidFill>
            </a:endParaRPr>
          </a:p>
        </p:txBody>
      </p:sp>
      <p:pic>
        <p:nvPicPr>
          <p:cNvPr id="11" name="Obrázok 10" descr="Obrázok, na ktorom je rad, trojuholník, dizajn, umenie&#10;&#10;Automaticky generovaný popis">
            <a:extLst>
              <a:ext uri="{FF2B5EF4-FFF2-40B4-BE49-F238E27FC236}">
                <a16:creationId xmlns:a16="http://schemas.microsoft.com/office/drawing/2014/main" id="{27F50B99-E1BA-9088-08B8-5DBB18CD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23" y="5365184"/>
            <a:ext cx="683514" cy="72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id="{369CDCC9-E9AA-1166-71D0-D614BFD8B96A}"/>
              </a:ext>
            </a:extLst>
          </p:cNvPr>
          <p:cNvSpPr/>
          <p:nvPr/>
        </p:nvSpPr>
        <p:spPr>
          <a:xfrm rot="450046">
            <a:off x="-3208454" y="-3364367"/>
            <a:ext cx="8806144" cy="11627106"/>
          </a:xfrm>
          <a:prstGeom prst="rect">
            <a:avLst/>
          </a:prstGeom>
          <a:solidFill>
            <a:srgbClr val="0069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71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ĺžnik 5">
            <a:extLst>
              <a:ext uri="{FF2B5EF4-FFF2-40B4-BE49-F238E27FC236}">
                <a16:creationId xmlns:a16="http://schemas.microsoft.com/office/drawing/2014/main" id="{2251C0C9-D961-7856-5B64-B07BD7EF81A3}"/>
              </a:ext>
            </a:extLst>
          </p:cNvPr>
          <p:cNvSpPr/>
          <p:nvPr/>
        </p:nvSpPr>
        <p:spPr>
          <a:xfrm rot="749010">
            <a:off x="5193749" y="-2384553"/>
            <a:ext cx="8806144" cy="11627106"/>
          </a:xfrm>
          <a:prstGeom prst="rect">
            <a:avLst/>
          </a:prstGeom>
          <a:solidFill>
            <a:srgbClr val="0069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B50FEC62-15EF-0673-ACA0-388295926AA2}"/>
              </a:ext>
            </a:extLst>
          </p:cNvPr>
          <p:cNvSpPr txBox="1"/>
          <p:nvPr/>
        </p:nvSpPr>
        <p:spPr>
          <a:xfrm>
            <a:off x="8995081" y="56698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Alliance </a:t>
            </a:r>
            <a:r>
              <a:rPr lang="sk-SK" sz="2400" b="1" dirty="0" err="1">
                <a:solidFill>
                  <a:schemeClr val="bg1"/>
                </a:solidFill>
              </a:rPr>
              <a:t>parking</a:t>
            </a:r>
            <a:endParaRPr lang="sk-SK" sz="2400" b="1" dirty="0">
              <a:solidFill>
                <a:schemeClr val="bg1"/>
              </a:solidFill>
            </a:endParaRPr>
          </a:p>
        </p:txBody>
      </p:sp>
      <p:pic>
        <p:nvPicPr>
          <p:cNvPr id="11" name="Obrázok 10" descr="Obrázok, na ktorom je rad, trojuholník, dizajn, umenie&#10;&#10;Automaticky generovaný popis">
            <a:extLst>
              <a:ext uri="{FF2B5EF4-FFF2-40B4-BE49-F238E27FC236}">
                <a16:creationId xmlns:a16="http://schemas.microsoft.com/office/drawing/2014/main" id="{27F50B99-E1BA-9088-08B8-5DBB18CDA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923" y="5365184"/>
            <a:ext cx="683514" cy="72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79693"/>
      </p:ext>
    </p:extLst>
  </p:cSld>
  <p:clrMapOvr>
    <a:masterClrMapping/>
  </p:clrMapOvr>
</p:sld>
</file>

<file path=ppt/theme/theme1.xml><?xml version="1.0" encoding="utf-8"?>
<a:theme xmlns:a="http://schemas.openxmlformats.org/drawingml/2006/main" name="Výsek">
  <a:themeElements>
    <a:clrScheme name="Výsek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Výse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ýse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TM02900771[[fn=Výsek]]</Template>
  <TotalTime>291</TotalTime>
  <Words>15</Words>
  <Application>Microsoft Office PowerPoint</Application>
  <PresentationFormat>Širokouhlá</PresentationFormat>
  <Paragraphs>7</Paragraphs>
  <Slides>5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Výsek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system management app</dc:title>
  <dc:creator>Dominik Vojtanovský</dc:creator>
  <cp:lastModifiedBy>Dominik Vojtanovský</cp:lastModifiedBy>
  <cp:revision>2</cp:revision>
  <dcterms:created xsi:type="dcterms:W3CDTF">2023-11-25T12:58:23Z</dcterms:created>
  <dcterms:modified xsi:type="dcterms:W3CDTF">2023-11-26T02:34:40Z</dcterms:modified>
</cp:coreProperties>
</file>