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>
      <p:cViewPr varScale="1">
        <p:scale>
          <a:sx n="94" d="100"/>
          <a:sy n="94" d="100"/>
        </p:scale>
        <p:origin x="13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2000"/>
            <a:ext cx="12187767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10714567" y="1079501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2389717" y="1484784"/>
            <a:ext cx="73152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69333" y="0"/>
            <a:ext cx="338667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Thijme Langelaar</a:t>
            </a:r>
          </a:p>
          <a:p>
            <a:r>
              <a:rPr lang="nl-NL" dirty="0"/>
              <a:t>Simon Coopmans</a:t>
            </a:r>
          </a:p>
          <a:p>
            <a:r>
              <a:rPr lang="nl-NL" dirty="0"/>
              <a:t>Sanne Westerveld</a:t>
            </a:r>
          </a:p>
          <a:p>
            <a:r>
              <a:rPr lang="nl-NL" dirty="0"/>
              <a:t>Martijn van Haren</a:t>
            </a:r>
          </a:p>
        </p:txBody>
      </p:sp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2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CCD786-CE28-491B-AAA3-168BA37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" y="5064778"/>
            <a:ext cx="12187767" cy="16765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dirty="0"/>
              <a:t>Building a </a:t>
            </a:r>
            <a:r>
              <a:rPr lang="nl-NL" sz="2400" dirty="0" err="1"/>
              <a:t>classification</a:t>
            </a:r>
            <a:r>
              <a:rPr lang="nl-NL" sz="2400" dirty="0"/>
              <a:t> model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differentiates</a:t>
            </a:r>
            <a:r>
              <a:rPr lang="nl-NL" sz="2400" dirty="0"/>
              <a:t> Mild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effect of </a:t>
            </a:r>
            <a:r>
              <a:rPr lang="nl-NL" sz="2400" dirty="0" err="1"/>
              <a:t>medication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results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model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EF02F-7175-4808-88FA-D5164B181A44}"/>
              </a:ext>
            </a:extLst>
          </p:cNvPr>
          <p:cNvSpPr txBox="1">
            <a:spLocks/>
          </p:cNvSpPr>
          <p:nvPr/>
        </p:nvSpPr>
        <p:spPr bwMode="auto">
          <a:xfrm>
            <a:off x="0" y="4151256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kern="0" dirty="0"/>
              <a:t>Tasks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289B36-482C-47D3-9423-7E86440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0" y="1376362"/>
            <a:ext cx="3257550" cy="245745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FBE753-F72C-4574-8396-A35094CA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376362"/>
            <a:ext cx="2326520" cy="1764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/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𝐻𝑜𝑙𝑑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𝐻𝑎𝑛𝑑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ijl: gebogen 15">
            <a:extLst>
              <a:ext uri="{FF2B5EF4-FFF2-40B4-BE49-F238E27FC236}">
                <a16:creationId xmlns:a16="http://schemas.microsoft.com/office/drawing/2014/main" id="{985869F1-5876-481D-ACA2-AFCD3094ED6C}"/>
              </a:ext>
            </a:extLst>
          </p:cNvPr>
          <p:cNvSpPr/>
          <p:nvPr/>
        </p:nvSpPr>
        <p:spPr>
          <a:xfrm flipV="1">
            <a:off x="6084115" y="3362230"/>
            <a:ext cx="720080" cy="5677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/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(9)=27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blipFill>
                <a:blip r:embed="rId5"/>
                <a:stretch>
                  <a:fillRect l="-876" r="-1460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4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User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BC1404-D8BD-459A-8220-3EB6842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132856"/>
            <a:ext cx="4725477" cy="33535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45DB37-EA5A-4480-B5BD-16010011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88151"/>
            <a:ext cx="3744416" cy="26554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EB2B25-26C8-434B-922F-66D5B4A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4040761"/>
            <a:ext cx="3816424" cy="27065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D77B28-723C-43A2-A592-B3429B9A0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4040761"/>
            <a:ext cx="3816424" cy="270654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D9E778-EB18-472A-A747-2CBDD5B9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5" y="2043935"/>
            <a:ext cx="4979534" cy="353140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96E57F6-C44B-4D03-8298-F36C9025A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4393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0522-CD56-4169-B7E2-EDA3FAC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</a:t>
            </a:r>
            <a:r>
              <a:rPr lang="en-GB" dirty="0" err="1"/>
              <a:t>Tappy</a:t>
            </a:r>
            <a:r>
              <a:rPr lang="en-GB" dirty="0"/>
              <a:t> Data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463CC6-7E59-4F6A-A01F-5F1EC6A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84" y="2014240"/>
            <a:ext cx="5487650" cy="3658433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EFD79C-3CE5-4E26-B2C3-20456FAA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20142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730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“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Tappydata</a:t>
            </a:r>
            <a:r>
              <a:rPr lang="nl-NL" sz="2400" dirty="0"/>
              <a:t>, does </a:t>
            </a:r>
            <a:r>
              <a:rPr lang="nl-NL" sz="2400" dirty="0" err="1"/>
              <a:t>this</a:t>
            </a:r>
            <a:r>
              <a:rPr lang="nl-NL" sz="2400" dirty="0"/>
              <a:t> user suffer </a:t>
            </a:r>
            <a:r>
              <a:rPr lang="nl-NL" sz="2400" dirty="0" err="1"/>
              <a:t>from</a:t>
            </a:r>
            <a:r>
              <a:rPr lang="nl-NL" sz="2400" dirty="0"/>
              <a:t> Mild Parkinson?”</a:t>
            </a:r>
          </a:p>
          <a:p>
            <a:endParaRPr lang="nl-NL" sz="2400" dirty="0"/>
          </a:p>
          <a:p>
            <a:r>
              <a:rPr lang="nl-NL" sz="2400" dirty="0" err="1"/>
              <a:t>Labeled</a:t>
            </a:r>
            <a:r>
              <a:rPr lang="nl-NL" sz="2400" dirty="0"/>
              <a:t> data:		</a:t>
            </a:r>
            <a:r>
              <a:rPr lang="nl-NL" sz="2400" dirty="0" err="1"/>
              <a:t>Supervised</a:t>
            </a:r>
            <a:r>
              <a:rPr lang="nl-NL" sz="2400" dirty="0"/>
              <a:t> Learning</a:t>
            </a:r>
          </a:p>
          <a:p>
            <a:r>
              <a:rPr lang="nl-NL" sz="2400" dirty="0"/>
              <a:t>Target </a:t>
            </a:r>
            <a:r>
              <a:rPr lang="nl-NL" sz="2400" dirty="0" err="1"/>
              <a:t>variable</a:t>
            </a:r>
            <a:r>
              <a:rPr lang="nl-NL" sz="2400" dirty="0"/>
              <a:t>: 	Parkinsons (</a:t>
            </a:r>
            <a:r>
              <a:rPr lang="nl-NL" sz="2400" dirty="0" err="1"/>
              <a:t>boolean</a:t>
            </a:r>
            <a:r>
              <a:rPr lang="nl-NL" sz="2400" dirty="0"/>
              <a:t>)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>
                <a:sym typeface="Wingdings" panose="05000000000000000000" pitchFamily="2" charset="2"/>
              </a:rPr>
              <a:t>Classification</a:t>
            </a:r>
            <a:endParaRPr lang="nl-NL" sz="2400" dirty="0"/>
          </a:p>
          <a:p>
            <a:r>
              <a:rPr lang="nl-NL" sz="2400" dirty="0"/>
              <a:t>Features: 			</a:t>
            </a:r>
            <a:r>
              <a:rPr lang="nl-NL" sz="2400" dirty="0" err="1"/>
              <a:t>mean</a:t>
            </a:r>
            <a:r>
              <a:rPr lang="nl-NL" sz="2400" dirty="0"/>
              <a:t>(</a:t>
            </a:r>
            <a:r>
              <a:rPr lang="nl-NL" sz="2400" dirty="0" err="1"/>
              <a:t>HandTime,LatencyTime,FlightTime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			</a:t>
            </a:r>
            <a:r>
              <a:rPr lang="en-GB" sz="2400"/>
              <a:t>and others…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52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89</TotalTime>
  <Words>81</Words>
  <Application>Microsoft Office PowerPoint</Application>
  <PresentationFormat>Breedbeeld</PresentationFormat>
  <Paragraphs>21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5" baseType="lpstr">
      <vt:lpstr>Arial</vt:lpstr>
      <vt:lpstr>Cambria Math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Detecting Parkinson’s Disease</vt:lpstr>
      <vt:lpstr>Rationale</vt:lpstr>
      <vt:lpstr>Dataset</vt:lpstr>
      <vt:lpstr>Exploratory Data Analysis: User Data</vt:lpstr>
      <vt:lpstr>Exploratory Data Analysis: Tappy Data</vt:lpstr>
      <vt:lpstr>Machine Learning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T.E. Langelaar</dc:creator>
  <cp:keywords>Version 2.1</cp:keywords>
  <cp:lastModifiedBy>Thijme Langelaar</cp:lastModifiedBy>
  <cp:revision>11</cp:revision>
  <dcterms:created xsi:type="dcterms:W3CDTF">2019-05-04T18:05:06Z</dcterms:created>
  <dcterms:modified xsi:type="dcterms:W3CDTF">2019-05-04T19:35:56Z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04-05-2019</vt:lpwstr>
  </property>
  <property fmtid="{D5CDD505-2E9C-101B-9397-08002B2CF9AE}" pid="6" name="txtDate">
    <vt:lpwstr>04-05-2019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 - </vt:lpwstr>
  </property>
  <property fmtid="{D5CDD505-2E9C-101B-9397-08002B2CF9AE}" pid="10" name="txtDepartment">
    <vt:lpwstr/>
  </property>
  <property fmtid="{D5CDD505-2E9C-101B-9397-08002B2CF9AE}" pid="11" name="chbDatumAmerikaans">
    <vt:lpwstr>0</vt:lpwstr>
  </property>
  <property fmtid="{D5CDD505-2E9C-101B-9397-08002B2CF9AE}" pid="12" name="optBreed">
    <vt:lpwstr>1</vt:lpwstr>
  </property>
  <property fmtid="{D5CDD505-2E9C-101B-9397-08002B2CF9AE}" pid="13" name="optSmal">
    <vt:lpwstr>0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