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2" r:id="rId3"/>
  </p:sldMasterIdLst>
  <p:notesMasterIdLst>
    <p:notesMasterId r:id="rId11"/>
  </p:notesMasterIdLst>
  <p:handoutMasterIdLst>
    <p:handoutMasterId r:id="rId12"/>
  </p:handoutMasterIdLst>
  <p:sldIdLst>
    <p:sldId id="257" r:id="rId4"/>
    <p:sldId id="258" r:id="rId5"/>
    <p:sldId id="263" r:id="rId6"/>
    <p:sldId id="259" r:id="rId7"/>
    <p:sldId id="260" r:id="rId8"/>
    <p:sldId id="262" r:id="rId9"/>
    <p:sldId id="261" r:id="rId10"/>
  </p:sldIdLst>
  <p:sldSz cx="12192000" cy="6858000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05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7" autoAdjust="0"/>
    <p:restoredTop sz="94660"/>
  </p:normalViewPr>
  <p:slideViewPr>
    <p:cSldViewPr>
      <p:cViewPr varScale="1">
        <p:scale>
          <a:sx n="68" d="100"/>
          <a:sy n="68" d="100"/>
        </p:scale>
        <p:origin x="9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18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393E5-555B-40FF-B464-1631ED83EBCD}" type="datetimeFigureOut">
              <a:rPr lang="nl-NL" smtClean="0"/>
              <a:t>6-5-2019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EEE58-36EB-4E82-BC48-502F309BFC1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852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/>
              <a:t>Click to edit Master text styles</a:t>
            </a:r>
          </a:p>
          <a:p>
            <a:pPr lvl="1"/>
            <a:r>
              <a:rPr lang="nl-NL" noProof="0"/>
              <a:t>Second level</a:t>
            </a:r>
          </a:p>
          <a:p>
            <a:pPr lvl="2"/>
            <a:r>
              <a:rPr lang="nl-NL" noProof="0"/>
              <a:t>Third level</a:t>
            </a:r>
          </a:p>
          <a:p>
            <a:pPr lvl="3"/>
            <a:r>
              <a:rPr lang="nl-NL" noProof="0"/>
              <a:t>Fourth level</a:t>
            </a:r>
          </a:p>
          <a:p>
            <a:pPr lvl="4"/>
            <a:r>
              <a:rPr lang="nl-NL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060D037-C05C-4C36-9649-15AC5A1A930F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3849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dekplaat"/>
          <p:cNvSpPr/>
          <p:nvPr userDrawn="1"/>
        </p:nvSpPr>
        <p:spPr>
          <a:xfrm>
            <a:off x="0" y="0"/>
            <a:ext cx="12192000" cy="1017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shape_Transparantie"/>
          <p:cNvSpPr>
            <a:spLocks noChangeArrowheads="1"/>
          </p:cNvSpPr>
          <p:nvPr userDrawn="1"/>
        </p:nvSpPr>
        <p:spPr bwMode="auto">
          <a:xfrm>
            <a:off x="0" y="0"/>
            <a:ext cx="16933" cy="10175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757575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 dirty="0"/>
          </a:p>
        </p:txBody>
      </p:sp>
      <p:sp>
        <p:nvSpPr>
          <p:cNvPr id="7" name="shape_TransFollower"/>
          <p:cNvSpPr>
            <a:spLocks noChangeArrowheads="1"/>
          </p:cNvSpPr>
          <p:nvPr userDrawn="1"/>
        </p:nvSpPr>
        <p:spPr bwMode="auto">
          <a:xfrm>
            <a:off x="0" y="0"/>
            <a:ext cx="169333" cy="1017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/>
          </a:p>
        </p:txBody>
      </p:sp>
      <p:sp>
        <p:nvSpPr>
          <p:cNvPr id="4" name="ZwarteBalk"/>
          <p:cNvSpPr>
            <a:spLocks noGrp="1" noChangeArrowheads="1"/>
          </p:cNvSpPr>
          <p:nvPr>
            <p:ph type="ctrTitle"/>
          </p:nvPr>
        </p:nvSpPr>
        <p:spPr bwMode="auto">
          <a:xfrm>
            <a:off x="0" y="1274400"/>
            <a:ext cx="12192000" cy="1080000"/>
          </a:xfrm>
          <a:prstGeom prst="rect">
            <a:avLst/>
          </a:prstGeom>
          <a:solidFill>
            <a:srgbClr val="505050"/>
          </a:solidFill>
          <a:ln w="0" cmpd="sng">
            <a:noFill/>
          </a:ln>
          <a:effectLst/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1950" tIns="216000" rIns="268265" bIns="216000" anchor="t">
            <a:spAutoFit/>
          </a:bodyPr>
          <a:lstStyle>
            <a:lvl1pPr>
              <a:defRPr sz="420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nl-NL" noProof="0" dirty="0"/>
          </a:p>
        </p:txBody>
      </p:sp>
      <p:sp>
        <p:nvSpPr>
          <p:cNvPr id="5" name="Ondertitel"/>
          <p:cNvSpPr>
            <a:spLocks noGrp="1" noChangeArrowheads="1"/>
          </p:cNvSpPr>
          <p:nvPr>
            <p:ph type="subTitle" idx="1"/>
          </p:nvPr>
        </p:nvSpPr>
        <p:spPr>
          <a:xfrm>
            <a:off x="1" y="4032000"/>
            <a:ext cx="12187767" cy="1908000"/>
          </a:xfrm>
        </p:spPr>
        <p:txBody>
          <a:bodyPr rIns="267843"/>
          <a:lstStyle>
            <a:lvl1pPr marL="0" indent="0">
              <a:buFont typeface="Verdana" pitchFamily="34" charset="0"/>
              <a:buNone/>
              <a:defRPr sz="1902"/>
            </a:lvl1pPr>
          </a:lstStyle>
          <a:p>
            <a:pPr lvl="0"/>
            <a:r>
              <a:rPr lang="en-US" noProof="0"/>
              <a:t>Click to edit Master subtitle style</a:t>
            </a:r>
            <a:endParaRPr lang="nl-NL" noProof="0"/>
          </a:p>
        </p:txBody>
      </p:sp>
      <p:pic>
        <p:nvPicPr>
          <p:cNvPr id="10" name="LogoSlash_01" descr="SLASHTRANS" hidden="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75" y="392114"/>
            <a:ext cx="414338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LogoSlash_02" descr="SLASHTRANS" hidden="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6" y="392114"/>
            <a:ext cx="416243" cy="41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odeBalk"/>
          <p:cNvSpPr>
            <a:spLocks noChangeArrowheads="1"/>
          </p:cNvSpPr>
          <p:nvPr userDrawn="1"/>
        </p:nvSpPr>
        <p:spPr bwMode="auto">
          <a:xfrm>
            <a:off x="-1" y="1017588"/>
            <a:ext cx="12192000" cy="2667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>
              <a:solidFill>
                <a:srgbClr val="FFFFFF"/>
              </a:solidFill>
            </a:endParaRPr>
          </a:p>
        </p:txBody>
      </p:sp>
      <p:sp>
        <p:nvSpPr>
          <p:cNvPr id="16" name="Paginanummer"/>
          <p:cNvSpPr/>
          <p:nvPr userDrawn="1"/>
        </p:nvSpPr>
        <p:spPr>
          <a:xfrm>
            <a:off x="10714567" y="1079501"/>
            <a:ext cx="190500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>
            <a:noAutofit/>
          </a:bodyPr>
          <a:lstStyle/>
          <a:p>
            <a:pPr algn="r"/>
            <a:fld id="{825C7DD7-04B3-467D-9524-52591AE6A38C}" type="slidenum">
              <a:rPr lang="nl-NL" sz="900" smtClean="0">
                <a:solidFill>
                  <a:srgbClr val="FFFFFF"/>
                </a:solidFill>
              </a:rPr>
              <a:pPr algn="r"/>
              <a:t>‹nr.›</a:t>
            </a:fld>
            <a:endParaRPr lang="nl-NL" sz="900" dirty="0">
              <a:solidFill>
                <a:srgbClr val="FFFFFF"/>
              </a:solidFill>
            </a:endParaRPr>
          </a:p>
        </p:txBody>
      </p:sp>
      <p:sp>
        <p:nvSpPr>
          <p:cNvPr id="15" name="Scheiding"/>
          <p:cNvSpPr txBox="1">
            <a:spLocks noChangeArrowheads="1"/>
          </p:cNvSpPr>
          <p:nvPr userDrawn="1"/>
        </p:nvSpPr>
        <p:spPr bwMode="auto">
          <a:xfrm>
            <a:off x="10663767" y="1079501"/>
            <a:ext cx="529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t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nl-NL" sz="900" dirty="0">
                <a:solidFill>
                  <a:srgbClr val="FFFFFF"/>
                </a:solidFill>
                <a:latin typeface="Verdana" pitchFamily="34" charset="0"/>
              </a:rPr>
              <a:t>|</a:t>
            </a:r>
          </a:p>
        </p:txBody>
      </p:sp>
      <p:pic>
        <p:nvPicPr>
          <p:cNvPr id="3" name="RUGlogoTop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0" y="205232"/>
            <a:ext cx="2399004" cy="660400"/>
          </a:xfrm>
          <a:prstGeom prst="rect">
            <a:avLst/>
          </a:prstGeom>
        </p:spPr>
      </p:pic>
      <p:sp>
        <p:nvSpPr>
          <p:cNvPr id="8" name="tb_Faculty"/>
          <p:cNvSpPr txBox="1">
            <a:spLocks noChangeArrowheads="1"/>
          </p:cNvSpPr>
          <p:nvPr userDrawn="1"/>
        </p:nvSpPr>
        <p:spPr bwMode="auto">
          <a:xfrm>
            <a:off x="3687764" y="339725"/>
            <a:ext cx="65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nl-NL" sz="1000">
              <a:solidFill>
                <a:srgbClr val="CC0000"/>
              </a:solidFill>
              <a:latin typeface="Georgia" pitchFamily="18" charset="0"/>
            </a:endParaRPr>
          </a:p>
        </p:txBody>
      </p:sp>
      <p:sp>
        <p:nvSpPr>
          <p:cNvPr id="9" name="tb_Department"/>
          <p:cNvSpPr txBox="1">
            <a:spLocks noChangeArrowheads="1"/>
          </p:cNvSpPr>
          <p:nvPr userDrawn="1"/>
        </p:nvSpPr>
        <p:spPr bwMode="auto">
          <a:xfrm>
            <a:off x="5811838" y="341313"/>
            <a:ext cx="2400300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nl-NL" sz="1000">
              <a:solidFill>
                <a:srgbClr val="CC0000"/>
              </a:solidFill>
              <a:latin typeface="Georgia" pitchFamily="18" charset="0"/>
            </a:endParaRPr>
          </a:p>
        </p:txBody>
      </p:sp>
      <p:sp>
        <p:nvSpPr>
          <p:cNvPr id="14" name="tbDate"/>
          <p:cNvSpPr txBox="1">
            <a:spLocks noChangeArrowheads="1"/>
          </p:cNvSpPr>
          <p:nvPr userDrawn="1"/>
        </p:nvSpPr>
        <p:spPr bwMode="auto">
          <a:xfrm>
            <a:off x="9838267" y="1079501"/>
            <a:ext cx="7620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t">
            <a:no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nl-NL" sz="900">
                <a:solidFill>
                  <a:srgbClr val="FFFFFF"/>
                </a:solidFill>
                <a:latin typeface="Verdana" pitchFamily="34" charset="0"/>
              </a:rPr>
              <a:t>04-05-2019</a:t>
            </a:r>
            <a:endParaRPr lang="nl-NL" sz="900" dirty="0">
              <a:solidFill>
                <a:srgbClr val="FFFFFF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448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1" y="584200"/>
            <a:ext cx="12187767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ka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746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alkop"/>
          <p:cNvSpPr>
            <a:spLocks noGrp="1"/>
          </p:cNvSpPr>
          <p:nvPr>
            <p:ph type="title" orient="vert"/>
          </p:nvPr>
        </p:nvSpPr>
        <p:spPr>
          <a:xfrm>
            <a:off x="9141884" y="1341438"/>
            <a:ext cx="3045883" cy="520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kaalklein"/>
          <p:cNvSpPr>
            <a:spLocks noGrp="1"/>
          </p:cNvSpPr>
          <p:nvPr>
            <p:ph type="body" orient="vert" idx="1"/>
          </p:nvPr>
        </p:nvSpPr>
        <p:spPr>
          <a:xfrm>
            <a:off x="1" y="1341438"/>
            <a:ext cx="8938684" cy="5207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420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1" y="584200"/>
            <a:ext cx="12187767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ekstvak"/>
          <p:cNvSpPr>
            <a:spLocks noGrp="1"/>
          </p:cNvSpPr>
          <p:nvPr>
            <p:ph type="body" idx="1"/>
          </p:nvPr>
        </p:nvSpPr>
        <p:spPr>
          <a:xfrm>
            <a:off x="1" y="1455578"/>
            <a:ext cx="12187767" cy="5148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9007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fdekplaat"/>
          <p:cNvSpPr/>
          <p:nvPr userDrawn="1"/>
        </p:nvSpPr>
        <p:spPr>
          <a:xfrm>
            <a:off x="0" y="0"/>
            <a:ext cx="12192000" cy="1017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b_Break"/>
          <p:cNvSpPr>
            <a:spLocks noGrp="1" noChangeArrowheads="1"/>
          </p:cNvSpPr>
          <p:nvPr>
            <p:ph type="ctrTitle"/>
          </p:nvPr>
        </p:nvSpPr>
        <p:spPr bwMode="auto">
          <a:xfrm>
            <a:off x="-1" y="1278000"/>
            <a:ext cx="12192000" cy="2476500"/>
          </a:xfrm>
          <a:prstGeom prst="rect">
            <a:avLst/>
          </a:prstGeom>
          <a:solidFill>
            <a:srgbClr val="505050"/>
          </a:solidFill>
          <a:ln w="0" cmpd="sng">
            <a:noFill/>
          </a:ln>
          <a:effectLst/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2091" tIns="216000" rIns="267843" bIns="45717" anchor="t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 lvl="0"/>
            <a:endParaRPr lang="en-GB" noProof="0" dirty="0"/>
          </a:p>
        </p:txBody>
      </p:sp>
      <p:sp>
        <p:nvSpPr>
          <p:cNvPr id="11" name="shape_Transparantie"/>
          <p:cNvSpPr>
            <a:spLocks noChangeArrowheads="1"/>
          </p:cNvSpPr>
          <p:nvPr userDrawn="1"/>
        </p:nvSpPr>
        <p:spPr bwMode="auto">
          <a:xfrm>
            <a:off x="0" y="0"/>
            <a:ext cx="16933" cy="10175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757575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 dirty="0"/>
          </a:p>
        </p:txBody>
      </p:sp>
      <p:sp>
        <p:nvSpPr>
          <p:cNvPr id="12" name="shape_TransFollower"/>
          <p:cNvSpPr>
            <a:spLocks noChangeArrowheads="1"/>
          </p:cNvSpPr>
          <p:nvPr userDrawn="1"/>
        </p:nvSpPr>
        <p:spPr bwMode="auto">
          <a:xfrm>
            <a:off x="0" y="0"/>
            <a:ext cx="169333" cy="1017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/>
          </a:p>
        </p:txBody>
      </p:sp>
      <p:pic>
        <p:nvPicPr>
          <p:cNvPr id="8" name="LogoSlash_01" descr="SLASHTRANS" hidden="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75" y="392114"/>
            <a:ext cx="414338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LogoSlash_02" descr="SLASHTRANS" hidden="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6" y="392114"/>
            <a:ext cx="416243" cy="41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Ondertitel"/>
          <p:cNvSpPr>
            <a:spLocks noGrp="1" noChangeArrowheads="1"/>
          </p:cNvSpPr>
          <p:nvPr>
            <p:ph type="subTitle" idx="1"/>
          </p:nvPr>
        </p:nvSpPr>
        <p:spPr>
          <a:xfrm>
            <a:off x="1" y="4035425"/>
            <a:ext cx="12187767" cy="1905000"/>
          </a:xfrm>
        </p:spPr>
        <p:txBody>
          <a:bodyPr rIns="267843"/>
          <a:lstStyle>
            <a:lvl1pPr marL="0" indent="0">
              <a:buFont typeface="Verdana" pitchFamily="34" charset="0"/>
              <a:buNone/>
              <a:defRPr sz="1900"/>
            </a:lvl1pPr>
          </a:lstStyle>
          <a:p>
            <a:pPr lvl="0"/>
            <a:r>
              <a:rPr lang="nl-NL" noProof="0"/>
              <a:t>Click to edit Master subtitle style</a:t>
            </a:r>
          </a:p>
        </p:txBody>
      </p:sp>
      <p:sp>
        <p:nvSpPr>
          <p:cNvPr id="14" name="RodeBalk"/>
          <p:cNvSpPr>
            <a:spLocks noChangeArrowheads="1"/>
          </p:cNvSpPr>
          <p:nvPr userDrawn="1"/>
        </p:nvSpPr>
        <p:spPr bwMode="auto">
          <a:xfrm>
            <a:off x="-1" y="1017588"/>
            <a:ext cx="12192000" cy="2667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>
              <a:solidFill>
                <a:srgbClr val="FFFFFF"/>
              </a:solidFill>
            </a:endParaRPr>
          </a:p>
        </p:txBody>
      </p:sp>
      <p:pic>
        <p:nvPicPr>
          <p:cNvPr id="2" name="RUGlogoTop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0" y="205232"/>
            <a:ext cx="2399004" cy="660400"/>
          </a:xfrm>
          <a:prstGeom prst="rect">
            <a:avLst/>
          </a:prstGeom>
        </p:spPr>
      </p:pic>
      <p:sp>
        <p:nvSpPr>
          <p:cNvPr id="6" name="tb_Faculty"/>
          <p:cNvSpPr txBox="1">
            <a:spLocks noChangeArrowheads="1"/>
          </p:cNvSpPr>
          <p:nvPr userDrawn="1"/>
        </p:nvSpPr>
        <p:spPr bwMode="auto">
          <a:xfrm>
            <a:off x="3687764" y="338138"/>
            <a:ext cx="65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nl-NL" sz="1000">
              <a:solidFill>
                <a:srgbClr val="CC0000"/>
              </a:solidFill>
              <a:latin typeface="Georgia" pitchFamily="18" charset="0"/>
            </a:endParaRPr>
          </a:p>
        </p:txBody>
      </p:sp>
      <p:sp>
        <p:nvSpPr>
          <p:cNvPr id="7" name="tb_Department"/>
          <p:cNvSpPr txBox="1">
            <a:spLocks noChangeAspect="1" noChangeArrowheads="1"/>
          </p:cNvSpPr>
          <p:nvPr userDrawn="1"/>
        </p:nvSpPr>
        <p:spPr bwMode="auto">
          <a:xfrm>
            <a:off x="5811838" y="341314"/>
            <a:ext cx="240030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nl-NL" sz="1000">
              <a:solidFill>
                <a:srgbClr val="CC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825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1" y="584200"/>
            <a:ext cx="12187767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kstvak"/>
          <p:cNvSpPr>
            <a:spLocks noGrp="1"/>
          </p:cNvSpPr>
          <p:nvPr>
            <p:ph idx="1"/>
          </p:nvPr>
        </p:nvSpPr>
        <p:spPr>
          <a:xfrm>
            <a:off x="1" y="1455578"/>
            <a:ext cx="12187767" cy="5148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3736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etitel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Boventitel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189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1" y="584200"/>
            <a:ext cx="12187767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kstlinks"/>
          <p:cNvSpPr>
            <a:spLocks noGrp="1"/>
          </p:cNvSpPr>
          <p:nvPr>
            <p:ph sz="half" idx="1"/>
          </p:nvPr>
        </p:nvSpPr>
        <p:spPr>
          <a:xfrm>
            <a:off x="1" y="2230438"/>
            <a:ext cx="5992284" cy="431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kstrechts"/>
          <p:cNvSpPr>
            <a:spLocks noGrp="1"/>
          </p:cNvSpPr>
          <p:nvPr>
            <p:ph sz="half" idx="2"/>
          </p:nvPr>
        </p:nvSpPr>
        <p:spPr>
          <a:xfrm>
            <a:off x="6195484" y="2230438"/>
            <a:ext cx="5992283" cy="431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1895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vak"/>
          <p:cNvSpPr>
            <a:spLocks noGrp="1"/>
          </p:cNvSpPr>
          <p:nvPr>
            <p:ph type="title"/>
          </p:nvPr>
        </p:nvSpPr>
        <p:spPr>
          <a:xfrm>
            <a:off x="0" y="584200"/>
            <a:ext cx="12192000" cy="63894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9" name="Koplinks"/>
          <p:cNvSpPr>
            <a:spLocks noGrp="1"/>
          </p:cNvSpPr>
          <p:nvPr>
            <p:ph type="body" idx="1"/>
          </p:nvPr>
        </p:nvSpPr>
        <p:spPr>
          <a:xfrm>
            <a:off x="623392" y="2132856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Kleinlinks"/>
          <p:cNvSpPr>
            <a:spLocks noGrp="1"/>
          </p:cNvSpPr>
          <p:nvPr>
            <p:ph sz="half" idx="2"/>
          </p:nvPr>
        </p:nvSpPr>
        <p:spPr>
          <a:xfrm>
            <a:off x="609600" y="2780929"/>
            <a:ext cx="5386917" cy="37444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11" name="Koprechts"/>
          <p:cNvSpPr>
            <a:spLocks noGrp="1"/>
          </p:cNvSpPr>
          <p:nvPr>
            <p:ph type="body" sz="quarter" idx="3"/>
          </p:nvPr>
        </p:nvSpPr>
        <p:spPr>
          <a:xfrm>
            <a:off x="6193368" y="2132857"/>
            <a:ext cx="5389033" cy="6480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Kleinrechts"/>
          <p:cNvSpPr>
            <a:spLocks noGrp="1"/>
          </p:cNvSpPr>
          <p:nvPr>
            <p:ph sz="quarter" idx="4"/>
          </p:nvPr>
        </p:nvSpPr>
        <p:spPr>
          <a:xfrm>
            <a:off x="6193368" y="2780929"/>
            <a:ext cx="5389033" cy="37444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86048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1" y="584200"/>
            <a:ext cx="12187767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28311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3567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1" y="584200"/>
            <a:ext cx="12187767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kstvak"/>
          <p:cNvSpPr>
            <a:spLocks noGrp="1"/>
          </p:cNvSpPr>
          <p:nvPr>
            <p:ph idx="1"/>
          </p:nvPr>
        </p:nvSpPr>
        <p:spPr>
          <a:xfrm>
            <a:off x="1" y="1455578"/>
            <a:ext cx="12187767" cy="5148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563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oplinks"/>
          <p:cNvSpPr>
            <a:spLocks noGrp="1"/>
          </p:cNvSpPr>
          <p:nvPr>
            <p:ph type="title"/>
          </p:nvPr>
        </p:nvSpPr>
        <p:spPr>
          <a:xfrm>
            <a:off x="335361" y="1340768"/>
            <a:ext cx="4285324" cy="8640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7" name="Rechtsgroot"/>
          <p:cNvSpPr>
            <a:spLocks noGrp="1"/>
          </p:cNvSpPr>
          <p:nvPr>
            <p:ph idx="1"/>
          </p:nvPr>
        </p:nvSpPr>
        <p:spPr>
          <a:xfrm>
            <a:off x="4766733" y="1340768"/>
            <a:ext cx="6815667" cy="51845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8" name="Tekstlinks"/>
          <p:cNvSpPr>
            <a:spLocks noGrp="1"/>
          </p:cNvSpPr>
          <p:nvPr>
            <p:ph type="body" sz="half" idx="2"/>
          </p:nvPr>
        </p:nvSpPr>
        <p:spPr>
          <a:xfrm>
            <a:off x="335361" y="2204864"/>
            <a:ext cx="4285324" cy="43204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6141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nderschriftkop"/>
          <p:cNvSpPr>
            <a:spLocks noGrp="1"/>
          </p:cNvSpPr>
          <p:nvPr>
            <p:ph type="title"/>
          </p:nvPr>
        </p:nvSpPr>
        <p:spPr>
          <a:xfrm>
            <a:off x="2389717" y="5085184"/>
            <a:ext cx="7315200" cy="64807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7" name="Figuur"/>
          <p:cNvSpPr>
            <a:spLocks noGrp="1" noChangeAspect="1"/>
          </p:cNvSpPr>
          <p:nvPr>
            <p:ph type="pic" idx="1"/>
          </p:nvPr>
        </p:nvSpPr>
        <p:spPr>
          <a:xfrm>
            <a:off x="2389717" y="1484783"/>
            <a:ext cx="54864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8" name="Onderschrift"/>
          <p:cNvSpPr>
            <a:spLocks noGrp="1"/>
          </p:cNvSpPr>
          <p:nvPr>
            <p:ph type="body" sz="half" idx="2"/>
          </p:nvPr>
        </p:nvSpPr>
        <p:spPr>
          <a:xfrm>
            <a:off x="2389717" y="5733256"/>
            <a:ext cx="7315200" cy="7920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57923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vak"/>
          <p:cNvSpPr>
            <a:spLocks noGrp="1"/>
          </p:cNvSpPr>
          <p:nvPr>
            <p:ph type="title"/>
          </p:nvPr>
        </p:nvSpPr>
        <p:spPr>
          <a:xfrm>
            <a:off x="1" y="584200"/>
            <a:ext cx="12187767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6" name="Vertikaal"/>
          <p:cNvSpPr>
            <a:spLocks noGrp="1"/>
          </p:cNvSpPr>
          <p:nvPr>
            <p:ph type="body" orient="vert" idx="1"/>
          </p:nvPr>
        </p:nvSpPr>
        <p:spPr>
          <a:xfrm>
            <a:off x="1" y="2230438"/>
            <a:ext cx="12187767" cy="431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05925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tikaalkop"/>
          <p:cNvSpPr>
            <a:spLocks noGrp="1"/>
          </p:cNvSpPr>
          <p:nvPr>
            <p:ph type="title" orient="vert"/>
          </p:nvPr>
        </p:nvSpPr>
        <p:spPr>
          <a:xfrm>
            <a:off x="9141884" y="1341438"/>
            <a:ext cx="3045883" cy="520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6" name="Vertikaalklein"/>
          <p:cNvSpPr>
            <a:spLocks noGrp="1"/>
          </p:cNvSpPr>
          <p:nvPr>
            <p:ph type="body" orient="vert" idx="1"/>
          </p:nvPr>
        </p:nvSpPr>
        <p:spPr>
          <a:xfrm>
            <a:off x="1" y="1341438"/>
            <a:ext cx="8938684" cy="520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3226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fdekplaat"/>
          <p:cNvSpPr/>
          <p:nvPr userDrawn="1"/>
        </p:nvSpPr>
        <p:spPr>
          <a:xfrm>
            <a:off x="0" y="0"/>
            <a:ext cx="12192000" cy="1017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b_End"/>
          <p:cNvSpPr>
            <a:spLocks noGrp="1" noChangeArrowheads="1"/>
          </p:cNvSpPr>
          <p:nvPr>
            <p:ph type="ctrTitle"/>
          </p:nvPr>
        </p:nvSpPr>
        <p:spPr bwMode="auto">
          <a:xfrm>
            <a:off x="-1" y="1278000"/>
            <a:ext cx="12192000" cy="2476500"/>
          </a:xfrm>
          <a:prstGeom prst="rect">
            <a:avLst/>
          </a:prstGeom>
          <a:solidFill>
            <a:srgbClr val="505050"/>
          </a:solidFill>
          <a:ln w="0" cmpd="sng">
            <a:noFill/>
          </a:ln>
          <a:effectLst/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2091" tIns="216000" rIns="267843" bIns="45717" anchor="t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 lvl="0"/>
            <a:endParaRPr lang="en-GB" noProof="0" dirty="0"/>
          </a:p>
        </p:txBody>
      </p:sp>
      <p:sp>
        <p:nvSpPr>
          <p:cNvPr id="11" name="shape_Transparantie"/>
          <p:cNvSpPr>
            <a:spLocks noChangeArrowheads="1"/>
          </p:cNvSpPr>
          <p:nvPr userDrawn="1"/>
        </p:nvSpPr>
        <p:spPr bwMode="auto">
          <a:xfrm>
            <a:off x="0" y="0"/>
            <a:ext cx="16933" cy="10175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757575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 dirty="0"/>
          </a:p>
        </p:txBody>
      </p:sp>
      <p:sp>
        <p:nvSpPr>
          <p:cNvPr id="12" name="shape_TransFollower"/>
          <p:cNvSpPr>
            <a:spLocks noChangeArrowheads="1"/>
          </p:cNvSpPr>
          <p:nvPr userDrawn="1"/>
        </p:nvSpPr>
        <p:spPr bwMode="auto">
          <a:xfrm>
            <a:off x="0" y="0"/>
            <a:ext cx="169333" cy="1017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/>
          </a:p>
        </p:txBody>
      </p:sp>
      <p:pic>
        <p:nvPicPr>
          <p:cNvPr id="8" name="LogoSlash_01" descr="SLASHTRANS" hidden="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75" y="392114"/>
            <a:ext cx="414338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LogoSlash_02" descr="SLASHTRANS" hidden="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6" y="392114"/>
            <a:ext cx="416243" cy="41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Ondertitel"/>
          <p:cNvSpPr>
            <a:spLocks noGrp="1" noChangeArrowheads="1"/>
          </p:cNvSpPr>
          <p:nvPr>
            <p:ph type="subTitle" idx="1"/>
          </p:nvPr>
        </p:nvSpPr>
        <p:spPr>
          <a:xfrm>
            <a:off x="1" y="4035425"/>
            <a:ext cx="12187767" cy="1905000"/>
          </a:xfrm>
          <a:ln>
            <a:noFill/>
          </a:ln>
        </p:spPr>
        <p:txBody>
          <a:bodyPr rIns="267843"/>
          <a:lstStyle>
            <a:lvl1pPr marL="0" indent="0">
              <a:buFont typeface="Verdana" pitchFamily="34" charset="0"/>
              <a:buNone/>
              <a:defRPr sz="1900"/>
            </a:lvl1pPr>
          </a:lstStyle>
          <a:p>
            <a:pPr lvl="0"/>
            <a:r>
              <a:rPr lang="nl-NL" noProof="0" dirty="0"/>
              <a:t>Click </a:t>
            </a:r>
            <a:r>
              <a:rPr lang="nl-NL" noProof="0" dirty="0" err="1"/>
              <a:t>to</a:t>
            </a:r>
            <a:r>
              <a:rPr lang="nl-NL" noProof="0" dirty="0"/>
              <a:t> </a:t>
            </a:r>
            <a:r>
              <a:rPr lang="nl-NL" noProof="0" dirty="0" err="1"/>
              <a:t>edit</a:t>
            </a:r>
            <a:r>
              <a:rPr lang="nl-NL" noProof="0" dirty="0"/>
              <a:t> Master </a:t>
            </a:r>
            <a:r>
              <a:rPr lang="nl-NL" noProof="0" dirty="0" err="1"/>
              <a:t>subtitle</a:t>
            </a:r>
            <a:r>
              <a:rPr lang="nl-NL" noProof="0" dirty="0"/>
              <a:t> </a:t>
            </a:r>
            <a:r>
              <a:rPr lang="nl-NL" noProof="0" dirty="0" err="1"/>
              <a:t>style</a:t>
            </a:r>
            <a:endParaRPr lang="nl-NL" noProof="0" dirty="0"/>
          </a:p>
        </p:txBody>
      </p:sp>
      <p:sp>
        <p:nvSpPr>
          <p:cNvPr id="16" name="RodeBalk"/>
          <p:cNvSpPr>
            <a:spLocks noChangeArrowheads="1"/>
          </p:cNvSpPr>
          <p:nvPr userDrawn="1"/>
        </p:nvSpPr>
        <p:spPr bwMode="auto">
          <a:xfrm>
            <a:off x="-1" y="1017588"/>
            <a:ext cx="12192000" cy="2667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nl-NL">
              <a:solidFill>
                <a:srgbClr val="FFFFFF"/>
              </a:solidFill>
            </a:endParaRPr>
          </a:p>
        </p:txBody>
      </p:sp>
      <p:pic>
        <p:nvPicPr>
          <p:cNvPr id="2" name="RUGlogoTop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0" y="205232"/>
            <a:ext cx="2399004" cy="660400"/>
          </a:xfrm>
          <a:prstGeom prst="rect">
            <a:avLst/>
          </a:prstGeom>
        </p:spPr>
      </p:pic>
      <p:sp>
        <p:nvSpPr>
          <p:cNvPr id="6" name="tb_Faculty"/>
          <p:cNvSpPr txBox="1">
            <a:spLocks noChangeArrowheads="1"/>
          </p:cNvSpPr>
          <p:nvPr userDrawn="1"/>
        </p:nvSpPr>
        <p:spPr bwMode="auto">
          <a:xfrm>
            <a:off x="3687764" y="338138"/>
            <a:ext cx="65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nl-NL" sz="1000">
              <a:solidFill>
                <a:srgbClr val="CC0000"/>
              </a:solidFill>
              <a:latin typeface="Georgia" pitchFamily="18" charset="0"/>
            </a:endParaRPr>
          </a:p>
        </p:txBody>
      </p:sp>
      <p:sp>
        <p:nvSpPr>
          <p:cNvPr id="7" name="tb_Department"/>
          <p:cNvSpPr txBox="1">
            <a:spLocks noChangeArrowheads="1"/>
          </p:cNvSpPr>
          <p:nvPr userDrawn="1"/>
        </p:nvSpPr>
        <p:spPr bwMode="auto">
          <a:xfrm>
            <a:off x="5811838" y="341314"/>
            <a:ext cx="24003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nl-NL" sz="1000">
              <a:solidFill>
                <a:srgbClr val="CC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4906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1" y="584200"/>
            <a:ext cx="12187767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kstvak"/>
          <p:cNvSpPr>
            <a:spLocks noGrp="1"/>
          </p:cNvSpPr>
          <p:nvPr>
            <p:ph idx="1"/>
          </p:nvPr>
        </p:nvSpPr>
        <p:spPr>
          <a:xfrm>
            <a:off x="1" y="1455578"/>
            <a:ext cx="12187767" cy="5148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22016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etitel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Boventitel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21642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1" y="584200"/>
            <a:ext cx="12187767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kstlinks"/>
          <p:cNvSpPr>
            <a:spLocks noGrp="1"/>
          </p:cNvSpPr>
          <p:nvPr>
            <p:ph sz="half" idx="1"/>
          </p:nvPr>
        </p:nvSpPr>
        <p:spPr>
          <a:xfrm>
            <a:off x="1" y="2230438"/>
            <a:ext cx="5992284" cy="431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4" name="Tekstrechts"/>
          <p:cNvSpPr>
            <a:spLocks noGrp="1"/>
          </p:cNvSpPr>
          <p:nvPr>
            <p:ph sz="half" idx="2"/>
          </p:nvPr>
        </p:nvSpPr>
        <p:spPr>
          <a:xfrm>
            <a:off x="6195484" y="2230438"/>
            <a:ext cx="5992283" cy="431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01316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vak"/>
          <p:cNvSpPr>
            <a:spLocks noGrp="1"/>
          </p:cNvSpPr>
          <p:nvPr>
            <p:ph type="title"/>
          </p:nvPr>
        </p:nvSpPr>
        <p:spPr>
          <a:xfrm>
            <a:off x="0" y="584200"/>
            <a:ext cx="12192000" cy="63894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9" name="Koplinks"/>
          <p:cNvSpPr>
            <a:spLocks noGrp="1"/>
          </p:cNvSpPr>
          <p:nvPr>
            <p:ph type="body" idx="1"/>
          </p:nvPr>
        </p:nvSpPr>
        <p:spPr>
          <a:xfrm>
            <a:off x="623392" y="2132856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Kleinlinks"/>
          <p:cNvSpPr>
            <a:spLocks noGrp="1"/>
          </p:cNvSpPr>
          <p:nvPr>
            <p:ph sz="half" idx="2"/>
          </p:nvPr>
        </p:nvSpPr>
        <p:spPr>
          <a:xfrm>
            <a:off x="609600" y="2780929"/>
            <a:ext cx="5386917" cy="37444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11" name="Koprechts"/>
          <p:cNvSpPr>
            <a:spLocks noGrp="1"/>
          </p:cNvSpPr>
          <p:nvPr>
            <p:ph type="body" sz="quarter" idx="3"/>
          </p:nvPr>
        </p:nvSpPr>
        <p:spPr>
          <a:xfrm>
            <a:off x="6193368" y="2132857"/>
            <a:ext cx="5389033" cy="6480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Kleinrechts"/>
          <p:cNvSpPr>
            <a:spLocks noGrp="1"/>
          </p:cNvSpPr>
          <p:nvPr>
            <p:ph sz="quarter" idx="4"/>
          </p:nvPr>
        </p:nvSpPr>
        <p:spPr>
          <a:xfrm>
            <a:off x="6193368" y="2780929"/>
            <a:ext cx="5389033" cy="37444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61428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1" y="584200"/>
            <a:ext cx="12187767" cy="79216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0933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etitel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Boventitel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14511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61052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oplinks"/>
          <p:cNvSpPr>
            <a:spLocks noGrp="1"/>
          </p:cNvSpPr>
          <p:nvPr>
            <p:ph type="title"/>
          </p:nvPr>
        </p:nvSpPr>
        <p:spPr>
          <a:xfrm>
            <a:off x="335361" y="1340768"/>
            <a:ext cx="4285324" cy="8640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7" name="Rechtsgroot"/>
          <p:cNvSpPr>
            <a:spLocks noGrp="1"/>
          </p:cNvSpPr>
          <p:nvPr>
            <p:ph idx="1"/>
          </p:nvPr>
        </p:nvSpPr>
        <p:spPr>
          <a:xfrm>
            <a:off x="4766733" y="1340768"/>
            <a:ext cx="6815667" cy="51845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8" name="Tekstlinks"/>
          <p:cNvSpPr>
            <a:spLocks noGrp="1"/>
          </p:cNvSpPr>
          <p:nvPr>
            <p:ph type="body" sz="half" idx="2"/>
          </p:nvPr>
        </p:nvSpPr>
        <p:spPr>
          <a:xfrm>
            <a:off x="335361" y="2204864"/>
            <a:ext cx="4285324" cy="43204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47109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nderschriftkop"/>
          <p:cNvSpPr>
            <a:spLocks noGrp="1"/>
          </p:cNvSpPr>
          <p:nvPr>
            <p:ph type="title"/>
          </p:nvPr>
        </p:nvSpPr>
        <p:spPr>
          <a:xfrm>
            <a:off x="2389717" y="5085184"/>
            <a:ext cx="7315200" cy="64807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11" name="Figuur"/>
          <p:cNvSpPr>
            <a:spLocks noGrp="1" noChangeAspect="1"/>
          </p:cNvSpPr>
          <p:nvPr>
            <p:ph type="pic" idx="1"/>
          </p:nvPr>
        </p:nvSpPr>
        <p:spPr>
          <a:xfrm>
            <a:off x="2389717" y="1484783"/>
            <a:ext cx="54864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12" name="Onderschrift"/>
          <p:cNvSpPr>
            <a:spLocks noGrp="1"/>
          </p:cNvSpPr>
          <p:nvPr>
            <p:ph type="body" sz="half" idx="2"/>
          </p:nvPr>
        </p:nvSpPr>
        <p:spPr>
          <a:xfrm>
            <a:off x="2389717" y="5733256"/>
            <a:ext cx="7315200" cy="7920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20668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vak"/>
          <p:cNvSpPr>
            <a:spLocks noGrp="1"/>
          </p:cNvSpPr>
          <p:nvPr>
            <p:ph type="title"/>
          </p:nvPr>
        </p:nvSpPr>
        <p:spPr>
          <a:xfrm>
            <a:off x="1" y="584200"/>
            <a:ext cx="12187767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6" name="Vertikaal"/>
          <p:cNvSpPr>
            <a:spLocks noGrp="1"/>
          </p:cNvSpPr>
          <p:nvPr>
            <p:ph type="body" orient="vert" idx="1"/>
          </p:nvPr>
        </p:nvSpPr>
        <p:spPr>
          <a:xfrm>
            <a:off x="1" y="2230438"/>
            <a:ext cx="12187767" cy="431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63361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tikaalkop"/>
          <p:cNvSpPr>
            <a:spLocks noGrp="1"/>
          </p:cNvSpPr>
          <p:nvPr>
            <p:ph type="title" orient="vert"/>
          </p:nvPr>
        </p:nvSpPr>
        <p:spPr>
          <a:xfrm>
            <a:off x="9141884" y="1341438"/>
            <a:ext cx="3045883" cy="520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6" name="Vertikaalklein"/>
          <p:cNvSpPr>
            <a:spLocks noGrp="1"/>
          </p:cNvSpPr>
          <p:nvPr>
            <p:ph type="body" orient="vert" idx="1"/>
          </p:nvPr>
        </p:nvSpPr>
        <p:spPr>
          <a:xfrm>
            <a:off x="1" y="1341438"/>
            <a:ext cx="8938684" cy="520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7834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1" y="584200"/>
            <a:ext cx="12187767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kstlinks"/>
          <p:cNvSpPr>
            <a:spLocks noGrp="1"/>
          </p:cNvSpPr>
          <p:nvPr>
            <p:ph sz="half" idx="1"/>
          </p:nvPr>
        </p:nvSpPr>
        <p:spPr>
          <a:xfrm>
            <a:off x="1" y="2230438"/>
            <a:ext cx="5992284" cy="431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ekstrechts"/>
          <p:cNvSpPr>
            <a:spLocks noGrp="1"/>
          </p:cNvSpPr>
          <p:nvPr>
            <p:ph sz="half" idx="2"/>
          </p:nvPr>
        </p:nvSpPr>
        <p:spPr>
          <a:xfrm>
            <a:off x="6195484" y="2230438"/>
            <a:ext cx="5992283" cy="431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490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0" y="584200"/>
            <a:ext cx="12192000" cy="63894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Koplinks"/>
          <p:cNvSpPr>
            <a:spLocks noGrp="1"/>
          </p:cNvSpPr>
          <p:nvPr>
            <p:ph type="body" idx="1"/>
          </p:nvPr>
        </p:nvSpPr>
        <p:spPr>
          <a:xfrm>
            <a:off x="623392" y="2132856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Kleinlinks"/>
          <p:cNvSpPr>
            <a:spLocks noGrp="1"/>
          </p:cNvSpPr>
          <p:nvPr>
            <p:ph sz="half" idx="2"/>
          </p:nvPr>
        </p:nvSpPr>
        <p:spPr>
          <a:xfrm>
            <a:off x="609600" y="2780929"/>
            <a:ext cx="5386917" cy="37444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Koprechts"/>
          <p:cNvSpPr>
            <a:spLocks noGrp="1"/>
          </p:cNvSpPr>
          <p:nvPr>
            <p:ph type="body" sz="quarter" idx="3"/>
          </p:nvPr>
        </p:nvSpPr>
        <p:spPr>
          <a:xfrm>
            <a:off x="6193368" y="2132857"/>
            <a:ext cx="5389033" cy="6480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Kleinrechts"/>
          <p:cNvSpPr>
            <a:spLocks noGrp="1"/>
          </p:cNvSpPr>
          <p:nvPr>
            <p:ph sz="quarter" idx="4"/>
          </p:nvPr>
        </p:nvSpPr>
        <p:spPr>
          <a:xfrm>
            <a:off x="6193368" y="2780929"/>
            <a:ext cx="5389033" cy="37444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93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vak"/>
          <p:cNvSpPr>
            <a:spLocks noGrp="1"/>
          </p:cNvSpPr>
          <p:nvPr>
            <p:ph type="title"/>
          </p:nvPr>
        </p:nvSpPr>
        <p:spPr>
          <a:xfrm>
            <a:off x="1" y="584200"/>
            <a:ext cx="12187767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705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3851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links"/>
          <p:cNvSpPr>
            <a:spLocks noGrp="1"/>
          </p:cNvSpPr>
          <p:nvPr>
            <p:ph type="title"/>
          </p:nvPr>
        </p:nvSpPr>
        <p:spPr>
          <a:xfrm>
            <a:off x="335361" y="1340768"/>
            <a:ext cx="4285324" cy="8640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Rechtsgroot"/>
          <p:cNvSpPr>
            <a:spLocks noGrp="1"/>
          </p:cNvSpPr>
          <p:nvPr>
            <p:ph idx="1"/>
          </p:nvPr>
        </p:nvSpPr>
        <p:spPr>
          <a:xfrm>
            <a:off x="4766733" y="1340768"/>
            <a:ext cx="6815667" cy="51845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kstlinks"/>
          <p:cNvSpPr>
            <a:spLocks noGrp="1"/>
          </p:cNvSpPr>
          <p:nvPr>
            <p:ph type="body" sz="half" idx="2"/>
          </p:nvPr>
        </p:nvSpPr>
        <p:spPr>
          <a:xfrm>
            <a:off x="335361" y="2204864"/>
            <a:ext cx="4285324" cy="43204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5460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schriftkop"/>
          <p:cNvSpPr>
            <a:spLocks noGrp="1"/>
          </p:cNvSpPr>
          <p:nvPr>
            <p:ph type="title"/>
          </p:nvPr>
        </p:nvSpPr>
        <p:spPr>
          <a:xfrm>
            <a:off x="2389717" y="5085184"/>
            <a:ext cx="7315200" cy="64807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Figuur"/>
          <p:cNvSpPr>
            <a:spLocks noGrp="1"/>
          </p:cNvSpPr>
          <p:nvPr>
            <p:ph type="pic" idx="1"/>
          </p:nvPr>
        </p:nvSpPr>
        <p:spPr>
          <a:xfrm>
            <a:off x="2389717" y="1484784"/>
            <a:ext cx="7315200" cy="360040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nl-NL" noProof="0"/>
          </a:p>
        </p:txBody>
      </p:sp>
      <p:sp>
        <p:nvSpPr>
          <p:cNvPr id="4" name="Onderschrift"/>
          <p:cNvSpPr>
            <a:spLocks noGrp="1"/>
          </p:cNvSpPr>
          <p:nvPr>
            <p:ph type="body" sz="half" idx="2"/>
          </p:nvPr>
        </p:nvSpPr>
        <p:spPr>
          <a:xfrm>
            <a:off x="2389717" y="5733256"/>
            <a:ext cx="7315200" cy="7920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2450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shape_Transparantie"/>
          <p:cNvSpPr>
            <a:spLocks noChangeArrowheads="1"/>
          </p:cNvSpPr>
          <p:nvPr/>
        </p:nvSpPr>
        <p:spPr bwMode="auto">
          <a:xfrm>
            <a:off x="0" y="0"/>
            <a:ext cx="16933" cy="10175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757575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/>
          </a:p>
        </p:txBody>
      </p:sp>
      <p:sp>
        <p:nvSpPr>
          <p:cNvPr id="1031" name="shape_TransFollower"/>
          <p:cNvSpPr>
            <a:spLocks noChangeArrowheads="1"/>
          </p:cNvSpPr>
          <p:nvPr/>
        </p:nvSpPr>
        <p:spPr bwMode="auto">
          <a:xfrm>
            <a:off x="0" y="0"/>
            <a:ext cx="169333" cy="1017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/>
          </a:p>
        </p:txBody>
      </p:sp>
      <p:sp>
        <p:nvSpPr>
          <p:cNvPr id="1026" name="Tekstvak"/>
          <p:cNvSpPr>
            <a:spLocks noGrp="1" noChangeArrowheads="1"/>
          </p:cNvSpPr>
          <p:nvPr>
            <p:ph type="body" idx="1"/>
          </p:nvPr>
        </p:nvSpPr>
        <p:spPr bwMode="auto">
          <a:xfrm>
            <a:off x="1" y="1455578"/>
            <a:ext cx="12187767" cy="5148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091" tIns="45717" rIns="270000" bIns="45717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altLang="nl-NL" dirty="0"/>
              <a:t>Edit Master text styles</a:t>
            </a:r>
          </a:p>
          <a:p>
            <a:pPr lvl="1"/>
            <a:r>
              <a:rPr lang="en-GB" altLang="nl-NL" dirty="0"/>
              <a:t>Second level</a:t>
            </a:r>
          </a:p>
          <a:p>
            <a:pPr lvl="2"/>
            <a:r>
              <a:rPr lang="en-GB" altLang="nl-NL" dirty="0"/>
              <a:t>Third level</a:t>
            </a:r>
          </a:p>
          <a:p>
            <a:pPr lvl="3"/>
            <a:r>
              <a:rPr lang="en-GB" altLang="nl-NL" dirty="0"/>
              <a:t>Fourth level</a:t>
            </a:r>
          </a:p>
          <a:p>
            <a:pPr lvl="4"/>
            <a:r>
              <a:rPr lang="en-GB" altLang="nl-NL" dirty="0"/>
              <a:t>Fifth level</a:t>
            </a:r>
          </a:p>
        </p:txBody>
      </p:sp>
      <p:sp>
        <p:nvSpPr>
          <p:cNvPr id="1028" name="Titelvak"/>
          <p:cNvSpPr>
            <a:spLocks noGrp="1" noChangeArrowheads="1"/>
          </p:cNvSpPr>
          <p:nvPr>
            <p:ph type="title"/>
          </p:nvPr>
        </p:nvSpPr>
        <p:spPr bwMode="auto">
          <a:xfrm>
            <a:off x="1" y="584200"/>
            <a:ext cx="12187767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800" tIns="46800" rIns="270000" bIns="4680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altLang="nl-NL" dirty="0"/>
              <a:t>Click to edit Master title style</a:t>
            </a:r>
          </a:p>
        </p:txBody>
      </p:sp>
      <p:sp>
        <p:nvSpPr>
          <p:cNvPr id="1027" name="RodeBalk"/>
          <p:cNvSpPr>
            <a:spLocks noChangeArrowheads="1"/>
          </p:cNvSpPr>
          <p:nvPr/>
        </p:nvSpPr>
        <p:spPr bwMode="auto">
          <a:xfrm>
            <a:off x="-1" y="406400"/>
            <a:ext cx="12192000" cy="762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>
              <a:solidFill>
                <a:srgbClr val="FFFFFF"/>
              </a:solidFill>
            </a:endParaRPr>
          </a:p>
        </p:txBody>
      </p:sp>
      <p:pic>
        <p:nvPicPr>
          <p:cNvPr id="1033" name="LogoSlash_01" descr="SLASHTRANS" hidden="1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75" y="392114"/>
            <a:ext cx="414338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LogoSlash_02" descr="SLASHTRANS" hidden="1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6" y="392114"/>
            <a:ext cx="416243" cy="41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chuineBalk"/>
          <p:cNvSpPr/>
          <p:nvPr userDrawn="1"/>
        </p:nvSpPr>
        <p:spPr>
          <a:xfrm>
            <a:off x="10632000" y="394244"/>
            <a:ext cx="1560000" cy="97028"/>
          </a:xfrm>
          <a:custGeom>
            <a:avLst/>
            <a:gdLst>
              <a:gd name="connsiteX0" fmla="*/ 0 w 1170000"/>
              <a:gd name="connsiteY0" fmla="*/ 0 h 96197"/>
              <a:gd name="connsiteX1" fmla="*/ 1170000 w 1170000"/>
              <a:gd name="connsiteY1" fmla="*/ 0 h 96197"/>
              <a:gd name="connsiteX2" fmla="*/ 1170000 w 1170000"/>
              <a:gd name="connsiteY2" fmla="*/ 96197 h 96197"/>
              <a:gd name="connsiteX3" fmla="*/ 0 w 1170000"/>
              <a:gd name="connsiteY3" fmla="*/ 96197 h 96197"/>
              <a:gd name="connsiteX4" fmla="*/ 0 w 1170000"/>
              <a:gd name="connsiteY4" fmla="*/ 0 h 96197"/>
              <a:gd name="connsiteX0" fmla="*/ 76200 w 1170000"/>
              <a:gd name="connsiteY0" fmla="*/ 2382 h 96197"/>
              <a:gd name="connsiteX1" fmla="*/ 1170000 w 1170000"/>
              <a:gd name="connsiteY1" fmla="*/ 0 h 96197"/>
              <a:gd name="connsiteX2" fmla="*/ 1170000 w 1170000"/>
              <a:gd name="connsiteY2" fmla="*/ 96197 h 96197"/>
              <a:gd name="connsiteX3" fmla="*/ 0 w 1170000"/>
              <a:gd name="connsiteY3" fmla="*/ 96197 h 96197"/>
              <a:gd name="connsiteX4" fmla="*/ 76200 w 1170000"/>
              <a:gd name="connsiteY4" fmla="*/ 2382 h 96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0000" h="96197">
                <a:moveTo>
                  <a:pt x="76200" y="2382"/>
                </a:moveTo>
                <a:lnTo>
                  <a:pt x="1170000" y="0"/>
                </a:lnTo>
                <a:lnTo>
                  <a:pt x="1170000" y="96197"/>
                </a:lnTo>
                <a:lnTo>
                  <a:pt x="0" y="96197"/>
                </a:lnTo>
                <a:lnTo>
                  <a:pt x="76200" y="23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Paginanummer"/>
          <p:cNvSpPr/>
          <p:nvPr userDrawn="1"/>
        </p:nvSpPr>
        <p:spPr>
          <a:xfrm>
            <a:off x="11298767" y="400050"/>
            <a:ext cx="190500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>
            <a:noAutofit/>
          </a:bodyPr>
          <a:lstStyle/>
          <a:p>
            <a:pPr algn="r"/>
            <a:fld id="{825C7DD7-04B3-467D-9524-52591AE6A38C}" type="slidenum">
              <a:rPr lang="en-GB" sz="600" smtClean="0">
                <a:solidFill>
                  <a:srgbClr val="FFFFFF"/>
                </a:solidFill>
              </a:rPr>
              <a:pPr algn="r"/>
              <a:t>‹nr.›</a:t>
            </a:fld>
            <a:endParaRPr lang="en-GB" sz="600" dirty="0">
              <a:solidFill>
                <a:srgbClr val="FFFFFF"/>
              </a:solidFill>
            </a:endParaRPr>
          </a:p>
        </p:txBody>
      </p:sp>
      <p:sp>
        <p:nvSpPr>
          <p:cNvPr id="1037" name="Scheiding"/>
          <p:cNvSpPr txBox="1">
            <a:spLocks noChangeArrowheads="1"/>
          </p:cNvSpPr>
          <p:nvPr/>
        </p:nvSpPr>
        <p:spPr bwMode="auto">
          <a:xfrm>
            <a:off x="11286067" y="400050"/>
            <a:ext cx="529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t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sz="600" dirty="0">
                <a:solidFill>
                  <a:srgbClr val="FFFFFF"/>
                </a:solidFill>
                <a:latin typeface="Verdana" pitchFamily="34" charset="0"/>
              </a:rPr>
              <a:t>|</a:t>
            </a:r>
          </a:p>
        </p:txBody>
      </p:sp>
      <p:pic>
        <p:nvPicPr>
          <p:cNvPr id="5" name="RUGlogoTop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0" y="82093"/>
            <a:ext cx="959602" cy="264160"/>
          </a:xfrm>
          <a:prstGeom prst="rect">
            <a:avLst/>
          </a:prstGeom>
        </p:spPr>
      </p:pic>
      <p:sp>
        <p:nvSpPr>
          <p:cNvPr id="1034" name="tb_Faculty" hidden="1"/>
          <p:cNvSpPr txBox="1">
            <a:spLocks noChangeArrowheads="1"/>
          </p:cNvSpPr>
          <p:nvPr/>
        </p:nvSpPr>
        <p:spPr bwMode="auto">
          <a:xfrm>
            <a:off x="3687764" y="339725"/>
            <a:ext cx="65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GB" sz="1000" dirty="0">
              <a:solidFill>
                <a:srgbClr val="CC0000"/>
              </a:solidFill>
              <a:latin typeface="Georgia" pitchFamily="18" charset="0"/>
            </a:endParaRPr>
          </a:p>
        </p:txBody>
      </p:sp>
      <p:sp>
        <p:nvSpPr>
          <p:cNvPr id="1035" name="tb_Department" hidden="1"/>
          <p:cNvSpPr txBox="1">
            <a:spLocks noChangeArrowheads="1"/>
          </p:cNvSpPr>
          <p:nvPr/>
        </p:nvSpPr>
        <p:spPr bwMode="auto">
          <a:xfrm>
            <a:off x="5811838" y="341313"/>
            <a:ext cx="2400300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GB" sz="1000" dirty="0">
              <a:solidFill>
                <a:srgbClr val="CC0000"/>
              </a:solidFill>
              <a:latin typeface="Georgia" pitchFamily="18" charset="0"/>
            </a:endParaRPr>
          </a:p>
        </p:txBody>
      </p:sp>
      <p:sp>
        <p:nvSpPr>
          <p:cNvPr id="1032" name="tbDate"/>
          <p:cNvSpPr txBox="1">
            <a:spLocks noChangeArrowheads="1"/>
          </p:cNvSpPr>
          <p:nvPr/>
        </p:nvSpPr>
        <p:spPr bwMode="auto">
          <a:xfrm>
            <a:off x="10498667" y="400050"/>
            <a:ext cx="7620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t">
            <a:no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en-GB" sz="600">
                <a:solidFill>
                  <a:srgbClr val="FFFFFF"/>
                </a:solidFill>
                <a:latin typeface="Verdana" pitchFamily="34" charset="0"/>
              </a:rPr>
              <a:t>04-05-2019</a:t>
            </a:r>
            <a:endParaRPr lang="en-GB" sz="600" dirty="0">
              <a:solidFill>
                <a:srgbClr val="FFFFFF"/>
              </a:solidFill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  <p:sldLayoutId id="2147483956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9pPr>
    </p:titleStyle>
    <p:bodyStyle>
      <a:lvl1pPr marL="249238" indent="-249238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›"/>
        <a:defRPr sz="2500">
          <a:solidFill>
            <a:schemeClr val="tx1"/>
          </a:solidFill>
          <a:latin typeface="+mn-lt"/>
          <a:ea typeface="+mn-ea"/>
          <a:cs typeface="+mn-cs"/>
        </a:defRPr>
      </a:lvl1pPr>
      <a:lvl2pPr marL="501650" indent="-250825" algn="l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§"/>
        <a:defRPr sz="2500">
          <a:solidFill>
            <a:schemeClr val="tx1"/>
          </a:solidFill>
          <a:latin typeface="+mn-lt"/>
          <a:cs typeface="+mn-cs"/>
        </a:defRPr>
      </a:lvl2pPr>
      <a:lvl3pPr marL="744538" indent="-242888" algn="l" rtl="0" eaLnBrk="1" fontAlgn="base" hangingPunct="1">
        <a:spcBef>
          <a:spcPct val="20000"/>
        </a:spcBef>
        <a:spcAft>
          <a:spcPct val="0"/>
        </a:spcAft>
        <a:buSzPct val="85000"/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3pPr>
      <a:lvl4pPr marL="1009650" indent="-263525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4pPr>
      <a:lvl5pPr marL="1260475" indent="-249238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5pPr>
      <a:lvl6pPr marL="1717675" indent="-249238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6pPr>
      <a:lvl7pPr marL="2174875" indent="-249238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7pPr>
      <a:lvl8pPr marL="2632075" indent="-249238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8pPr>
      <a:lvl9pPr marL="3089275" indent="-249238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shape_Transparantie"/>
          <p:cNvSpPr>
            <a:spLocks noChangeArrowheads="1"/>
          </p:cNvSpPr>
          <p:nvPr/>
        </p:nvSpPr>
        <p:spPr bwMode="auto">
          <a:xfrm>
            <a:off x="0" y="0"/>
            <a:ext cx="16933" cy="10175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757575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/>
          </a:p>
        </p:txBody>
      </p:sp>
      <p:sp>
        <p:nvSpPr>
          <p:cNvPr id="2054" name="shape_TransFollower"/>
          <p:cNvSpPr>
            <a:spLocks noChangeArrowheads="1"/>
          </p:cNvSpPr>
          <p:nvPr/>
        </p:nvSpPr>
        <p:spPr bwMode="auto">
          <a:xfrm>
            <a:off x="0" y="0"/>
            <a:ext cx="169333" cy="1017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/>
          </a:p>
        </p:txBody>
      </p:sp>
      <p:sp>
        <p:nvSpPr>
          <p:cNvPr id="2050" name="Tekstvak"/>
          <p:cNvSpPr>
            <a:spLocks noGrp="1" noChangeArrowheads="1"/>
          </p:cNvSpPr>
          <p:nvPr>
            <p:ph type="body" idx="1"/>
          </p:nvPr>
        </p:nvSpPr>
        <p:spPr bwMode="auto">
          <a:xfrm>
            <a:off x="1" y="1455578"/>
            <a:ext cx="12187767" cy="5148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091" tIns="45717" rIns="267843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nl-NL" dirty="0"/>
              <a:t>Click to edit Master text styles</a:t>
            </a:r>
          </a:p>
          <a:p>
            <a:pPr lvl="1"/>
            <a:r>
              <a:rPr lang="en-GB" altLang="nl-NL" dirty="0"/>
              <a:t>Second level</a:t>
            </a:r>
          </a:p>
          <a:p>
            <a:pPr lvl="0"/>
            <a:r>
              <a:rPr lang="en-GB" altLang="nl-NL" dirty="0"/>
              <a:t>Third level</a:t>
            </a:r>
          </a:p>
          <a:p>
            <a:pPr lvl="1"/>
            <a:r>
              <a:rPr lang="en-GB" altLang="nl-NL" dirty="0"/>
              <a:t>Fourth level</a:t>
            </a:r>
          </a:p>
          <a:p>
            <a:pPr lvl="2"/>
            <a:r>
              <a:rPr lang="en-GB" altLang="nl-NL" dirty="0"/>
              <a:t>Fifth level</a:t>
            </a:r>
          </a:p>
        </p:txBody>
      </p:sp>
      <p:sp>
        <p:nvSpPr>
          <p:cNvPr id="2059" name="Titelvak"/>
          <p:cNvSpPr>
            <a:spLocks noGrp="1" noChangeArrowheads="1"/>
          </p:cNvSpPr>
          <p:nvPr>
            <p:ph type="title"/>
          </p:nvPr>
        </p:nvSpPr>
        <p:spPr bwMode="auto">
          <a:xfrm>
            <a:off x="1" y="584200"/>
            <a:ext cx="12187767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800" tIns="45720" rIns="270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nl-NL" dirty="0"/>
              <a:t>Click to edit Master title style</a:t>
            </a:r>
          </a:p>
        </p:txBody>
      </p:sp>
      <p:sp>
        <p:nvSpPr>
          <p:cNvPr id="2051" name="RodeBalk"/>
          <p:cNvSpPr>
            <a:spLocks noChangeArrowheads="1"/>
          </p:cNvSpPr>
          <p:nvPr/>
        </p:nvSpPr>
        <p:spPr bwMode="auto">
          <a:xfrm>
            <a:off x="-1" y="406400"/>
            <a:ext cx="12192000" cy="762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>
              <a:solidFill>
                <a:srgbClr val="FFFFFF"/>
              </a:solidFill>
            </a:endParaRPr>
          </a:p>
        </p:txBody>
      </p:sp>
      <p:pic>
        <p:nvPicPr>
          <p:cNvPr id="2056" name="LogoSlash_01" descr="SLASHTRANS" hidden="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75" y="392114"/>
            <a:ext cx="414338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LogoSlash_02" descr="SLASHTRANS" hidden="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6" y="392114"/>
            <a:ext cx="416243" cy="41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chuineBalk"/>
          <p:cNvSpPr/>
          <p:nvPr userDrawn="1"/>
        </p:nvSpPr>
        <p:spPr>
          <a:xfrm>
            <a:off x="10632000" y="394244"/>
            <a:ext cx="1560000" cy="97028"/>
          </a:xfrm>
          <a:custGeom>
            <a:avLst/>
            <a:gdLst>
              <a:gd name="connsiteX0" fmla="*/ 0 w 1170000"/>
              <a:gd name="connsiteY0" fmla="*/ 0 h 96197"/>
              <a:gd name="connsiteX1" fmla="*/ 1170000 w 1170000"/>
              <a:gd name="connsiteY1" fmla="*/ 0 h 96197"/>
              <a:gd name="connsiteX2" fmla="*/ 1170000 w 1170000"/>
              <a:gd name="connsiteY2" fmla="*/ 96197 h 96197"/>
              <a:gd name="connsiteX3" fmla="*/ 0 w 1170000"/>
              <a:gd name="connsiteY3" fmla="*/ 96197 h 96197"/>
              <a:gd name="connsiteX4" fmla="*/ 0 w 1170000"/>
              <a:gd name="connsiteY4" fmla="*/ 0 h 96197"/>
              <a:gd name="connsiteX0" fmla="*/ 76200 w 1170000"/>
              <a:gd name="connsiteY0" fmla="*/ 2382 h 96197"/>
              <a:gd name="connsiteX1" fmla="*/ 1170000 w 1170000"/>
              <a:gd name="connsiteY1" fmla="*/ 0 h 96197"/>
              <a:gd name="connsiteX2" fmla="*/ 1170000 w 1170000"/>
              <a:gd name="connsiteY2" fmla="*/ 96197 h 96197"/>
              <a:gd name="connsiteX3" fmla="*/ 0 w 1170000"/>
              <a:gd name="connsiteY3" fmla="*/ 96197 h 96197"/>
              <a:gd name="connsiteX4" fmla="*/ 76200 w 1170000"/>
              <a:gd name="connsiteY4" fmla="*/ 2382 h 96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0000" h="96197">
                <a:moveTo>
                  <a:pt x="76200" y="2382"/>
                </a:moveTo>
                <a:lnTo>
                  <a:pt x="1170000" y="0"/>
                </a:lnTo>
                <a:lnTo>
                  <a:pt x="1170000" y="96197"/>
                </a:lnTo>
                <a:lnTo>
                  <a:pt x="0" y="96197"/>
                </a:lnTo>
                <a:lnTo>
                  <a:pt x="76200" y="23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Paginanummer"/>
          <p:cNvSpPr/>
          <p:nvPr userDrawn="1"/>
        </p:nvSpPr>
        <p:spPr>
          <a:xfrm>
            <a:off x="11298767" y="400050"/>
            <a:ext cx="190500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>
            <a:noAutofit/>
          </a:bodyPr>
          <a:lstStyle/>
          <a:p>
            <a:pPr algn="r"/>
            <a:fld id="{825C7DD7-04B3-467D-9524-52591AE6A38C}" type="slidenum">
              <a:rPr lang="en-GB" sz="600" smtClean="0">
                <a:solidFill>
                  <a:srgbClr val="FFFFFF"/>
                </a:solidFill>
              </a:rPr>
              <a:pPr algn="r"/>
              <a:t>‹nr.›</a:t>
            </a:fld>
            <a:endParaRPr lang="en-GB" sz="600" dirty="0">
              <a:solidFill>
                <a:srgbClr val="FFFFFF"/>
              </a:solidFill>
            </a:endParaRPr>
          </a:p>
        </p:txBody>
      </p:sp>
      <p:sp>
        <p:nvSpPr>
          <p:cNvPr id="2061" name="Scheiding"/>
          <p:cNvSpPr txBox="1">
            <a:spLocks noChangeArrowheads="1"/>
          </p:cNvSpPr>
          <p:nvPr/>
        </p:nvSpPr>
        <p:spPr bwMode="auto">
          <a:xfrm>
            <a:off x="11286067" y="400050"/>
            <a:ext cx="529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t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sz="600" dirty="0">
                <a:solidFill>
                  <a:srgbClr val="FFFFFF"/>
                </a:solidFill>
                <a:latin typeface="Verdana" pitchFamily="34" charset="0"/>
              </a:rPr>
              <a:t>|</a:t>
            </a:r>
          </a:p>
        </p:txBody>
      </p:sp>
      <p:pic>
        <p:nvPicPr>
          <p:cNvPr id="2" name="RUGlogoTop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0" y="82093"/>
            <a:ext cx="959602" cy="264160"/>
          </a:xfrm>
          <a:prstGeom prst="rect">
            <a:avLst/>
          </a:prstGeom>
        </p:spPr>
      </p:pic>
      <p:sp>
        <p:nvSpPr>
          <p:cNvPr id="5129" name="tb_Faculty" hidden="1"/>
          <p:cNvSpPr txBox="1">
            <a:spLocks noChangeArrowheads="1"/>
          </p:cNvSpPr>
          <p:nvPr/>
        </p:nvSpPr>
        <p:spPr bwMode="auto">
          <a:xfrm>
            <a:off x="3687764" y="338138"/>
            <a:ext cx="65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GB" sz="1000" dirty="0">
              <a:solidFill>
                <a:srgbClr val="CC0000"/>
              </a:solidFill>
              <a:latin typeface="Georgia" pitchFamily="18" charset="0"/>
            </a:endParaRPr>
          </a:p>
        </p:txBody>
      </p:sp>
      <p:sp>
        <p:nvSpPr>
          <p:cNvPr id="5130" name="tb_Department" hidden="1"/>
          <p:cNvSpPr txBox="1">
            <a:spLocks noChangeAspect="1" noChangeArrowheads="1"/>
          </p:cNvSpPr>
          <p:nvPr/>
        </p:nvSpPr>
        <p:spPr bwMode="auto">
          <a:xfrm>
            <a:off x="5811838" y="341314"/>
            <a:ext cx="240030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GB" sz="1000" dirty="0">
              <a:solidFill>
                <a:srgbClr val="CC0000"/>
              </a:solidFill>
              <a:latin typeface="Georgia" pitchFamily="18" charset="0"/>
            </a:endParaRPr>
          </a:p>
        </p:txBody>
      </p:sp>
      <p:sp>
        <p:nvSpPr>
          <p:cNvPr id="5128" name="tbDate"/>
          <p:cNvSpPr txBox="1">
            <a:spLocks noChangeArrowheads="1"/>
          </p:cNvSpPr>
          <p:nvPr/>
        </p:nvSpPr>
        <p:spPr bwMode="auto">
          <a:xfrm>
            <a:off x="10498667" y="400050"/>
            <a:ext cx="7620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t">
            <a:no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en-GB" sz="600">
                <a:solidFill>
                  <a:srgbClr val="FFFFFF"/>
                </a:solidFill>
                <a:latin typeface="Verdana" pitchFamily="34" charset="0"/>
              </a:rPr>
              <a:t>04-05-2019</a:t>
            </a:r>
            <a:endParaRPr lang="en-GB" sz="600" dirty="0">
              <a:solidFill>
                <a:srgbClr val="FFFFFF"/>
              </a:solidFill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249238" indent="-249238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›"/>
        <a:defRPr sz="2500">
          <a:solidFill>
            <a:schemeClr val="tx1"/>
          </a:solidFill>
          <a:latin typeface="+mn-lt"/>
          <a:ea typeface="+mn-ea"/>
          <a:cs typeface="+mn-cs"/>
        </a:defRPr>
      </a:lvl1pPr>
      <a:lvl2pPr marL="517525" indent="-266700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itchFamily="2" charset="2"/>
        <a:buChar char="§"/>
        <a:defRPr sz="2500">
          <a:solidFill>
            <a:schemeClr val="tx1"/>
          </a:solidFill>
          <a:latin typeface="+mn-lt"/>
          <a:cs typeface="+mn-cs"/>
        </a:defRPr>
      </a:lvl2pPr>
      <a:lvl3pPr marL="760413" indent="-2413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3pPr>
      <a:lvl4pPr marL="1009650" indent="-249238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4pPr>
      <a:lvl5pPr marL="1260475" indent="-249238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5pPr>
      <a:lvl6pPr marL="1717675" indent="-249238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6pPr>
      <a:lvl7pPr marL="2174875" indent="-249238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7pPr>
      <a:lvl8pPr marL="2632075" indent="-249238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8pPr>
      <a:lvl9pPr marL="3089275" indent="-249238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shape_Transparantie"/>
          <p:cNvSpPr>
            <a:spLocks noChangeArrowheads="1"/>
          </p:cNvSpPr>
          <p:nvPr/>
        </p:nvSpPr>
        <p:spPr bwMode="auto">
          <a:xfrm>
            <a:off x="169333" y="0"/>
            <a:ext cx="338667" cy="10175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757575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/>
          </a:p>
        </p:txBody>
      </p:sp>
      <p:sp>
        <p:nvSpPr>
          <p:cNvPr id="3078" name="shape_TransFollower"/>
          <p:cNvSpPr>
            <a:spLocks noChangeArrowheads="1"/>
          </p:cNvSpPr>
          <p:nvPr/>
        </p:nvSpPr>
        <p:spPr bwMode="auto">
          <a:xfrm>
            <a:off x="0" y="0"/>
            <a:ext cx="169333" cy="1017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/>
          </a:p>
        </p:txBody>
      </p:sp>
      <p:sp>
        <p:nvSpPr>
          <p:cNvPr id="3074" name="Tekstvak"/>
          <p:cNvSpPr>
            <a:spLocks noGrp="1" noChangeArrowheads="1"/>
          </p:cNvSpPr>
          <p:nvPr>
            <p:ph type="body" idx="1"/>
          </p:nvPr>
        </p:nvSpPr>
        <p:spPr bwMode="auto">
          <a:xfrm>
            <a:off x="1" y="1455578"/>
            <a:ext cx="12187767" cy="5148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091" tIns="45717" rIns="267843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nl-NL" dirty="0"/>
              <a:t>Click to edit Master text styles</a:t>
            </a:r>
          </a:p>
          <a:p>
            <a:pPr lvl="1"/>
            <a:r>
              <a:rPr lang="en-GB" altLang="nl-NL" dirty="0"/>
              <a:t>Second level</a:t>
            </a:r>
          </a:p>
          <a:p>
            <a:pPr lvl="2"/>
            <a:r>
              <a:rPr lang="en-GB" altLang="nl-NL" dirty="0"/>
              <a:t>Third level</a:t>
            </a:r>
          </a:p>
          <a:p>
            <a:pPr lvl="3"/>
            <a:r>
              <a:rPr lang="en-GB" altLang="nl-NL" dirty="0"/>
              <a:t>Fourth level</a:t>
            </a:r>
          </a:p>
          <a:p>
            <a:pPr lvl="4"/>
            <a:r>
              <a:rPr lang="en-GB" altLang="nl-NL" dirty="0"/>
              <a:t>Fifth level</a:t>
            </a:r>
          </a:p>
        </p:txBody>
      </p:sp>
      <p:sp>
        <p:nvSpPr>
          <p:cNvPr id="3083" name="Titelvak"/>
          <p:cNvSpPr>
            <a:spLocks noGrp="1" noChangeArrowheads="1"/>
          </p:cNvSpPr>
          <p:nvPr>
            <p:ph type="title"/>
          </p:nvPr>
        </p:nvSpPr>
        <p:spPr bwMode="auto">
          <a:xfrm>
            <a:off x="1" y="584200"/>
            <a:ext cx="12187767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800" tIns="45720" rIns="270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nl-NL" dirty="0"/>
              <a:t>Click to edit Master title style</a:t>
            </a:r>
          </a:p>
        </p:txBody>
      </p:sp>
      <p:sp>
        <p:nvSpPr>
          <p:cNvPr id="3075" name="RodeBalk"/>
          <p:cNvSpPr>
            <a:spLocks noChangeArrowheads="1"/>
          </p:cNvSpPr>
          <p:nvPr/>
        </p:nvSpPr>
        <p:spPr bwMode="auto">
          <a:xfrm>
            <a:off x="-1" y="406400"/>
            <a:ext cx="12192000" cy="762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altLang="nl-NL" dirty="0">
              <a:solidFill>
                <a:srgbClr val="FFFFFF"/>
              </a:solidFill>
            </a:endParaRPr>
          </a:p>
        </p:txBody>
      </p:sp>
      <p:pic>
        <p:nvPicPr>
          <p:cNvPr id="3080" name="LogoSlash_01" descr="SLASHTRANS" hidden="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75" y="392114"/>
            <a:ext cx="414338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LogoSlash_02" descr="SLASHTRANS" hidden="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6" y="392114"/>
            <a:ext cx="416243" cy="41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chuineBalk"/>
          <p:cNvSpPr/>
          <p:nvPr userDrawn="1"/>
        </p:nvSpPr>
        <p:spPr>
          <a:xfrm>
            <a:off x="10632000" y="394244"/>
            <a:ext cx="1560000" cy="97028"/>
          </a:xfrm>
          <a:custGeom>
            <a:avLst/>
            <a:gdLst>
              <a:gd name="connsiteX0" fmla="*/ 0 w 1170000"/>
              <a:gd name="connsiteY0" fmla="*/ 0 h 96197"/>
              <a:gd name="connsiteX1" fmla="*/ 1170000 w 1170000"/>
              <a:gd name="connsiteY1" fmla="*/ 0 h 96197"/>
              <a:gd name="connsiteX2" fmla="*/ 1170000 w 1170000"/>
              <a:gd name="connsiteY2" fmla="*/ 96197 h 96197"/>
              <a:gd name="connsiteX3" fmla="*/ 0 w 1170000"/>
              <a:gd name="connsiteY3" fmla="*/ 96197 h 96197"/>
              <a:gd name="connsiteX4" fmla="*/ 0 w 1170000"/>
              <a:gd name="connsiteY4" fmla="*/ 0 h 96197"/>
              <a:gd name="connsiteX0" fmla="*/ 76200 w 1170000"/>
              <a:gd name="connsiteY0" fmla="*/ 2382 h 96197"/>
              <a:gd name="connsiteX1" fmla="*/ 1170000 w 1170000"/>
              <a:gd name="connsiteY1" fmla="*/ 0 h 96197"/>
              <a:gd name="connsiteX2" fmla="*/ 1170000 w 1170000"/>
              <a:gd name="connsiteY2" fmla="*/ 96197 h 96197"/>
              <a:gd name="connsiteX3" fmla="*/ 0 w 1170000"/>
              <a:gd name="connsiteY3" fmla="*/ 96197 h 96197"/>
              <a:gd name="connsiteX4" fmla="*/ 76200 w 1170000"/>
              <a:gd name="connsiteY4" fmla="*/ 2382 h 96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0000" h="96197">
                <a:moveTo>
                  <a:pt x="76200" y="2382"/>
                </a:moveTo>
                <a:lnTo>
                  <a:pt x="1170000" y="0"/>
                </a:lnTo>
                <a:lnTo>
                  <a:pt x="1170000" y="96197"/>
                </a:lnTo>
                <a:lnTo>
                  <a:pt x="0" y="96197"/>
                </a:lnTo>
                <a:lnTo>
                  <a:pt x="76200" y="23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Paginanummer"/>
          <p:cNvSpPr/>
          <p:nvPr userDrawn="1"/>
        </p:nvSpPr>
        <p:spPr>
          <a:xfrm>
            <a:off x="11298767" y="400050"/>
            <a:ext cx="190500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>
            <a:noAutofit/>
          </a:bodyPr>
          <a:lstStyle/>
          <a:p>
            <a:pPr algn="r"/>
            <a:fld id="{825C7DD7-04B3-467D-9524-52591AE6A38C}" type="slidenum">
              <a:rPr lang="en-GB" sz="600" smtClean="0">
                <a:solidFill>
                  <a:srgbClr val="FFFFFF"/>
                </a:solidFill>
              </a:rPr>
              <a:pPr algn="r"/>
              <a:t>‹nr.›</a:t>
            </a:fld>
            <a:endParaRPr lang="en-GB" sz="600" dirty="0">
              <a:solidFill>
                <a:srgbClr val="FFFFFF"/>
              </a:solidFill>
            </a:endParaRPr>
          </a:p>
        </p:txBody>
      </p:sp>
      <p:sp>
        <p:nvSpPr>
          <p:cNvPr id="3085" name="Scheiding"/>
          <p:cNvSpPr txBox="1">
            <a:spLocks noChangeArrowheads="1"/>
          </p:cNvSpPr>
          <p:nvPr/>
        </p:nvSpPr>
        <p:spPr bwMode="auto">
          <a:xfrm>
            <a:off x="11286067" y="400050"/>
            <a:ext cx="529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t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sz="600" dirty="0">
                <a:solidFill>
                  <a:srgbClr val="FFFFFF"/>
                </a:solidFill>
                <a:latin typeface="Verdana" pitchFamily="34" charset="0"/>
              </a:rPr>
              <a:t>|</a:t>
            </a:r>
          </a:p>
        </p:txBody>
      </p:sp>
      <p:pic>
        <p:nvPicPr>
          <p:cNvPr id="2" name="RUGlogoTop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0" y="82093"/>
            <a:ext cx="959602" cy="264160"/>
          </a:xfrm>
          <a:prstGeom prst="rect">
            <a:avLst/>
          </a:prstGeom>
        </p:spPr>
      </p:pic>
      <p:sp>
        <p:nvSpPr>
          <p:cNvPr id="7177" name="tb_Faculty" hidden="1"/>
          <p:cNvSpPr txBox="1">
            <a:spLocks noChangeArrowheads="1"/>
          </p:cNvSpPr>
          <p:nvPr/>
        </p:nvSpPr>
        <p:spPr bwMode="auto">
          <a:xfrm>
            <a:off x="3687764" y="338138"/>
            <a:ext cx="65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GB" sz="1000" dirty="0">
              <a:solidFill>
                <a:srgbClr val="CC0000"/>
              </a:solidFill>
              <a:latin typeface="Georgia" pitchFamily="18" charset="0"/>
            </a:endParaRPr>
          </a:p>
        </p:txBody>
      </p:sp>
      <p:sp>
        <p:nvSpPr>
          <p:cNvPr id="7178" name="tb_Department" hidden="1"/>
          <p:cNvSpPr txBox="1">
            <a:spLocks noChangeArrowheads="1"/>
          </p:cNvSpPr>
          <p:nvPr/>
        </p:nvSpPr>
        <p:spPr bwMode="auto">
          <a:xfrm>
            <a:off x="5811838" y="341314"/>
            <a:ext cx="24003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GB" sz="1000" dirty="0">
              <a:solidFill>
                <a:srgbClr val="CC0000"/>
              </a:solidFill>
              <a:latin typeface="Georgia" pitchFamily="18" charset="0"/>
            </a:endParaRPr>
          </a:p>
        </p:txBody>
      </p:sp>
      <p:sp>
        <p:nvSpPr>
          <p:cNvPr id="7176" name="tbDate"/>
          <p:cNvSpPr txBox="1">
            <a:spLocks noChangeArrowheads="1"/>
          </p:cNvSpPr>
          <p:nvPr/>
        </p:nvSpPr>
        <p:spPr bwMode="auto">
          <a:xfrm>
            <a:off x="10498667" y="400050"/>
            <a:ext cx="7620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t">
            <a:no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206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64293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96361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285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430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0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657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114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en-GB" sz="600">
                <a:solidFill>
                  <a:srgbClr val="FFFFFF"/>
                </a:solidFill>
                <a:latin typeface="Verdana" pitchFamily="34" charset="0"/>
              </a:rPr>
              <a:t>04-05-2019</a:t>
            </a:r>
            <a:endParaRPr lang="en-GB" sz="600" dirty="0">
              <a:solidFill>
                <a:srgbClr val="FFFFFF"/>
              </a:solidFill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249238" indent="-249238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›"/>
        <a:defRPr sz="2500">
          <a:solidFill>
            <a:schemeClr val="tx1"/>
          </a:solidFill>
          <a:latin typeface="+mn-lt"/>
          <a:ea typeface="+mn-ea"/>
          <a:cs typeface="+mn-cs"/>
        </a:defRPr>
      </a:lvl1pPr>
      <a:lvl2pPr marL="501650" indent="-250825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itchFamily="2" charset="2"/>
        <a:buChar char="§"/>
        <a:defRPr sz="2500">
          <a:solidFill>
            <a:schemeClr val="tx1"/>
          </a:solidFill>
          <a:latin typeface="+mn-lt"/>
          <a:cs typeface="+mn-cs"/>
        </a:defRPr>
      </a:lvl2pPr>
      <a:lvl3pPr marL="760413" indent="-258763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3pPr>
      <a:lvl4pPr marL="1009650" indent="-249238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4pPr>
      <a:lvl5pPr marL="1268413" indent="-257175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5pPr>
      <a:lvl6pPr marL="1725613" indent="-257175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6pPr>
      <a:lvl7pPr marL="2182813" indent="-257175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7pPr>
      <a:lvl8pPr marL="2640013" indent="-257175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8pPr>
      <a:lvl9pPr marL="3097213" indent="-257175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Detecting Parkinson’s Disease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Thijme Langelaar</a:t>
            </a:r>
          </a:p>
          <a:p>
            <a:r>
              <a:rPr lang="nl-NL" dirty="0"/>
              <a:t>Simon Coopmans</a:t>
            </a:r>
          </a:p>
          <a:p>
            <a:r>
              <a:rPr lang="nl-NL" dirty="0"/>
              <a:t>Sanne Westerveld</a:t>
            </a:r>
          </a:p>
          <a:p>
            <a:r>
              <a:rPr lang="nl-NL" dirty="0"/>
              <a:t>Martijn van Haren</a:t>
            </a:r>
          </a:p>
        </p:txBody>
      </p:sp>
    </p:spTree>
    <p:extLst>
      <p:ext uri="{BB962C8B-B14F-4D97-AF65-F5344CB8AC3E}">
        <p14:creationId xmlns:p14="http://schemas.microsoft.com/office/powerpoint/2010/main" val="228836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Rationale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C648DADC-8455-4F14-8357-2FE02021EF7F}"/>
              </a:ext>
            </a:extLst>
          </p:cNvPr>
          <p:cNvSpPr txBox="1"/>
          <p:nvPr/>
        </p:nvSpPr>
        <p:spPr>
          <a:xfrm>
            <a:off x="263352" y="1384315"/>
            <a:ext cx="97930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+mn-lt"/>
              </a:rPr>
              <a:t>6.000.000+ Parkinson’s patients worldwide</a:t>
            </a:r>
            <a:r>
              <a:rPr lang="en-US" sz="2400" baseline="30000" dirty="0">
                <a:latin typeface="+mn-lt"/>
              </a:rPr>
              <a:t>1</a:t>
            </a:r>
            <a:endParaRPr lang="en-US" sz="2400" dirty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+mn-lt"/>
              </a:rPr>
              <a:t>Prevalence is rising with age (1903 per 100.000 people for 80+)</a:t>
            </a:r>
            <a:r>
              <a:rPr lang="en-US" sz="2400" baseline="30000" dirty="0">
                <a:latin typeface="+mn-lt"/>
              </a:rPr>
              <a:t>1,2</a:t>
            </a:r>
            <a:endParaRPr lang="en-US" sz="2400" dirty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+mn-lt"/>
              </a:rPr>
              <a:t>Increasing life expectancy </a:t>
            </a:r>
            <a:r>
              <a:rPr lang="en-US" sz="2400" dirty="0">
                <a:latin typeface="+mn-lt"/>
                <a:sym typeface="Wingdings" panose="05000000000000000000" pitchFamily="2" charset="2"/>
              </a:rPr>
              <a:t> increasing number of patients</a:t>
            </a:r>
            <a:endParaRPr lang="en-US" sz="2400" dirty="0">
              <a:latin typeface="+mn-lt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EB61E60-FA6F-4651-8724-A2C217507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064" y="3089664"/>
            <a:ext cx="4678113" cy="3115073"/>
          </a:xfrm>
          <a:prstGeom prst="rect">
            <a:avLst/>
          </a:prstGeom>
        </p:spPr>
      </p:pic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26551229-FC2D-43C6-AB91-D7F5BBEC18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500" y="2953975"/>
            <a:ext cx="5060509" cy="3352428"/>
          </a:xfr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ED7C92D8-CF78-4BEB-B60C-B8EFBDFB63C6}"/>
              </a:ext>
            </a:extLst>
          </p:cNvPr>
          <p:cNvSpPr txBox="1"/>
          <p:nvPr/>
        </p:nvSpPr>
        <p:spPr>
          <a:xfrm>
            <a:off x="282080" y="3645024"/>
            <a:ext cx="6142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No definitive test</a:t>
            </a:r>
            <a:r>
              <a:rPr lang="en-US" sz="2400" baseline="30000" dirty="0">
                <a:latin typeface="+mn-lt"/>
              </a:rPr>
              <a:t>3,2</a:t>
            </a:r>
            <a:endParaRPr lang="en-US" sz="2400" dirty="0">
              <a:latin typeface="+mn-lt"/>
            </a:endParaRPr>
          </a:p>
          <a:p>
            <a:r>
              <a:rPr lang="en-US" sz="2400" dirty="0">
                <a:latin typeface="+mn-lt"/>
                <a:sym typeface="Wingdings" panose="05000000000000000000" pitchFamily="2" charset="2"/>
              </a:rPr>
              <a:t></a:t>
            </a:r>
            <a:r>
              <a:rPr lang="en-US" sz="2400" dirty="0">
                <a:latin typeface="+mn-lt"/>
              </a:rPr>
              <a:t>Too often the wrong diagnosis</a:t>
            </a:r>
            <a:r>
              <a:rPr lang="en-US" sz="2400" baseline="30000" dirty="0">
                <a:latin typeface="+mn-lt"/>
              </a:rPr>
              <a:t>2,4,6</a:t>
            </a:r>
            <a:endParaRPr lang="en-US" sz="2400" dirty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latin typeface="+mn-lt"/>
                <a:sym typeface="Wingdings" panose="05000000000000000000" pitchFamily="2" charset="2"/>
              </a:rPr>
              <a:t>Dependent on who’s performing</a:t>
            </a:r>
            <a:r>
              <a:rPr lang="en-US" sz="2400" baseline="30000" dirty="0">
                <a:latin typeface="+mn-lt"/>
                <a:sym typeface="Wingdings" panose="05000000000000000000" pitchFamily="2" charset="2"/>
              </a:rPr>
              <a:t>4,6</a:t>
            </a:r>
            <a:endParaRPr lang="en-US" sz="2400" dirty="0">
              <a:latin typeface="+mn-lt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sz="2400" dirty="0">
              <a:sym typeface="Wingdings" panose="05000000000000000000" pitchFamily="2" charset="2"/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74B2782B-B8CA-4112-8575-DAFD886F97CD}"/>
              </a:ext>
            </a:extLst>
          </p:cNvPr>
          <p:cNvSpPr txBox="1"/>
          <p:nvPr/>
        </p:nvSpPr>
        <p:spPr>
          <a:xfrm>
            <a:off x="119336" y="6460251"/>
            <a:ext cx="11953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1.Pringsheim et al, 2014; 2.Adams, 2017; 3.Jankovic, 2008; 4.Pagan, 2012; 6.Pradhan et al, 2010</a:t>
            </a:r>
          </a:p>
        </p:txBody>
      </p:sp>
    </p:spTree>
    <p:extLst>
      <p:ext uri="{BB962C8B-B14F-4D97-AF65-F5344CB8AC3E}">
        <p14:creationId xmlns:p14="http://schemas.microsoft.com/office/powerpoint/2010/main" val="92552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57EF18-C58F-49D4-9CCF-9B242B1D2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A612E9-DA68-4D84-ABF6-457E57F80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2996952"/>
            <a:ext cx="9145016" cy="30309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600" dirty="0">
                <a:sym typeface="Wingdings" panose="05000000000000000000" pitchFamily="2" charset="2"/>
              </a:rPr>
              <a:t>Solution:</a:t>
            </a:r>
          </a:p>
          <a:p>
            <a:pPr marL="0" indent="0">
              <a:buNone/>
            </a:pPr>
            <a:r>
              <a:rPr lang="en-US" sz="2600" dirty="0">
                <a:sym typeface="Wingdings" panose="05000000000000000000" pitchFamily="2" charset="2"/>
              </a:rPr>
              <a:t>Using machine learning in early detection</a:t>
            </a:r>
          </a:p>
          <a:p>
            <a:pPr marL="0" indent="0">
              <a:buNone/>
            </a:pPr>
            <a:r>
              <a:rPr lang="en-US" sz="2600" dirty="0">
                <a:sym typeface="Wingdings" panose="05000000000000000000" pitchFamily="2" charset="2"/>
              </a:rPr>
              <a:t> Subtle changes in fine motor control</a:t>
            </a:r>
            <a:r>
              <a:rPr lang="en-US" sz="2600" baseline="30000" dirty="0">
                <a:sym typeface="Wingdings" panose="05000000000000000000" pitchFamily="2" charset="2"/>
              </a:rPr>
              <a:t>5</a:t>
            </a:r>
            <a:endParaRPr lang="en-US" sz="26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600" dirty="0">
                <a:sym typeface="Wingdings" panose="05000000000000000000" pitchFamily="2" charset="2"/>
              </a:rPr>
              <a:t>Distinguish between healthy people and patients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sz="2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600" dirty="0">
                <a:sym typeface="Wingdings" panose="05000000000000000000" pitchFamily="2" charset="2"/>
              </a:rPr>
              <a:t> Type data as alternative/tool</a:t>
            </a:r>
          </a:p>
          <a:p>
            <a:pPr marL="0" indent="0">
              <a:buNone/>
            </a:pPr>
            <a:endParaRPr lang="en-US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800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6C18B446-B5C9-4519-827E-9DE5F5C4B5AF}"/>
              </a:ext>
            </a:extLst>
          </p:cNvPr>
          <p:cNvSpPr/>
          <p:nvPr/>
        </p:nvSpPr>
        <p:spPr>
          <a:xfrm>
            <a:off x="551384" y="162880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2400" dirty="0">
                <a:solidFill>
                  <a:srgbClr val="000000"/>
                </a:solidFill>
                <a:latin typeface="+mn-lt"/>
              </a:rPr>
              <a:t>No definitive test</a:t>
            </a:r>
            <a:r>
              <a:rPr lang="en-US" sz="2400" baseline="30000" dirty="0">
                <a:solidFill>
                  <a:srgbClr val="000000"/>
                </a:solidFill>
                <a:latin typeface="+mn-lt"/>
              </a:rPr>
              <a:t>3,2</a:t>
            </a:r>
            <a:endParaRPr lang="en-US" sz="2400" dirty="0">
              <a:solidFill>
                <a:srgbClr val="000000"/>
              </a:solidFill>
              <a:latin typeface="+mn-lt"/>
            </a:endParaRPr>
          </a:p>
          <a:p>
            <a:pPr lvl="0"/>
            <a:r>
              <a:rPr lang="en-US" sz="2400" dirty="0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Too often the wrong diagnosis</a:t>
            </a:r>
            <a:r>
              <a:rPr lang="en-US" sz="2400" baseline="30000" dirty="0">
                <a:solidFill>
                  <a:srgbClr val="000000"/>
                </a:solidFill>
                <a:latin typeface="+mn-lt"/>
              </a:rPr>
              <a:t>2,4,6</a:t>
            </a:r>
            <a:endParaRPr lang="en-US" sz="2400" dirty="0">
              <a:solidFill>
                <a:srgbClr val="000000"/>
              </a:solidFill>
              <a:latin typeface="+mn-lt"/>
            </a:endParaRPr>
          </a:p>
          <a:p>
            <a:pPr marL="342900" lvl="0" indent="-342900">
              <a:buFont typeface="Wingdings" panose="05000000000000000000" pitchFamily="2" charset="2"/>
              <a:buChar char="à"/>
            </a:pPr>
            <a:r>
              <a:rPr lang="en-US" sz="2400" dirty="0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Dependent on who’s performing</a:t>
            </a:r>
            <a:r>
              <a:rPr lang="en-US" sz="2400" baseline="30000" dirty="0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4,6</a:t>
            </a:r>
            <a:endParaRPr lang="en-US" sz="2400" dirty="0">
              <a:solidFill>
                <a:srgbClr val="000000"/>
              </a:solidFill>
              <a:latin typeface="+mn-lt"/>
              <a:sym typeface="Wingdings" panose="05000000000000000000" pitchFamily="2" charset="2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4E054A0F-508E-4A77-8704-86F03E2F7F98}"/>
              </a:ext>
            </a:extLst>
          </p:cNvPr>
          <p:cNvSpPr/>
          <p:nvPr/>
        </p:nvSpPr>
        <p:spPr>
          <a:xfrm>
            <a:off x="189228" y="6432557"/>
            <a:ext cx="118093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2.Adams, 2017; 3.Jankovic, 2008; 4.Pagan, 2012; 5.Dahdal et al, 2016; 6.Pradhan et al, 2010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FED7EF90-D5DE-4A76-A45F-F66DA2C51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993" y="942796"/>
            <a:ext cx="44767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940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FCCD786-CE28-491B-AAA3-168BA3748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3" y="5064778"/>
            <a:ext cx="12187767" cy="167658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NL" sz="2400" dirty="0"/>
              <a:t>Building a </a:t>
            </a:r>
            <a:r>
              <a:rPr lang="nl-NL" sz="2400" dirty="0" err="1"/>
              <a:t>classification</a:t>
            </a:r>
            <a:r>
              <a:rPr lang="nl-NL" sz="2400" dirty="0"/>
              <a:t> model </a:t>
            </a:r>
            <a:r>
              <a:rPr lang="nl-NL" sz="2400" dirty="0" err="1"/>
              <a:t>that</a:t>
            </a:r>
            <a:r>
              <a:rPr lang="nl-NL" sz="2400" dirty="0"/>
              <a:t> </a:t>
            </a:r>
            <a:r>
              <a:rPr lang="nl-NL" sz="2400" dirty="0" err="1"/>
              <a:t>differentiates</a:t>
            </a:r>
            <a:r>
              <a:rPr lang="nl-NL" sz="2400" dirty="0"/>
              <a:t> Mild </a:t>
            </a:r>
            <a:r>
              <a:rPr lang="nl-NL" sz="2400" dirty="0" err="1"/>
              <a:t>from</a:t>
            </a:r>
            <a:r>
              <a:rPr lang="nl-NL" sz="2400" dirty="0"/>
              <a:t> </a:t>
            </a:r>
            <a:r>
              <a:rPr lang="nl-NL" sz="2400" dirty="0" err="1"/>
              <a:t>Healthy</a:t>
            </a:r>
            <a:endParaRPr lang="nl-NL" sz="2400" dirty="0"/>
          </a:p>
          <a:p>
            <a:pPr marL="457200" indent="-457200">
              <a:buFont typeface="+mj-lt"/>
              <a:buAutoNum type="arabicPeriod"/>
            </a:pPr>
            <a:r>
              <a:rPr lang="nl-NL" sz="2400" dirty="0" err="1"/>
              <a:t>Determine</a:t>
            </a:r>
            <a:r>
              <a:rPr lang="nl-NL" sz="2400" dirty="0"/>
              <a:t> </a:t>
            </a:r>
            <a:r>
              <a:rPr lang="nl-NL" sz="2400" dirty="0" err="1"/>
              <a:t>the</a:t>
            </a:r>
            <a:r>
              <a:rPr lang="nl-NL" sz="2400" dirty="0"/>
              <a:t> effect of </a:t>
            </a:r>
            <a:r>
              <a:rPr lang="nl-NL" sz="2400" dirty="0" err="1"/>
              <a:t>medication</a:t>
            </a:r>
            <a:r>
              <a:rPr lang="nl-NL" sz="2400" dirty="0"/>
              <a:t> on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results</a:t>
            </a:r>
            <a:r>
              <a:rPr lang="nl-NL" sz="2400" dirty="0"/>
              <a:t> of </a:t>
            </a:r>
            <a:r>
              <a:rPr lang="nl-NL" sz="2400" dirty="0" err="1"/>
              <a:t>the</a:t>
            </a:r>
            <a:r>
              <a:rPr lang="nl-NL" sz="2400" dirty="0"/>
              <a:t> model</a:t>
            </a:r>
          </a:p>
          <a:p>
            <a:pPr marL="0" indent="0">
              <a:buNone/>
            </a:pPr>
            <a:endParaRPr lang="nl-NL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FEF02F-7175-4808-88FA-D5164B181A44}"/>
              </a:ext>
            </a:extLst>
          </p:cNvPr>
          <p:cNvSpPr txBox="1">
            <a:spLocks/>
          </p:cNvSpPr>
          <p:nvPr/>
        </p:nvSpPr>
        <p:spPr bwMode="auto">
          <a:xfrm>
            <a:off x="0" y="4151256"/>
            <a:ext cx="12187767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800" tIns="46800" rIns="270000" bIns="4680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GB" kern="0" dirty="0"/>
              <a:t>Tasks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94289B36-482C-47D3-9423-7E86440F8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10" y="1376362"/>
            <a:ext cx="3257550" cy="2457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kstvak 13">
                <a:extLst>
                  <a:ext uri="{FF2B5EF4-FFF2-40B4-BE49-F238E27FC236}">
                    <a16:creationId xmlns:a16="http://schemas.microsoft.com/office/drawing/2014/main" id="{563CE9DC-E4E3-400A-84FC-AD375AD46B48}"/>
                  </a:ext>
                </a:extLst>
              </p:cNvPr>
              <p:cNvSpPr txBox="1"/>
              <p:nvPr/>
            </p:nvSpPr>
            <p:spPr>
              <a:xfrm>
                <a:off x="7104112" y="3663303"/>
                <a:ext cx="38388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𝐻𝑜𝑙𝑑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nl-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nl-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𝐻𝑎𝑛𝑑</m:t>
                      </m:r>
                      <m:d>
                        <m:dPr>
                          <m:ctrlP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nl-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 </m:t>
                      </m:r>
                      <m:r>
                        <a:rPr lang="nl-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𝑓𝑒𝑎𝑡𝑢𝑟𝑒𝑠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4" name="Tekstvak 13">
                <a:extLst>
                  <a:ext uri="{FF2B5EF4-FFF2-40B4-BE49-F238E27FC236}">
                    <a16:creationId xmlns:a16="http://schemas.microsoft.com/office/drawing/2014/main" id="{563CE9DC-E4E3-400A-84FC-AD375AD46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112" y="3663303"/>
                <a:ext cx="3838808" cy="276999"/>
              </a:xfrm>
              <a:prstGeom prst="rect">
                <a:avLst/>
              </a:prstGeom>
              <a:blipFill>
                <a:blip r:embed="rId4"/>
                <a:stretch>
                  <a:fillRect b="-3777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Pijl: gebogen 15">
            <a:extLst>
              <a:ext uri="{FF2B5EF4-FFF2-40B4-BE49-F238E27FC236}">
                <a16:creationId xmlns:a16="http://schemas.microsoft.com/office/drawing/2014/main" id="{985869F1-5876-481D-ACA2-AFCD3094ED6C}"/>
              </a:ext>
            </a:extLst>
          </p:cNvPr>
          <p:cNvSpPr/>
          <p:nvPr/>
        </p:nvSpPr>
        <p:spPr>
          <a:xfrm flipV="1">
            <a:off x="6084115" y="3362230"/>
            <a:ext cx="720080" cy="567764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kstvak 16">
                <a:extLst>
                  <a:ext uri="{FF2B5EF4-FFF2-40B4-BE49-F238E27FC236}">
                    <a16:creationId xmlns:a16="http://schemas.microsoft.com/office/drawing/2014/main" id="{9CB4DCC1-33E8-4706-9DF2-117194BB76E1}"/>
                  </a:ext>
                </a:extLst>
              </p:cNvPr>
              <p:cNvSpPr txBox="1"/>
              <p:nvPr/>
            </p:nvSpPr>
            <p:spPr>
              <a:xfrm>
                <a:off x="6935508" y="4012756"/>
                <a:ext cx="41760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𝑇𝑖𝑚𝑒</m:t>
                      </m:r>
                      <m:r>
                        <a:rPr lang="nl-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nl-N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nl-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𝐷𝑖𝑟𝑒𝑐𝑡𝑖𝑜𝑛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 (9)=27 </m:t>
                      </m:r>
                      <m:r>
                        <a:rPr lang="nl-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𝑓𝑒𝑎𝑡𝑢𝑟𝑒𝑠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7" name="Tekstvak 16">
                <a:extLst>
                  <a:ext uri="{FF2B5EF4-FFF2-40B4-BE49-F238E27FC236}">
                    <a16:creationId xmlns:a16="http://schemas.microsoft.com/office/drawing/2014/main" id="{9CB4DCC1-33E8-4706-9DF2-117194BB7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5508" y="4012756"/>
                <a:ext cx="4176015" cy="276999"/>
              </a:xfrm>
              <a:prstGeom prst="rect">
                <a:avLst/>
              </a:prstGeom>
              <a:blipFill>
                <a:blip r:embed="rId5"/>
                <a:stretch>
                  <a:fillRect l="-876" r="-1460" b="-3478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Afbeelding 3">
            <a:extLst>
              <a:ext uri="{FF2B5EF4-FFF2-40B4-BE49-F238E27FC236}">
                <a16:creationId xmlns:a16="http://schemas.microsoft.com/office/drawing/2014/main" id="{FE130496-FD5F-4113-B6D6-FCF302D6486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677" y="1359646"/>
            <a:ext cx="3980829" cy="1613158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4618A4D7-6B77-4411-856B-9AF3D49A9C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1304" y="1360909"/>
            <a:ext cx="2352808" cy="176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61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  <p:bldP spid="14" grpId="0"/>
      <p:bldP spid="16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Exploratory Data Analysis: User Data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CEBC1404-D8BD-459A-8220-3EB6842F0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72" y="2132856"/>
            <a:ext cx="4725477" cy="3353564"/>
          </a:xfr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C945DB37-EA5A-4480-B5BD-1601001128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1388151"/>
            <a:ext cx="3744416" cy="2655479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3DEB2B25-26C8-434B-922F-66D5B4A60F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72" y="4040761"/>
            <a:ext cx="3816424" cy="2706546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73D77B28-723C-43A2-A592-B3429B9A0E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856" y="4040761"/>
            <a:ext cx="3816424" cy="2706546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5DD9E778-EB18-472A-A747-2CBDD5B991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05" y="2043935"/>
            <a:ext cx="4979534" cy="3531405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496E57F6-C44B-4D03-8298-F36C9025A0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024" y="2043935"/>
            <a:ext cx="4903317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40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F90522-CD56-4169-B7E2-EDA3FAC4A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Exploratory Data Analysis: </a:t>
            </a:r>
            <a:r>
              <a:rPr lang="en-GB" dirty="0" err="1"/>
              <a:t>Tappy</a:t>
            </a:r>
            <a:r>
              <a:rPr lang="en-GB" dirty="0"/>
              <a:t> Data</a:t>
            </a:r>
            <a:endParaRPr lang="nl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1D463CC6-7E59-4F6A-A01F-5F1EC6A10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884" y="2014240"/>
            <a:ext cx="5487650" cy="3658433"/>
          </a:xfrm>
          <a:prstGeom prst="rect">
            <a:avLst/>
          </a:prstGeom>
        </p:spPr>
      </p:pic>
      <p:pic>
        <p:nvPicPr>
          <p:cNvPr id="10" name="Tijdelijke aanduiding voor inhoud 9">
            <a:extLst>
              <a:ext uri="{FF2B5EF4-FFF2-40B4-BE49-F238E27FC236}">
                <a16:creationId xmlns:a16="http://schemas.microsoft.com/office/drawing/2014/main" id="{53EFD79C-3CE5-4E26-B2C3-20456FAA6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14" y="2014240"/>
            <a:ext cx="5487650" cy="3658433"/>
          </a:xfrm>
        </p:spPr>
      </p:pic>
    </p:spTree>
    <p:extLst>
      <p:ext uri="{BB962C8B-B14F-4D97-AF65-F5344CB8AC3E}">
        <p14:creationId xmlns:p14="http://schemas.microsoft.com/office/powerpoint/2010/main" val="207306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400" dirty="0"/>
              <a:t>“</a:t>
            </a:r>
            <a:r>
              <a:rPr lang="nl-NL" sz="2400" dirty="0" err="1"/>
              <a:t>Given</a:t>
            </a:r>
            <a:r>
              <a:rPr lang="nl-NL" sz="2400" dirty="0"/>
              <a:t> </a:t>
            </a:r>
            <a:r>
              <a:rPr lang="nl-NL" sz="2400" dirty="0" err="1"/>
              <a:t>Tappydata</a:t>
            </a:r>
            <a:r>
              <a:rPr lang="nl-NL" sz="2400" dirty="0"/>
              <a:t>, does </a:t>
            </a:r>
            <a:r>
              <a:rPr lang="nl-NL" sz="2400" dirty="0" err="1"/>
              <a:t>this</a:t>
            </a:r>
            <a:r>
              <a:rPr lang="nl-NL" sz="2400" dirty="0"/>
              <a:t> user suffer </a:t>
            </a:r>
            <a:r>
              <a:rPr lang="nl-NL" sz="2400" dirty="0" err="1"/>
              <a:t>from</a:t>
            </a:r>
            <a:r>
              <a:rPr lang="nl-NL" sz="2400" dirty="0"/>
              <a:t> Mild Parkinson?”</a:t>
            </a:r>
          </a:p>
          <a:p>
            <a:endParaRPr lang="nl-NL" sz="2400" dirty="0"/>
          </a:p>
          <a:p>
            <a:r>
              <a:rPr lang="nl-NL" sz="2400" dirty="0" err="1"/>
              <a:t>Labeled</a:t>
            </a:r>
            <a:r>
              <a:rPr lang="nl-NL" sz="2400" dirty="0"/>
              <a:t> data:		</a:t>
            </a:r>
            <a:r>
              <a:rPr lang="nl-NL" sz="2400" dirty="0" err="1"/>
              <a:t>Supervised</a:t>
            </a:r>
            <a:r>
              <a:rPr lang="nl-NL" sz="2400" dirty="0"/>
              <a:t> Learning</a:t>
            </a:r>
          </a:p>
          <a:p>
            <a:r>
              <a:rPr lang="nl-NL" sz="2400" dirty="0"/>
              <a:t>Target </a:t>
            </a:r>
            <a:r>
              <a:rPr lang="nl-NL" sz="2400" dirty="0" err="1"/>
              <a:t>variable</a:t>
            </a:r>
            <a:r>
              <a:rPr lang="nl-NL" sz="2400" dirty="0"/>
              <a:t>: 	Parkinsons (</a:t>
            </a:r>
            <a:r>
              <a:rPr lang="nl-NL" sz="2400" dirty="0" err="1"/>
              <a:t>boolean</a:t>
            </a:r>
            <a:r>
              <a:rPr lang="nl-NL" sz="2400" dirty="0"/>
              <a:t>) </a:t>
            </a:r>
            <a:r>
              <a:rPr lang="nl-NL" sz="2400" dirty="0">
                <a:sym typeface="Wingdings" panose="05000000000000000000" pitchFamily="2" charset="2"/>
              </a:rPr>
              <a:t> </a:t>
            </a:r>
            <a:r>
              <a:rPr lang="nl-NL" sz="2400" dirty="0" err="1">
                <a:sym typeface="Wingdings" panose="05000000000000000000" pitchFamily="2" charset="2"/>
              </a:rPr>
              <a:t>Classification</a:t>
            </a:r>
            <a:endParaRPr lang="nl-NL" sz="2400" dirty="0"/>
          </a:p>
          <a:p>
            <a:r>
              <a:rPr lang="nl-NL" sz="2400" dirty="0"/>
              <a:t>Features: 			</a:t>
            </a:r>
            <a:r>
              <a:rPr lang="nl-NL" sz="2400" dirty="0" err="1"/>
              <a:t>mean</a:t>
            </a:r>
            <a:r>
              <a:rPr lang="nl-NL" sz="2400" dirty="0"/>
              <a:t>(</a:t>
            </a:r>
            <a:r>
              <a:rPr lang="nl-NL" sz="2400" dirty="0" err="1"/>
              <a:t>HandTime,LatencyTime,FlightTime</a:t>
            </a:r>
            <a:r>
              <a:rPr lang="nl-NL" sz="2400" dirty="0"/>
              <a:t>)</a:t>
            </a:r>
          </a:p>
          <a:p>
            <a:pPr marL="0" indent="0">
              <a:buNone/>
            </a:pPr>
            <a:r>
              <a:rPr lang="en-GB" sz="2400" dirty="0"/>
              <a:t>				Hold time x Hand</a:t>
            </a:r>
          </a:p>
          <a:p>
            <a:pPr marL="0" indent="0">
              <a:buNone/>
            </a:pPr>
            <a:r>
              <a:rPr lang="en-GB" sz="2400" dirty="0"/>
              <a:t>				Times x Direction</a:t>
            </a:r>
          </a:p>
          <a:p>
            <a:pPr marL="0" indent="0">
              <a:buNone/>
            </a:pPr>
            <a:r>
              <a:rPr lang="en-GB" sz="2400" dirty="0"/>
              <a:t>				Time of the day?</a:t>
            </a:r>
          </a:p>
          <a:p>
            <a:pPr marL="0" indent="0">
              <a:buNone/>
            </a:pPr>
            <a:r>
              <a:rPr lang="en-GB" sz="2400" dirty="0"/>
              <a:t>				</a:t>
            </a:r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277A3131-F05F-4063-9C06-5DF846210331}"/>
              </a:ext>
            </a:extLst>
          </p:cNvPr>
          <p:cNvCxnSpPr/>
          <p:nvPr/>
        </p:nvCxnSpPr>
        <p:spPr>
          <a:xfrm>
            <a:off x="4655840" y="3501008"/>
            <a:ext cx="6552728" cy="0"/>
          </a:xfrm>
          <a:prstGeom prst="line">
            <a:avLst/>
          </a:prstGeom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7" name="Afbeelding 6">
            <a:extLst>
              <a:ext uri="{FF2B5EF4-FFF2-40B4-BE49-F238E27FC236}">
                <a16:creationId xmlns:a16="http://schemas.microsoft.com/office/drawing/2014/main" id="{5FE92548-485F-413A-B064-9A0F4BC2F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39" y="3715832"/>
            <a:ext cx="4472017" cy="298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25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Title Design">
  <a:themeElements>
    <a:clrScheme name="Title Design 1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009CEF"/>
      </a:accent1>
      <a:accent2>
        <a:srgbClr val="CC0000"/>
      </a:accent2>
      <a:accent3>
        <a:srgbClr val="FFFFFF"/>
      </a:accent3>
      <a:accent4>
        <a:srgbClr val="000000"/>
      </a:accent4>
      <a:accent5>
        <a:srgbClr val="AACBF6"/>
      </a:accent5>
      <a:accent6>
        <a:srgbClr val="B90000"/>
      </a:accent6>
      <a:hlink>
        <a:srgbClr val="000000"/>
      </a:hlink>
      <a:folHlink>
        <a:srgbClr val="772D6B"/>
      </a:folHlink>
    </a:clrScheme>
    <a:fontScheme name="Title Design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itle Design 1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009CEF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BF6"/>
        </a:accent5>
        <a:accent6>
          <a:srgbClr val="B90000"/>
        </a:accent6>
        <a:hlink>
          <a:srgbClr val="000000"/>
        </a:hlink>
        <a:folHlink>
          <a:srgbClr val="772D6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UG4x3.potx" id="{7E82B956-472D-4329-BDFA-397AC1B7B6FA}" vid="{E5F741F3-41A1-4116-929E-A2ECC3E6D464}"/>
    </a:ext>
  </a:extLst>
</a:theme>
</file>

<file path=ppt/theme/theme2.xml><?xml version="1.0" encoding="utf-8"?>
<a:theme xmlns:a="http://schemas.openxmlformats.org/drawingml/2006/main" name="Break Design">
  <a:themeElements>
    <a:clrScheme name="Break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reak Design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reak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eak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eak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eak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eak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eak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 Design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009CEF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BF6"/>
        </a:accent5>
        <a:accent6>
          <a:srgbClr val="B90000"/>
        </a:accent6>
        <a:hlink>
          <a:srgbClr val="000000"/>
        </a:hlink>
        <a:folHlink>
          <a:srgbClr val="772D6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UG4x3.potx" id="{7E82B956-472D-4329-BDFA-397AC1B7B6FA}" vid="{09E0169D-3466-45F8-AECF-67CC29222E19}"/>
    </a:ext>
  </a:extLst>
</a:theme>
</file>

<file path=ppt/theme/theme3.xml><?xml version="1.0" encoding="utf-8"?>
<a:theme xmlns:a="http://schemas.openxmlformats.org/drawingml/2006/main" name="End Design">
  <a:themeElements>
    <a:clrScheme name="End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nd Design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nd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Design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009CEF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BF6"/>
        </a:accent5>
        <a:accent6>
          <a:srgbClr val="B90000"/>
        </a:accent6>
        <a:hlink>
          <a:srgbClr val="000000"/>
        </a:hlink>
        <a:folHlink>
          <a:srgbClr val="772D6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UG4x3.potx" id="{7E82B956-472D-4329-BDFA-397AC1B7B6FA}" vid="{780DA61A-58EF-4872-9FDA-5DF5E0A40FAD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RUG4x3</Template>
  <TotalTime>193</TotalTime>
  <Words>229</Words>
  <Application>Microsoft Office PowerPoint</Application>
  <PresentationFormat>Breedbeeld</PresentationFormat>
  <Paragraphs>45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3</vt:i4>
      </vt:variant>
      <vt:variant>
        <vt:lpstr>Diatitels</vt:lpstr>
      </vt:variant>
      <vt:variant>
        <vt:i4>7</vt:i4>
      </vt:variant>
    </vt:vector>
  </HeadingPairs>
  <TitlesOfParts>
    <vt:vector size="16" baseType="lpstr">
      <vt:lpstr>Arial</vt:lpstr>
      <vt:lpstr>Cambria Math</vt:lpstr>
      <vt:lpstr>Courier New</vt:lpstr>
      <vt:lpstr>Georgia</vt:lpstr>
      <vt:lpstr>Verdana</vt:lpstr>
      <vt:lpstr>Wingdings</vt:lpstr>
      <vt:lpstr>Title Design</vt:lpstr>
      <vt:lpstr>Break Design</vt:lpstr>
      <vt:lpstr>End Design</vt:lpstr>
      <vt:lpstr>Detecting Parkinson’s Disease</vt:lpstr>
      <vt:lpstr>Rationale</vt:lpstr>
      <vt:lpstr>Rationale</vt:lpstr>
      <vt:lpstr>Dataset</vt:lpstr>
      <vt:lpstr>Exploratory Data Analysis: User Data</vt:lpstr>
      <vt:lpstr>Exploratory Data Analysis: Tappy Data</vt:lpstr>
      <vt:lpstr>Machine Learning</vt:lpstr>
    </vt:vector>
  </TitlesOfParts>
  <Company>University of Groningen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T.E. Langelaar</dc:creator>
  <cp:keywords>Version 2.1</cp:keywords>
  <cp:lastModifiedBy> </cp:lastModifiedBy>
  <cp:revision>23</cp:revision>
  <dcterms:created xsi:type="dcterms:W3CDTF">2019-05-04T18:05:06Z</dcterms:created>
  <dcterms:modified xsi:type="dcterms:W3CDTF">2019-05-06T21:34:35Z</dcterms:modified>
  <dc:language>UK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ype">
    <vt:lpwstr>RUG</vt:lpwstr>
  </property>
  <property fmtid="{D5CDD505-2E9C-101B-9397-08002B2CF9AE}" pid="3" name="Sjabloonversie">
    <vt:lpwstr>5</vt:lpwstr>
  </property>
  <property fmtid="{D5CDD505-2E9C-101B-9397-08002B2CF9AE}" pid="4" name="Eco">
    <vt:lpwstr>JA</vt:lpwstr>
  </property>
  <property fmtid="{D5CDD505-2E9C-101B-9397-08002B2CF9AE}" pid="5" name="Datum">
    <vt:lpwstr>04-05-2019</vt:lpwstr>
  </property>
  <property fmtid="{D5CDD505-2E9C-101B-9397-08002B2CF9AE}" pid="6" name="txtDate">
    <vt:lpwstr>04-05-2019</vt:lpwstr>
  </property>
  <property fmtid="{D5CDD505-2E9C-101B-9397-08002B2CF9AE}" pid="7" name="AutoDatum">
    <vt:lpwstr>JA</vt:lpwstr>
  </property>
  <property fmtid="{D5CDD505-2E9C-101B-9397-08002B2CF9AE}" pid="8" name="cboLanguage">
    <vt:lpwstr>English</vt:lpwstr>
  </property>
  <property fmtid="{D5CDD505-2E9C-101B-9397-08002B2CF9AE}" pid="9" name="cboFaculty">
    <vt:lpwstr> - </vt:lpwstr>
  </property>
  <property fmtid="{D5CDD505-2E9C-101B-9397-08002B2CF9AE}" pid="10" name="txtDepartment">
    <vt:lpwstr/>
  </property>
  <property fmtid="{D5CDD505-2E9C-101B-9397-08002B2CF9AE}" pid="11" name="chbDatumAmerikaans">
    <vt:lpwstr>0</vt:lpwstr>
  </property>
  <property fmtid="{D5CDD505-2E9C-101B-9397-08002B2CF9AE}" pid="12" name="optBreed">
    <vt:lpwstr>1</vt:lpwstr>
  </property>
  <property fmtid="{D5CDD505-2E9C-101B-9397-08002B2CF9AE}" pid="13" name="optSmal">
    <vt:lpwstr>0</vt:lpwstr>
  </property>
  <property fmtid="{D5CDD505-2E9C-101B-9397-08002B2CF9AE}" pid="14" name="optLogoKlein">
    <vt:lpwstr>1</vt:lpwstr>
  </property>
  <property fmtid="{D5CDD505-2E9C-101B-9397-08002B2CF9AE}" pid="15" name="optLogoGroot">
    <vt:lpwstr>0</vt:lpwstr>
  </property>
  <property fmtid="{D5CDD505-2E9C-101B-9397-08002B2CF9AE}" pid="16" name="chkEco">
    <vt:lpwstr>1</vt:lpwstr>
  </property>
  <property fmtid="{D5CDD505-2E9C-101B-9397-08002B2CF9AE}" pid="17" name="chkLijn">
    <vt:lpwstr>1</vt:lpwstr>
  </property>
</Properties>
</file>