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92" r:id="rId3"/>
    <p:sldId id="257" r:id="rId4"/>
    <p:sldId id="282" r:id="rId5"/>
    <p:sldId id="283" r:id="rId6"/>
    <p:sldId id="281" r:id="rId7"/>
    <p:sldId id="293" r:id="rId8"/>
    <p:sldId id="278" r:id="rId9"/>
    <p:sldId id="260" r:id="rId10"/>
    <p:sldId id="284" r:id="rId11"/>
    <p:sldId id="275" r:id="rId12"/>
    <p:sldId id="276" r:id="rId13"/>
    <p:sldId id="277" r:id="rId14"/>
    <p:sldId id="264" r:id="rId15"/>
    <p:sldId id="279" r:id="rId16"/>
    <p:sldId id="265" r:id="rId17"/>
    <p:sldId id="294" r:id="rId18"/>
    <p:sldId id="266" r:id="rId19"/>
    <p:sldId id="267" r:id="rId20"/>
    <p:sldId id="268" r:id="rId21"/>
    <p:sldId id="285" r:id="rId22"/>
    <p:sldId id="289" r:id="rId23"/>
    <p:sldId id="269" r:id="rId24"/>
    <p:sldId id="270" r:id="rId25"/>
    <p:sldId id="271" r:id="rId26"/>
    <p:sldId id="288" r:id="rId27"/>
    <p:sldId id="272" r:id="rId28"/>
    <p:sldId id="286" r:id="rId29"/>
    <p:sldId id="273" r:id="rId30"/>
    <p:sldId id="290" r:id="rId31"/>
    <p:sldId id="291" r:id="rId32"/>
    <p:sldId id="274" r:id="rId33"/>
    <p:sldId id="28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33" autoAdjust="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E02C0-E3CD-4884-B601-0B8E718B8E7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20455C-EBA5-47CF-8FBC-7BE1ECACBD3C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Motivation der Arbeit:</a:t>
          </a:r>
          <a:endParaRPr lang="en-US" dirty="0"/>
        </a:p>
      </dgm:t>
    </dgm:pt>
    <dgm:pt modelId="{43E49E50-D193-4AF4-84ED-7A53630A715A}" type="parTrans" cxnId="{247CBC9C-3F90-4253-9E17-56FF4547264F}">
      <dgm:prSet/>
      <dgm:spPr/>
      <dgm:t>
        <a:bodyPr/>
        <a:lstStyle/>
        <a:p>
          <a:endParaRPr lang="en-US"/>
        </a:p>
      </dgm:t>
    </dgm:pt>
    <dgm:pt modelId="{0629077A-47FE-4C88-98B1-430BCBE53046}" type="sibTrans" cxnId="{247CBC9C-3F90-4253-9E17-56FF4547264F}">
      <dgm:prSet/>
      <dgm:spPr/>
      <dgm:t>
        <a:bodyPr/>
        <a:lstStyle/>
        <a:p>
          <a:endParaRPr lang="en-US"/>
        </a:p>
      </dgm:t>
    </dgm:pt>
    <dgm:pt modelId="{B087FCBC-2CF6-4F85-A26F-7691C2596DE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Speicherplatz .</a:t>
          </a:r>
          <a:endParaRPr lang="en-US" dirty="0"/>
        </a:p>
      </dgm:t>
    </dgm:pt>
    <dgm:pt modelId="{BB66DB1E-A981-4FAB-A97C-B14AD812D503}" type="parTrans" cxnId="{F25FF3B7-78B9-42C3-B00B-8619FD62432B}">
      <dgm:prSet/>
      <dgm:spPr/>
      <dgm:t>
        <a:bodyPr/>
        <a:lstStyle/>
        <a:p>
          <a:endParaRPr lang="en-US"/>
        </a:p>
      </dgm:t>
    </dgm:pt>
    <dgm:pt modelId="{C223A471-FF0B-40C8-9006-96ECCAAD6BFA}" type="sibTrans" cxnId="{F25FF3B7-78B9-42C3-B00B-8619FD62432B}">
      <dgm:prSet/>
      <dgm:spPr/>
      <dgm:t>
        <a:bodyPr/>
        <a:lstStyle/>
        <a:p>
          <a:endParaRPr lang="en-US"/>
        </a:p>
      </dgm:t>
    </dgm:pt>
    <dgm:pt modelId="{1F52CD54-A804-4AFB-B93E-26975C1E7288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Energie.</a:t>
          </a:r>
          <a:endParaRPr lang="en-US" dirty="0"/>
        </a:p>
      </dgm:t>
    </dgm:pt>
    <dgm:pt modelId="{2246820E-3F71-48F9-B8E2-BC3F14EC3DCD}" type="parTrans" cxnId="{206A1D48-8172-4B31-8BD8-4674BEDFDB9B}">
      <dgm:prSet/>
      <dgm:spPr/>
      <dgm:t>
        <a:bodyPr/>
        <a:lstStyle/>
        <a:p>
          <a:endParaRPr lang="en-US"/>
        </a:p>
      </dgm:t>
    </dgm:pt>
    <dgm:pt modelId="{A841CF0C-DBC3-47FE-8539-FCC7555C840E}" type="sibTrans" cxnId="{206A1D48-8172-4B31-8BD8-4674BEDFDB9B}">
      <dgm:prSet/>
      <dgm:spPr/>
      <dgm:t>
        <a:bodyPr/>
        <a:lstStyle/>
        <a:p>
          <a:endParaRPr lang="en-US"/>
        </a:p>
      </dgm:t>
    </dgm:pt>
    <dgm:pt modelId="{AA842679-6A65-4A68-AE37-684F8EBFA073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Ziel der Arbeit:</a:t>
          </a:r>
          <a:endParaRPr lang="en-US" dirty="0"/>
        </a:p>
      </dgm:t>
    </dgm:pt>
    <dgm:pt modelId="{3F1856FA-D927-453D-AC69-941B48A3292A}" type="parTrans" cxnId="{4D1BB85E-4FC9-4732-9AC5-9F4615374A87}">
      <dgm:prSet/>
      <dgm:spPr/>
      <dgm:t>
        <a:bodyPr/>
        <a:lstStyle/>
        <a:p>
          <a:endParaRPr lang="en-US"/>
        </a:p>
      </dgm:t>
    </dgm:pt>
    <dgm:pt modelId="{BD257214-397D-4686-BF37-9ACD3FFC8180}" type="sibTrans" cxnId="{4D1BB85E-4FC9-4732-9AC5-9F4615374A87}">
      <dgm:prSet/>
      <dgm:spPr/>
      <dgm:t>
        <a:bodyPr/>
        <a:lstStyle/>
        <a:p>
          <a:endParaRPr lang="en-US"/>
        </a:p>
      </dgm:t>
    </dgm:pt>
    <dgm:pt modelId="{59D515A4-0F46-40D8-A6ED-36C2F1A8FBDB}">
      <dgm:prSet/>
      <dgm:spPr/>
      <dgm:t>
        <a:bodyPr/>
        <a:lstStyle/>
        <a:p>
          <a:r>
            <a:rPr lang="de-DE" dirty="0"/>
            <a:t>Bessere Inferenzzeit hat.</a:t>
          </a:r>
          <a:endParaRPr lang="en-US" dirty="0"/>
        </a:p>
      </dgm:t>
    </dgm:pt>
    <dgm:pt modelId="{17F80097-187C-439F-A7EF-82719BE65241}" type="parTrans" cxnId="{0B729997-2958-4F26-B8CE-3A8B6EF99A5D}">
      <dgm:prSet/>
      <dgm:spPr/>
      <dgm:t>
        <a:bodyPr/>
        <a:lstStyle/>
        <a:p>
          <a:endParaRPr lang="en-US"/>
        </a:p>
      </dgm:t>
    </dgm:pt>
    <dgm:pt modelId="{0C5A55E4-86D2-4DEA-A3CE-A31D8ADEC33B}" type="sibTrans" cxnId="{0B729997-2958-4F26-B8CE-3A8B6EF99A5D}">
      <dgm:prSet/>
      <dgm:spPr/>
      <dgm:t>
        <a:bodyPr/>
        <a:lstStyle/>
        <a:p>
          <a:endParaRPr lang="en-US"/>
        </a:p>
      </dgm:t>
    </dgm:pt>
    <dgm:pt modelId="{53BD9338-EF29-4CFF-ABC1-81119BB566E0}">
      <dgm:prSet/>
      <dgm:spPr/>
      <dgm:t>
        <a:bodyPr/>
        <a:lstStyle/>
        <a:p>
          <a:r>
            <a:rPr lang="de-DE"/>
            <a:t>Zu wenig Parameter fordert.</a:t>
          </a:r>
          <a:endParaRPr lang="en-US"/>
        </a:p>
      </dgm:t>
    </dgm:pt>
    <dgm:pt modelId="{55660A9C-AC24-420F-8A2B-9E774B6E8E8E}" type="parTrans" cxnId="{BF1C279E-F8D8-49E8-A5CE-B2827C80FFC5}">
      <dgm:prSet/>
      <dgm:spPr/>
      <dgm:t>
        <a:bodyPr/>
        <a:lstStyle/>
        <a:p>
          <a:endParaRPr lang="en-US"/>
        </a:p>
      </dgm:t>
    </dgm:pt>
    <dgm:pt modelId="{2669C5E4-2669-4C83-8A3A-290DDA2DECE6}" type="sibTrans" cxnId="{BF1C279E-F8D8-49E8-A5CE-B2827C80FFC5}">
      <dgm:prSet/>
      <dgm:spPr/>
      <dgm:t>
        <a:bodyPr/>
        <a:lstStyle/>
        <a:p>
          <a:endParaRPr lang="en-US"/>
        </a:p>
      </dgm:t>
    </dgm:pt>
    <dgm:pt modelId="{09351EB3-5E3E-4E30-8496-C61FFC135765}">
      <dgm:prSet/>
      <dgm:spPr/>
      <dgm:t>
        <a:bodyPr/>
        <a:lstStyle/>
        <a:p>
          <a:r>
            <a:rPr lang="en-US" dirty="0"/>
            <a:t>CNN </a:t>
          </a:r>
          <a:r>
            <a:rPr lang="en-US" dirty="0" err="1"/>
            <a:t>verbrauchen</a:t>
          </a:r>
          <a:r>
            <a:rPr lang="en-US" dirty="0"/>
            <a:t> :</a:t>
          </a:r>
        </a:p>
      </dgm:t>
    </dgm:pt>
    <dgm:pt modelId="{ED659F3E-2F66-48FC-B09E-197EF65F0F69}" type="parTrans" cxnId="{026F6EB4-610D-4487-BC45-62DBA62ECABD}">
      <dgm:prSet/>
      <dgm:spPr/>
      <dgm:t>
        <a:bodyPr/>
        <a:lstStyle/>
        <a:p>
          <a:endParaRPr lang="de-DE"/>
        </a:p>
      </dgm:t>
    </dgm:pt>
    <dgm:pt modelId="{7BDC8F3E-29F2-4C90-BE16-FDBC0A31A9D2}" type="sibTrans" cxnId="{026F6EB4-610D-4487-BC45-62DBA62ECABD}">
      <dgm:prSet/>
      <dgm:spPr/>
      <dgm:t>
        <a:bodyPr/>
        <a:lstStyle/>
        <a:p>
          <a:endParaRPr lang="de-DE"/>
        </a:p>
      </dgm:t>
    </dgm:pt>
    <dgm:pt modelId="{0DB7DE3E-70C0-41C4-BD4C-ED9863E14E8A}" type="pres">
      <dgm:prSet presAssocID="{6BFE02C0-E3CD-4884-B601-0B8E718B8E73}" presName="linear" presStyleCnt="0">
        <dgm:presLayoutVars>
          <dgm:dir/>
          <dgm:animLvl val="lvl"/>
          <dgm:resizeHandles val="exact"/>
        </dgm:presLayoutVars>
      </dgm:prSet>
      <dgm:spPr/>
    </dgm:pt>
    <dgm:pt modelId="{B290476A-C9B8-4B4E-866B-2F0C418A05A6}" type="pres">
      <dgm:prSet presAssocID="{3720455C-EBA5-47CF-8FBC-7BE1ECACBD3C}" presName="parentLin" presStyleCnt="0"/>
      <dgm:spPr/>
    </dgm:pt>
    <dgm:pt modelId="{63E9537B-591C-45B3-BCB8-D3CB5EDC6ABA}" type="pres">
      <dgm:prSet presAssocID="{3720455C-EBA5-47CF-8FBC-7BE1ECACBD3C}" presName="parentLeftMargin" presStyleLbl="node1" presStyleIdx="0" presStyleCnt="2"/>
      <dgm:spPr/>
    </dgm:pt>
    <dgm:pt modelId="{A067DE21-BF5B-4704-ADDE-BB077E926325}" type="pres">
      <dgm:prSet presAssocID="{3720455C-EBA5-47CF-8FBC-7BE1ECACBD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3F4E1D-15C1-4265-AB57-DE70019ED296}" type="pres">
      <dgm:prSet presAssocID="{3720455C-EBA5-47CF-8FBC-7BE1ECACBD3C}" presName="negativeSpace" presStyleCnt="0"/>
      <dgm:spPr/>
    </dgm:pt>
    <dgm:pt modelId="{4BEFB81A-D3BE-416C-8C29-671AFC6988D0}" type="pres">
      <dgm:prSet presAssocID="{3720455C-EBA5-47CF-8FBC-7BE1ECACBD3C}" presName="childText" presStyleLbl="conFgAcc1" presStyleIdx="0" presStyleCnt="2">
        <dgm:presLayoutVars>
          <dgm:bulletEnabled val="1"/>
        </dgm:presLayoutVars>
      </dgm:prSet>
      <dgm:spPr/>
    </dgm:pt>
    <dgm:pt modelId="{3CA578FC-08F6-4AEF-AA78-FDE67CD46C5A}" type="pres">
      <dgm:prSet presAssocID="{0629077A-47FE-4C88-98B1-430BCBE53046}" presName="spaceBetweenRectangles" presStyleCnt="0"/>
      <dgm:spPr/>
    </dgm:pt>
    <dgm:pt modelId="{E9924A3D-56F7-445E-9AD9-ACB25398D540}" type="pres">
      <dgm:prSet presAssocID="{AA842679-6A65-4A68-AE37-684F8EBFA073}" presName="parentLin" presStyleCnt="0"/>
      <dgm:spPr/>
    </dgm:pt>
    <dgm:pt modelId="{51298ADC-606F-4EBC-8AB5-CE4960C07D6F}" type="pres">
      <dgm:prSet presAssocID="{AA842679-6A65-4A68-AE37-684F8EBFA073}" presName="parentLeftMargin" presStyleLbl="node1" presStyleIdx="0" presStyleCnt="2"/>
      <dgm:spPr/>
    </dgm:pt>
    <dgm:pt modelId="{D5777782-954D-4002-8360-1D542106C265}" type="pres">
      <dgm:prSet presAssocID="{AA842679-6A65-4A68-AE37-684F8EBFA0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DBB6A4-19DA-4671-B9AA-326685FFED4D}" type="pres">
      <dgm:prSet presAssocID="{AA842679-6A65-4A68-AE37-684F8EBFA073}" presName="negativeSpace" presStyleCnt="0"/>
      <dgm:spPr/>
    </dgm:pt>
    <dgm:pt modelId="{8D84AA7A-1C21-4F05-9E7B-E40A31C9CD3C}" type="pres">
      <dgm:prSet presAssocID="{AA842679-6A65-4A68-AE37-684F8EBFA0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E7C6810-A388-41BB-B774-FA680E020E94}" type="presOf" srcId="{09351EB3-5E3E-4E30-8496-C61FFC135765}" destId="{4BEFB81A-D3BE-416C-8C29-671AFC6988D0}" srcOrd="0" destOrd="0" presId="urn:microsoft.com/office/officeart/2005/8/layout/list1"/>
    <dgm:cxn modelId="{D5FF4123-E54C-46C1-80AB-E285DB0ECB28}" type="presOf" srcId="{3720455C-EBA5-47CF-8FBC-7BE1ECACBD3C}" destId="{A067DE21-BF5B-4704-ADDE-BB077E926325}" srcOrd="1" destOrd="0" presId="urn:microsoft.com/office/officeart/2005/8/layout/list1"/>
    <dgm:cxn modelId="{110F8F5E-AD6C-4F2C-A11E-A3221AF9322B}" type="presOf" srcId="{1F52CD54-A804-4AFB-B93E-26975C1E7288}" destId="{4BEFB81A-D3BE-416C-8C29-671AFC6988D0}" srcOrd="0" destOrd="2" presId="urn:microsoft.com/office/officeart/2005/8/layout/list1"/>
    <dgm:cxn modelId="{4D1BB85E-4FC9-4732-9AC5-9F4615374A87}" srcId="{6BFE02C0-E3CD-4884-B601-0B8E718B8E73}" destId="{AA842679-6A65-4A68-AE37-684F8EBFA073}" srcOrd="1" destOrd="0" parTransId="{3F1856FA-D927-453D-AC69-941B48A3292A}" sibTransId="{BD257214-397D-4686-BF37-9ACD3FFC8180}"/>
    <dgm:cxn modelId="{206A1D48-8172-4B31-8BD8-4674BEDFDB9B}" srcId="{09351EB3-5E3E-4E30-8496-C61FFC135765}" destId="{1F52CD54-A804-4AFB-B93E-26975C1E7288}" srcOrd="1" destOrd="0" parTransId="{2246820E-3F71-48F9-B8E2-BC3F14EC3DCD}" sibTransId="{A841CF0C-DBC3-47FE-8539-FCC7555C840E}"/>
    <dgm:cxn modelId="{9379114C-0531-4F5B-B0C8-4C8C523E24DF}" type="presOf" srcId="{B087FCBC-2CF6-4F85-A26F-7691C2596DE3}" destId="{4BEFB81A-D3BE-416C-8C29-671AFC6988D0}" srcOrd="0" destOrd="1" presId="urn:microsoft.com/office/officeart/2005/8/layout/list1"/>
    <dgm:cxn modelId="{E11DE26E-FCDF-415F-B769-2181B2BA577F}" type="presOf" srcId="{AA842679-6A65-4A68-AE37-684F8EBFA073}" destId="{D5777782-954D-4002-8360-1D542106C265}" srcOrd="1" destOrd="0" presId="urn:microsoft.com/office/officeart/2005/8/layout/list1"/>
    <dgm:cxn modelId="{79A9147C-36E2-46A1-A55D-406D9572EF73}" type="presOf" srcId="{3720455C-EBA5-47CF-8FBC-7BE1ECACBD3C}" destId="{63E9537B-591C-45B3-BCB8-D3CB5EDC6ABA}" srcOrd="0" destOrd="0" presId="urn:microsoft.com/office/officeart/2005/8/layout/list1"/>
    <dgm:cxn modelId="{0B729997-2958-4F26-B8CE-3A8B6EF99A5D}" srcId="{AA842679-6A65-4A68-AE37-684F8EBFA073}" destId="{59D515A4-0F46-40D8-A6ED-36C2F1A8FBDB}" srcOrd="0" destOrd="0" parTransId="{17F80097-187C-439F-A7EF-82719BE65241}" sibTransId="{0C5A55E4-86D2-4DEA-A3CE-A31D8ADEC33B}"/>
    <dgm:cxn modelId="{59B21F9B-8497-4004-AB66-5215E1049C7A}" type="presOf" srcId="{AA842679-6A65-4A68-AE37-684F8EBFA073}" destId="{51298ADC-606F-4EBC-8AB5-CE4960C07D6F}" srcOrd="0" destOrd="0" presId="urn:microsoft.com/office/officeart/2005/8/layout/list1"/>
    <dgm:cxn modelId="{247CBC9C-3F90-4253-9E17-56FF4547264F}" srcId="{6BFE02C0-E3CD-4884-B601-0B8E718B8E73}" destId="{3720455C-EBA5-47CF-8FBC-7BE1ECACBD3C}" srcOrd="0" destOrd="0" parTransId="{43E49E50-D193-4AF4-84ED-7A53630A715A}" sibTransId="{0629077A-47FE-4C88-98B1-430BCBE53046}"/>
    <dgm:cxn modelId="{BF1C279E-F8D8-49E8-A5CE-B2827C80FFC5}" srcId="{AA842679-6A65-4A68-AE37-684F8EBFA073}" destId="{53BD9338-EF29-4CFF-ABC1-81119BB566E0}" srcOrd="1" destOrd="0" parTransId="{55660A9C-AC24-420F-8A2B-9E774B6E8E8E}" sibTransId="{2669C5E4-2669-4C83-8A3A-290DDA2DECE6}"/>
    <dgm:cxn modelId="{6DBDBE9F-1F82-4AC2-82A7-F72266833EB1}" type="presOf" srcId="{59D515A4-0F46-40D8-A6ED-36C2F1A8FBDB}" destId="{8D84AA7A-1C21-4F05-9E7B-E40A31C9CD3C}" srcOrd="0" destOrd="0" presId="urn:microsoft.com/office/officeart/2005/8/layout/list1"/>
    <dgm:cxn modelId="{026F6EB4-610D-4487-BC45-62DBA62ECABD}" srcId="{3720455C-EBA5-47CF-8FBC-7BE1ECACBD3C}" destId="{09351EB3-5E3E-4E30-8496-C61FFC135765}" srcOrd="0" destOrd="0" parTransId="{ED659F3E-2F66-48FC-B09E-197EF65F0F69}" sibTransId="{7BDC8F3E-29F2-4C90-BE16-FDBC0A31A9D2}"/>
    <dgm:cxn modelId="{F25FF3B7-78B9-42C3-B00B-8619FD62432B}" srcId="{09351EB3-5E3E-4E30-8496-C61FFC135765}" destId="{B087FCBC-2CF6-4F85-A26F-7691C2596DE3}" srcOrd="0" destOrd="0" parTransId="{BB66DB1E-A981-4FAB-A97C-B14AD812D503}" sibTransId="{C223A471-FF0B-40C8-9006-96ECCAAD6BFA}"/>
    <dgm:cxn modelId="{DD9D03C2-ED43-4F1E-AA65-C18985D42FCD}" type="presOf" srcId="{53BD9338-EF29-4CFF-ABC1-81119BB566E0}" destId="{8D84AA7A-1C21-4F05-9E7B-E40A31C9CD3C}" srcOrd="0" destOrd="1" presId="urn:microsoft.com/office/officeart/2005/8/layout/list1"/>
    <dgm:cxn modelId="{30276FCE-914E-4FEA-BB24-ACA1C2554075}" type="presOf" srcId="{6BFE02C0-E3CD-4884-B601-0B8E718B8E73}" destId="{0DB7DE3E-70C0-41C4-BD4C-ED9863E14E8A}" srcOrd="0" destOrd="0" presId="urn:microsoft.com/office/officeart/2005/8/layout/list1"/>
    <dgm:cxn modelId="{4C002690-8E2A-444C-B121-ACCF4ECA0479}" type="presParOf" srcId="{0DB7DE3E-70C0-41C4-BD4C-ED9863E14E8A}" destId="{B290476A-C9B8-4B4E-866B-2F0C418A05A6}" srcOrd="0" destOrd="0" presId="urn:microsoft.com/office/officeart/2005/8/layout/list1"/>
    <dgm:cxn modelId="{DC8E2B6F-7D3C-4356-B04C-3A13AA0898D6}" type="presParOf" srcId="{B290476A-C9B8-4B4E-866B-2F0C418A05A6}" destId="{63E9537B-591C-45B3-BCB8-D3CB5EDC6ABA}" srcOrd="0" destOrd="0" presId="urn:microsoft.com/office/officeart/2005/8/layout/list1"/>
    <dgm:cxn modelId="{E41E2655-1D57-4DD4-8B42-317E9AA26AF0}" type="presParOf" srcId="{B290476A-C9B8-4B4E-866B-2F0C418A05A6}" destId="{A067DE21-BF5B-4704-ADDE-BB077E926325}" srcOrd="1" destOrd="0" presId="urn:microsoft.com/office/officeart/2005/8/layout/list1"/>
    <dgm:cxn modelId="{1BEDAE02-F77E-42F4-A7E7-A9B392B492E8}" type="presParOf" srcId="{0DB7DE3E-70C0-41C4-BD4C-ED9863E14E8A}" destId="{C13F4E1D-15C1-4265-AB57-DE70019ED296}" srcOrd="1" destOrd="0" presId="urn:microsoft.com/office/officeart/2005/8/layout/list1"/>
    <dgm:cxn modelId="{65F43182-43DF-4AB0-93CA-C774DAF98C67}" type="presParOf" srcId="{0DB7DE3E-70C0-41C4-BD4C-ED9863E14E8A}" destId="{4BEFB81A-D3BE-416C-8C29-671AFC6988D0}" srcOrd="2" destOrd="0" presId="urn:microsoft.com/office/officeart/2005/8/layout/list1"/>
    <dgm:cxn modelId="{F39F34D9-94D4-4CA4-9682-353002D157D0}" type="presParOf" srcId="{0DB7DE3E-70C0-41C4-BD4C-ED9863E14E8A}" destId="{3CA578FC-08F6-4AEF-AA78-FDE67CD46C5A}" srcOrd="3" destOrd="0" presId="urn:microsoft.com/office/officeart/2005/8/layout/list1"/>
    <dgm:cxn modelId="{D238FDED-3D2F-490F-A81B-0CAD28FC5F4D}" type="presParOf" srcId="{0DB7DE3E-70C0-41C4-BD4C-ED9863E14E8A}" destId="{E9924A3D-56F7-445E-9AD9-ACB25398D540}" srcOrd="4" destOrd="0" presId="urn:microsoft.com/office/officeart/2005/8/layout/list1"/>
    <dgm:cxn modelId="{C8C57851-6D8D-49B4-8672-41E97DDB947F}" type="presParOf" srcId="{E9924A3D-56F7-445E-9AD9-ACB25398D540}" destId="{51298ADC-606F-4EBC-8AB5-CE4960C07D6F}" srcOrd="0" destOrd="0" presId="urn:microsoft.com/office/officeart/2005/8/layout/list1"/>
    <dgm:cxn modelId="{F0228A44-C213-4DDD-B165-34DE08ED3CD8}" type="presParOf" srcId="{E9924A3D-56F7-445E-9AD9-ACB25398D540}" destId="{D5777782-954D-4002-8360-1D542106C265}" srcOrd="1" destOrd="0" presId="urn:microsoft.com/office/officeart/2005/8/layout/list1"/>
    <dgm:cxn modelId="{92559E4B-03CA-4371-A2C8-9C54B7686534}" type="presParOf" srcId="{0DB7DE3E-70C0-41C4-BD4C-ED9863E14E8A}" destId="{FCDBB6A4-19DA-4671-B9AA-326685FFED4D}" srcOrd="5" destOrd="0" presId="urn:microsoft.com/office/officeart/2005/8/layout/list1"/>
    <dgm:cxn modelId="{DF247B99-3D94-4D20-A6B8-D1FF863E6156}" type="presParOf" srcId="{0DB7DE3E-70C0-41C4-BD4C-ED9863E14E8A}" destId="{8D84AA7A-1C21-4F05-9E7B-E40A31C9CD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752A8-34BA-4E05-8773-ABCCE12C9ACC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9AD6B6-04D7-4BE7-9FD1-2E1594CEAFE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Data Augmentation.</a:t>
          </a:r>
          <a:endParaRPr lang="en-US" dirty="0"/>
        </a:p>
      </dgm:t>
    </dgm:pt>
    <dgm:pt modelId="{2566B3B4-5798-4263-B584-DE8340E07D12}" type="parTrans" cxnId="{B11661A5-19DC-428B-B58E-E4CF7C28C9C8}">
      <dgm:prSet/>
      <dgm:spPr/>
      <dgm:t>
        <a:bodyPr/>
        <a:lstStyle/>
        <a:p>
          <a:endParaRPr lang="en-US"/>
        </a:p>
      </dgm:t>
    </dgm:pt>
    <dgm:pt modelId="{88369349-9C8F-4A92-A296-D31DD90197EB}" type="sibTrans" cxnId="{B11661A5-19DC-428B-B58E-E4CF7C28C9C8}">
      <dgm:prSet/>
      <dgm:spPr/>
      <dgm:t>
        <a:bodyPr/>
        <a:lstStyle/>
        <a:p>
          <a:endParaRPr lang="en-US"/>
        </a:p>
      </dgm:t>
    </dgm:pt>
    <dgm:pt modelId="{92684111-66C2-46EC-BC55-FD84C465A10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Aktivierungsfunktion.</a:t>
          </a:r>
          <a:endParaRPr lang="en-US" dirty="0"/>
        </a:p>
      </dgm:t>
    </dgm:pt>
    <dgm:pt modelId="{38E20B06-5761-41A8-ABEB-F7A792E592F5}" type="parTrans" cxnId="{70CC431C-BDA9-4281-90AD-3152E1A4414C}">
      <dgm:prSet/>
      <dgm:spPr/>
      <dgm:t>
        <a:bodyPr/>
        <a:lstStyle/>
        <a:p>
          <a:endParaRPr lang="en-US"/>
        </a:p>
      </dgm:t>
    </dgm:pt>
    <dgm:pt modelId="{FC449FC4-7203-431C-9971-E7BA35875BFD}" type="sibTrans" cxnId="{70CC431C-BDA9-4281-90AD-3152E1A4414C}">
      <dgm:prSet/>
      <dgm:spPr/>
      <dgm:t>
        <a:bodyPr/>
        <a:lstStyle/>
        <a:p>
          <a:endParaRPr lang="en-US"/>
        </a:p>
      </dgm:t>
    </dgm:pt>
    <dgm:pt modelId="{BB543259-0A90-4FBA-B083-3E79BCFF34D1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Optimierer.</a:t>
          </a:r>
          <a:endParaRPr lang="en-US" dirty="0"/>
        </a:p>
      </dgm:t>
    </dgm:pt>
    <dgm:pt modelId="{DF7A6897-A9D6-48E8-B789-1B072B4ACA4C}" type="parTrans" cxnId="{B42AA3C1-63DB-4D35-A4D6-CBCA10C8243B}">
      <dgm:prSet/>
      <dgm:spPr/>
      <dgm:t>
        <a:bodyPr/>
        <a:lstStyle/>
        <a:p>
          <a:endParaRPr lang="en-US"/>
        </a:p>
      </dgm:t>
    </dgm:pt>
    <dgm:pt modelId="{47AC89AE-57EF-4471-B422-2B76D98DA0E9}" type="sibTrans" cxnId="{B42AA3C1-63DB-4D35-A4D6-CBCA10C8243B}">
      <dgm:prSet/>
      <dgm:spPr/>
      <dgm:t>
        <a:bodyPr/>
        <a:lstStyle/>
        <a:p>
          <a:endParaRPr lang="en-US"/>
        </a:p>
      </dgm:t>
    </dgm:pt>
    <dgm:pt modelId="{740DE58C-B29F-432A-B03B-B99A553CD9EB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Lernrate.</a:t>
          </a:r>
          <a:endParaRPr lang="en-US" dirty="0"/>
        </a:p>
      </dgm:t>
    </dgm:pt>
    <dgm:pt modelId="{FC923961-183E-4D97-8EE5-850C3745AEC8}" type="parTrans" cxnId="{A2872B90-CCCD-4B98-A9BD-3F941C31D5A7}">
      <dgm:prSet/>
      <dgm:spPr/>
      <dgm:t>
        <a:bodyPr/>
        <a:lstStyle/>
        <a:p>
          <a:endParaRPr lang="en-US"/>
        </a:p>
      </dgm:t>
    </dgm:pt>
    <dgm:pt modelId="{AB3D61F0-DB33-4CF8-BF29-B3DD2BEB55B0}" type="sibTrans" cxnId="{A2872B90-CCCD-4B98-A9BD-3F941C31D5A7}">
      <dgm:prSet/>
      <dgm:spPr/>
      <dgm:t>
        <a:bodyPr/>
        <a:lstStyle/>
        <a:p>
          <a:endParaRPr lang="en-US"/>
        </a:p>
      </dgm:t>
    </dgm:pt>
    <dgm:pt modelId="{10994AB1-A486-474E-B41E-6BD0FA4FE49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Batch-Normalisierung.</a:t>
          </a:r>
          <a:endParaRPr lang="en-US" dirty="0"/>
        </a:p>
      </dgm:t>
    </dgm:pt>
    <dgm:pt modelId="{8DF1BB47-BF00-443D-887B-FE042C067B8D}" type="parTrans" cxnId="{A8233E9C-8B91-48B5-9F39-61AF49EAB125}">
      <dgm:prSet/>
      <dgm:spPr/>
      <dgm:t>
        <a:bodyPr/>
        <a:lstStyle/>
        <a:p>
          <a:endParaRPr lang="en-US"/>
        </a:p>
      </dgm:t>
    </dgm:pt>
    <dgm:pt modelId="{7D489305-EA7F-4202-8F6F-2394E8CF6E96}" type="sibTrans" cxnId="{A8233E9C-8B91-48B5-9F39-61AF49EAB125}">
      <dgm:prSet/>
      <dgm:spPr/>
      <dgm:t>
        <a:bodyPr/>
        <a:lstStyle/>
        <a:p>
          <a:endParaRPr lang="en-US"/>
        </a:p>
      </dgm:t>
    </dgm:pt>
    <dgm:pt modelId="{E28BC501-B504-4090-B948-CE5DF3BE171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Anzahl der Neuronen pro Schicht.</a:t>
          </a:r>
          <a:endParaRPr lang="en-US" dirty="0"/>
        </a:p>
      </dgm:t>
    </dgm:pt>
    <dgm:pt modelId="{54F07929-92D2-4890-B05C-98409470E67E}" type="parTrans" cxnId="{F9C52E95-3E9D-47B3-8DF2-333DDF87EA27}">
      <dgm:prSet/>
      <dgm:spPr/>
      <dgm:t>
        <a:bodyPr/>
        <a:lstStyle/>
        <a:p>
          <a:endParaRPr lang="en-US"/>
        </a:p>
      </dgm:t>
    </dgm:pt>
    <dgm:pt modelId="{755989D4-2B2D-4639-AD5B-C61E0EAFE58D}" type="sibTrans" cxnId="{F9C52E95-3E9D-47B3-8DF2-333DDF87EA27}">
      <dgm:prSet/>
      <dgm:spPr/>
      <dgm:t>
        <a:bodyPr/>
        <a:lstStyle/>
        <a:p>
          <a:endParaRPr lang="en-US"/>
        </a:p>
      </dgm:t>
    </dgm:pt>
    <dgm:pt modelId="{1D274FF3-65E7-4D57-AEE7-D9BCF6E71060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Bildgröße.</a:t>
          </a:r>
          <a:endParaRPr lang="en-US" dirty="0"/>
        </a:p>
      </dgm:t>
    </dgm:pt>
    <dgm:pt modelId="{5DE213E7-E7A7-4154-BF14-4A29E9C78FD9}" type="parTrans" cxnId="{9BF1C777-56C7-4901-9FC7-49CA85CFE99C}">
      <dgm:prSet/>
      <dgm:spPr/>
      <dgm:t>
        <a:bodyPr/>
        <a:lstStyle/>
        <a:p>
          <a:endParaRPr lang="en-US"/>
        </a:p>
      </dgm:t>
    </dgm:pt>
    <dgm:pt modelId="{DB6F8F73-C97C-4176-A07F-61AC7F3D1DDE}" type="sibTrans" cxnId="{9BF1C777-56C7-4901-9FC7-49CA85CFE99C}">
      <dgm:prSet/>
      <dgm:spPr/>
      <dgm:t>
        <a:bodyPr/>
        <a:lstStyle/>
        <a:p>
          <a:endParaRPr lang="en-US"/>
        </a:p>
      </dgm:t>
    </dgm:pt>
    <dgm:pt modelId="{98E802D6-30CD-40F5-85C9-0F5715561E70}">
      <dgm:prSet/>
      <dgm:spPr>
        <a:solidFill>
          <a:srgbClr val="FF0000"/>
        </a:solidFill>
      </dgm:spPr>
      <dgm:t>
        <a:bodyPr/>
        <a:lstStyle/>
        <a:p>
          <a:r>
            <a:rPr lang="de-DE"/>
            <a:t>Qualität des Datensatzes.</a:t>
          </a:r>
          <a:endParaRPr lang="en-US"/>
        </a:p>
      </dgm:t>
    </dgm:pt>
    <dgm:pt modelId="{A9C4456A-08E5-46A9-A70F-6AB928BB8805}" type="parTrans" cxnId="{E6A0A05A-A7D8-4172-A379-FE9822FA5DF3}">
      <dgm:prSet/>
      <dgm:spPr/>
      <dgm:t>
        <a:bodyPr/>
        <a:lstStyle/>
        <a:p>
          <a:endParaRPr lang="en-US"/>
        </a:p>
      </dgm:t>
    </dgm:pt>
    <dgm:pt modelId="{6884FACF-CB96-4F75-B5DE-4EE8A8395050}" type="sibTrans" cxnId="{E6A0A05A-A7D8-4172-A379-FE9822FA5DF3}">
      <dgm:prSet/>
      <dgm:spPr/>
      <dgm:t>
        <a:bodyPr/>
        <a:lstStyle/>
        <a:p>
          <a:endParaRPr lang="en-US"/>
        </a:p>
      </dgm:t>
    </dgm:pt>
    <dgm:pt modelId="{722CFC9F-FCF6-46DF-9B17-F59AEBDC954B}">
      <dgm:prSet/>
      <dgm:spPr>
        <a:solidFill>
          <a:srgbClr val="FFC000"/>
        </a:solidFill>
      </dgm:spPr>
      <dgm:t>
        <a:bodyPr/>
        <a:lstStyle/>
        <a:p>
          <a:r>
            <a:rPr lang="de-DE"/>
            <a:t>Dropout.</a:t>
          </a:r>
          <a:endParaRPr lang="en-US"/>
        </a:p>
      </dgm:t>
    </dgm:pt>
    <dgm:pt modelId="{7F89CDB8-5973-41E0-8AF4-8829B8619F94}" type="parTrans" cxnId="{8E863695-4574-4E0E-B2CB-35945E7B2C98}">
      <dgm:prSet/>
      <dgm:spPr/>
      <dgm:t>
        <a:bodyPr/>
        <a:lstStyle/>
        <a:p>
          <a:endParaRPr lang="en-US"/>
        </a:p>
      </dgm:t>
    </dgm:pt>
    <dgm:pt modelId="{E3536702-21EF-4C4F-948E-BC64B2734A22}" type="sibTrans" cxnId="{8E863695-4574-4E0E-B2CB-35945E7B2C98}">
      <dgm:prSet/>
      <dgm:spPr/>
      <dgm:t>
        <a:bodyPr/>
        <a:lstStyle/>
        <a:p>
          <a:endParaRPr lang="en-US"/>
        </a:p>
      </dgm:t>
    </dgm:pt>
    <dgm:pt modelId="{B2E7943A-A63D-466A-A8A6-D20558DC4798}" type="pres">
      <dgm:prSet presAssocID="{9C2752A8-34BA-4E05-8773-ABCCE12C9ACC}" presName="Name0" presStyleCnt="0">
        <dgm:presLayoutVars>
          <dgm:dir/>
          <dgm:resizeHandles val="exact"/>
        </dgm:presLayoutVars>
      </dgm:prSet>
      <dgm:spPr/>
    </dgm:pt>
    <dgm:pt modelId="{62A0BCBD-1060-4177-9C9D-CE8A88DB9FC9}" type="pres">
      <dgm:prSet presAssocID="{9C2752A8-34BA-4E05-8773-ABCCE12C9ACC}" presName="cycle" presStyleCnt="0"/>
      <dgm:spPr/>
    </dgm:pt>
    <dgm:pt modelId="{F8166350-2618-446E-9FFC-B0904F71D8D1}" type="pres">
      <dgm:prSet presAssocID="{699AD6B6-04D7-4BE7-9FD1-2E1594CEAFE6}" presName="nodeFirstNode" presStyleLbl="node1" presStyleIdx="0" presStyleCnt="9">
        <dgm:presLayoutVars>
          <dgm:bulletEnabled val="1"/>
        </dgm:presLayoutVars>
      </dgm:prSet>
      <dgm:spPr/>
    </dgm:pt>
    <dgm:pt modelId="{CEDDBC11-4D20-490A-91D2-6B2BDB4F7780}" type="pres">
      <dgm:prSet presAssocID="{88369349-9C8F-4A92-A296-D31DD90197EB}" presName="sibTransFirstNode" presStyleLbl="bgShp" presStyleIdx="0" presStyleCnt="1"/>
      <dgm:spPr/>
    </dgm:pt>
    <dgm:pt modelId="{7F0E38C3-AB2F-400B-8134-2A367D28C216}" type="pres">
      <dgm:prSet presAssocID="{92684111-66C2-46EC-BC55-FD84C465A106}" presName="nodeFollowingNodes" presStyleLbl="node1" presStyleIdx="1" presStyleCnt="9">
        <dgm:presLayoutVars>
          <dgm:bulletEnabled val="1"/>
        </dgm:presLayoutVars>
      </dgm:prSet>
      <dgm:spPr/>
    </dgm:pt>
    <dgm:pt modelId="{303E70AB-80A4-49B8-98E3-97500EC2B14A}" type="pres">
      <dgm:prSet presAssocID="{BB543259-0A90-4FBA-B083-3E79BCFF34D1}" presName="nodeFollowingNodes" presStyleLbl="node1" presStyleIdx="2" presStyleCnt="9">
        <dgm:presLayoutVars>
          <dgm:bulletEnabled val="1"/>
        </dgm:presLayoutVars>
      </dgm:prSet>
      <dgm:spPr/>
    </dgm:pt>
    <dgm:pt modelId="{ABC488EC-0209-46AB-BC9F-728A53D30959}" type="pres">
      <dgm:prSet presAssocID="{740DE58C-B29F-432A-B03B-B99A553CD9EB}" presName="nodeFollowingNodes" presStyleLbl="node1" presStyleIdx="3" presStyleCnt="9">
        <dgm:presLayoutVars>
          <dgm:bulletEnabled val="1"/>
        </dgm:presLayoutVars>
      </dgm:prSet>
      <dgm:spPr/>
    </dgm:pt>
    <dgm:pt modelId="{B0382A7B-3F18-4593-AFAF-89C63BA1FCB5}" type="pres">
      <dgm:prSet presAssocID="{10994AB1-A486-474E-B41E-6BD0FA4FE49D}" presName="nodeFollowingNodes" presStyleLbl="node1" presStyleIdx="4" presStyleCnt="9">
        <dgm:presLayoutVars>
          <dgm:bulletEnabled val="1"/>
        </dgm:presLayoutVars>
      </dgm:prSet>
      <dgm:spPr/>
    </dgm:pt>
    <dgm:pt modelId="{3C8D0A1E-28A9-4711-8509-E474F348F294}" type="pres">
      <dgm:prSet presAssocID="{E28BC501-B504-4090-B948-CE5DF3BE171D}" presName="nodeFollowingNodes" presStyleLbl="node1" presStyleIdx="5" presStyleCnt="9">
        <dgm:presLayoutVars>
          <dgm:bulletEnabled val="1"/>
        </dgm:presLayoutVars>
      </dgm:prSet>
      <dgm:spPr/>
    </dgm:pt>
    <dgm:pt modelId="{9A976CB4-AA84-4184-918E-43E066D7FEEE}" type="pres">
      <dgm:prSet presAssocID="{1D274FF3-65E7-4D57-AEE7-D9BCF6E71060}" presName="nodeFollowingNodes" presStyleLbl="node1" presStyleIdx="6" presStyleCnt="9">
        <dgm:presLayoutVars>
          <dgm:bulletEnabled val="1"/>
        </dgm:presLayoutVars>
      </dgm:prSet>
      <dgm:spPr/>
    </dgm:pt>
    <dgm:pt modelId="{1924CE38-F438-4C86-8F44-2F0E504D3CC6}" type="pres">
      <dgm:prSet presAssocID="{98E802D6-30CD-40F5-85C9-0F5715561E70}" presName="nodeFollowingNodes" presStyleLbl="node1" presStyleIdx="7" presStyleCnt="9">
        <dgm:presLayoutVars>
          <dgm:bulletEnabled val="1"/>
        </dgm:presLayoutVars>
      </dgm:prSet>
      <dgm:spPr/>
    </dgm:pt>
    <dgm:pt modelId="{95F412B7-567C-42A2-B558-62D42D8FF0A5}" type="pres">
      <dgm:prSet presAssocID="{722CFC9F-FCF6-46DF-9B17-F59AEBDC954B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98E40A04-EA5A-4E70-AC12-CAEDA2563AAC}" type="presOf" srcId="{722CFC9F-FCF6-46DF-9B17-F59AEBDC954B}" destId="{95F412B7-567C-42A2-B558-62D42D8FF0A5}" srcOrd="0" destOrd="0" presId="urn:microsoft.com/office/officeart/2005/8/layout/cycle3"/>
    <dgm:cxn modelId="{C9F82E15-8B20-4BBE-A395-128CA41414DD}" type="presOf" srcId="{1D274FF3-65E7-4D57-AEE7-D9BCF6E71060}" destId="{9A976CB4-AA84-4184-918E-43E066D7FEEE}" srcOrd="0" destOrd="0" presId="urn:microsoft.com/office/officeart/2005/8/layout/cycle3"/>
    <dgm:cxn modelId="{70CC431C-BDA9-4281-90AD-3152E1A4414C}" srcId="{9C2752A8-34BA-4E05-8773-ABCCE12C9ACC}" destId="{92684111-66C2-46EC-BC55-FD84C465A106}" srcOrd="1" destOrd="0" parTransId="{38E20B06-5761-41A8-ABEB-F7A792E592F5}" sibTransId="{FC449FC4-7203-431C-9971-E7BA35875BFD}"/>
    <dgm:cxn modelId="{2E78D021-3792-48E0-83A6-8B70F9997F6A}" type="presOf" srcId="{E28BC501-B504-4090-B948-CE5DF3BE171D}" destId="{3C8D0A1E-28A9-4711-8509-E474F348F294}" srcOrd="0" destOrd="0" presId="urn:microsoft.com/office/officeart/2005/8/layout/cycle3"/>
    <dgm:cxn modelId="{CDB66B39-D0A8-4ABC-987C-F604E16AAB1B}" type="presOf" srcId="{740DE58C-B29F-432A-B03B-B99A553CD9EB}" destId="{ABC488EC-0209-46AB-BC9F-728A53D30959}" srcOrd="0" destOrd="0" presId="urn:microsoft.com/office/officeart/2005/8/layout/cycle3"/>
    <dgm:cxn modelId="{EFAEB63F-F011-47D1-B30B-E20A1B6F7884}" type="presOf" srcId="{699AD6B6-04D7-4BE7-9FD1-2E1594CEAFE6}" destId="{F8166350-2618-446E-9FFC-B0904F71D8D1}" srcOrd="0" destOrd="0" presId="urn:microsoft.com/office/officeart/2005/8/layout/cycle3"/>
    <dgm:cxn modelId="{9B4CE15F-1377-494F-B059-F76EDC4F50F3}" type="presOf" srcId="{88369349-9C8F-4A92-A296-D31DD90197EB}" destId="{CEDDBC11-4D20-490A-91D2-6B2BDB4F7780}" srcOrd="0" destOrd="0" presId="urn:microsoft.com/office/officeart/2005/8/layout/cycle3"/>
    <dgm:cxn modelId="{9BF1C777-56C7-4901-9FC7-49CA85CFE99C}" srcId="{9C2752A8-34BA-4E05-8773-ABCCE12C9ACC}" destId="{1D274FF3-65E7-4D57-AEE7-D9BCF6E71060}" srcOrd="6" destOrd="0" parTransId="{5DE213E7-E7A7-4154-BF14-4A29E9C78FD9}" sibTransId="{DB6F8F73-C97C-4176-A07F-61AC7F3D1DDE}"/>
    <dgm:cxn modelId="{E6A0A05A-A7D8-4172-A379-FE9822FA5DF3}" srcId="{9C2752A8-34BA-4E05-8773-ABCCE12C9ACC}" destId="{98E802D6-30CD-40F5-85C9-0F5715561E70}" srcOrd="7" destOrd="0" parTransId="{A9C4456A-08E5-46A9-A70F-6AB928BB8805}" sibTransId="{6884FACF-CB96-4F75-B5DE-4EE8A8395050}"/>
    <dgm:cxn modelId="{F7D6708A-E0D5-427F-B061-C98363A81004}" type="presOf" srcId="{98E802D6-30CD-40F5-85C9-0F5715561E70}" destId="{1924CE38-F438-4C86-8F44-2F0E504D3CC6}" srcOrd="0" destOrd="0" presId="urn:microsoft.com/office/officeart/2005/8/layout/cycle3"/>
    <dgm:cxn modelId="{A2872B90-CCCD-4B98-A9BD-3F941C31D5A7}" srcId="{9C2752A8-34BA-4E05-8773-ABCCE12C9ACC}" destId="{740DE58C-B29F-432A-B03B-B99A553CD9EB}" srcOrd="3" destOrd="0" parTransId="{FC923961-183E-4D97-8EE5-850C3745AEC8}" sibTransId="{AB3D61F0-DB33-4CF8-BF29-B3DD2BEB55B0}"/>
    <dgm:cxn modelId="{F9C52E95-3E9D-47B3-8DF2-333DDF87EA27}" srcId="{9C2752A8-34BA-4E05-8773-ABCCE12C9ACC}" destId="{E28BC501-B504-4090-B948-CE5DF3BE171D}" srcOrd="5" destOrd="0" parTransId="{54F07929-92D2-4890-B05C-98409470E67E}" sibTransId="{755989D4-2B2D-4639-AD5B-C61E0EAFE58D}"/>
    <dgm:cxn modelId="{8E863695-4574-4E0E-B2CB-35945E7B2C98}" srcId="{9C2752A8-34BA-4E05-8773-ABCCE12C9ACC}" destId="{722CFC9F-FCF6-46DF-9B17-F59AEBDC954B}" srcOrd="8" destOrd="0" parTransId="{7F89CDB8-5973-41E0-8AF4-8829B8619F94}" sibTransId="{E3536702-21EF-4C4F-948E-BC64B2734A22}"/>
    <dgm:cxn modelId="{A8233E9C-8B91-48B5-9F39-61AF49EAB125}" srcId="{9C2752A8-34BA-4E05-8773-ABCCE12C9ACC}" destId="{10994AB1-A486-474E-B41E-6BD0FA4FE49D}" srcOrd="4" destOrd="0" parTransId="{8DF1BB47-BF00-443D-887B-FE042C067B8D}" sibTransId="{7D489305-EA7F-4202-8F6F-2394E8CF6E96}"/>
    <dgm:cxn modelId="{79E0C5A4-E889-4227-93B3-AF1B668DBA82}" type="presOf" srcId="{92684111-66C2-46EC-BC55-FD84C465A106}" destId="{7F0E38C3-AB2F-400B-8134-2A367D28C216}" srcOrd="0" destOrd="0" presId="urn:microsoft.com/office/officeart/2005/8/layout/cycle3"/>
    <dgm:cxn modelId="{B11661A5-19DC-428B-B58E-E4CF7C28C9C8}" srcId="{9C2752A8-34BA-4E05-8773-ABCCE12C9ACC}" destId="{699AD6B6-04D7-4BE7-9FD1-2E1594CEAFE6}" srcOrd="0" destOrd="0" parTransId="{2566B3B4-5798-4263-B584-DE8340E07D12}" sibTransId="{88369349-9C8F-4A92-A296-D31DD90197EB}"/>
    <dgm:cxn modelId="{E6A2E8BA-F365-42C3-AE1A-475AA6F53D88}" type="presOf" srcId="{BB543259-0A90-4FBA-B083-3E79BCFF34D1}" destId="{303E70AB-80A4-49B8-98E3-97500EC2B14A}" srcOrd="0" destOrd="0" presId="urn:microsoft.com/office/officeart/2005/8/layout/cycle3"/>
    <dgm:cxn modelId="{B42AA3C1-63DB-4D35-A4D6-CBCA10C8243B}" srcId="{9C2752A8-34BA-4E05-8773-ABCCE12C9ACC}" destId="{BB543259-0A90-4FBA-B083-3E79BCFF34D1}" srcOrd="2" destOrd="0" parTransId="{DF7A6897-A9D6-48E8-B789-1B072B4ACA4C}" sibTransId="{47AC89AE-57EF-4471-B422-2B76D98DA0E9}"/>
    <dgm:cxn modelId="{760363C3-ADB5-4410-823A-36593F3DB04D}" type="presOf" srcId="{9C2752A8-34BA-4E05-8773-ABCCE12C9ACC}" destId="{B2E7943A-A63D-466A-A8A6-D20558DC4798}" srcOrd="0" destOrd="0" presId="urn:microsoft.com/office/officeart/2005/8/layout/cycle3"/>
    <dgm:cxn modelId="{933D75E6-B094-4F1C-A11D-4965D1881D2C}" type="presOf" srcId="{10994AB1-A486-474E-B41E-6BD0FA4FE49D}" destId="{B0382A7B-3F18-4593-AFAF-89C63BA1FCB5}" srcOrd="0" destOrd="0" presId="urn:microsoft.com/office/officeart/2005/8/layout/cycle3"/>
    <dgm:cxn modelId="{94AFBB6C-BE44-4B60-A373-1662E7A22A27}" type="presParOf" srcId="{B2E7943A-A63D-466A-A8A6-D20558DC4798}" destId="{62A0BCBD-1060-4177-9C9D-CE8A88DB9FC9}" srcOrd="0" destOrd="0" presId="urn:microsoft.com/office/officeart/2005/8/layout/cycle3"/>
    <dgm:cxn modelId="{89315ECF-CDD5-443C-9E12-81A050B67CA6}" type="presParOf" srcId="{62A0BCBD-1060-4177-9C9D-CE8A88DB9FC9}" destId="{F8166350-2618-446E-9FFC-B0904F71D8D1}" srcOrd="0" destOrd="0" presId="urn:microsoft.com/office/officeart/2005/8/layout/cycle3"/>
    <dgm:cxn modelId="{05383743-E17F-4B34-9C82-2C036EB697DD}" type="presParOf" srcId="{62A0BCBD-1060-4177-9C9D-CE8A88DB9FC9}" destId="{CEDDBC11-4D20-490A-91D2-6B2BDB4F7780}" srcOrd="1" destOrd="0" presId="urn:microsoft.com/office/officeart/2005/8/layout/cycle3"/>
    <dgm:cxn modelId="{62548D68-78D1-4E6B-B54F-EE6E8A182DC2}" type="presParOf" srcId="{62A0BCBD-1060-4177-9C9D-CE8A88DB9FC9}" destId="{7F0E38C3-AB2F-400B-8134-2A367D28C216}" srcOrd="2" destOrd="0" presId="urn:microsoft.com/office/officeart/2005/8/layout/cycle3"/>
    <dgm:cxn modelId="{41B65B0A-A250-447F-BDDC-2B0F5D63D81F}" type="presParOf" srcId="{62A0BCBD-1060-4177-9C9D-CE8A88DB9FC9}" destId="{303E70AB-80A4-49B8-98E3-97500EC2B14A}" srcOrd="3" destOrd="0" presId="urn:microsoft.com/office/officeart/2005/8/layout/cycle3"/>
    <dgm:cxn modelId="{F31A7E17-222C-4714-A91A-58733D1DD0E1}" type="presParOf" srcId="{62A0BCBD-1060-4177-9C9D-CE8A88DB9FC9}" destId="{ABC488EC-0209-46AB-BC9F-728A53D30959}" srcOrd="4" destOrd="0" presId="urn:microsoft.com/office/officeart/2005/8/layout/cycle3"/>
    <dgm:cxn modelId="{A03828E3-2718-41D5-8020-ABFC1E989054}" type="presParOf" srcId="{62A0BCBD-1060-4177-9C9D-CE8A88DB9FC9}" destId="{B0382A7B-3F18-4593-AFAF-89C63BA1FCB5}" srcOrd="5" destOrd="0" presId="urn:microsoft.com/office/officeart/2005/8/layout/cycle3"/>
    <dgm:cxn modelId="{EA7B3537-DE23-4F11-AE7F-737BC4E95D08}" type="presParOf" srcId="{62A0BCBD-1060-4177-9C9D-CE8A88DB9FC9}" destId="{3C8D0A1E-28A9-4711-8509-E474F348F294}" srcOrd="6" destOrd="0" presId="urn:microsoft.com/office/officeart/2005/8/layout/cycle3"/>
    <dgm:cxn modelId="{5F233B6B-4435-4CBA-ACC3-EB3CF5984270}" type="presParOf" srcId="{62A0BCBD-1060-4177-9C9D-CE8A88DB9FC9}" destId="{9A976CB4-AA84-4184-918E-43E066D7FEEE}" srcOrd="7" destOrd="0" presId="urn:microsoft.com/office/officeart/2005/8/layout/cycle3"/>
    <dgm:cxn modelId="{3D392D3A-F363-46FB-A641-4BE7A8C22940}" type="presParOf" srcId="{62A0BCBD-1060-4177-9C9D-CE8A88DB9FC9}" destId="{1924CE38-F438-4C86-8F44-2F0E504D3CC6}" srcOrd="8" destOrd="0" presId="urn:microsoft.com/office/officeart/2005/8/layout/cycle3"/>
    <dgm:cxn modelId="{5A397ACF-A1C9-4CB0-93B7-C9521155BD70}" type="presParOf" srcId="{62A0BCBD-1060-4177-9C9D-CE8A88DB9FC9}" destId="{95F412B7-567C-42A2-B558-62D42D8FF0A5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DDC99-FD1B-461C-A3C2-F381E69647A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5406FE-016C-4944-BCA4-5336B2965466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Neue Architekturen</a:t>
          </a:r>
          <a:r>
            <a:rPr lang="de-DE" dirty="0"/>
            <a:t>.</a:t>
          </a:r>
        </a:p>
      </dgm:t>
    </dgm:pt>
    <dgm:pt modelId="{3F8A779F-6B30-47AB-B66A-F32DF0B0222C}" type="parTrans" cxnId="{ED95D39A-5E4C-4B44-8C3C-B0083CC68931}">
      <dgm:prSet/>
      <dgm:spPr/>
      <dgm:t>
        <a:bodyPr/>
        <a:lstStyle/>
        <a:p>
          <a:endParaRPr lang="de-DE"/>
        </a:p>
      </dgm:t>
    </dgm:pt>
    <dgm:pt modelId="{67567301-F8EF-4D89-8762-ACF4168ECEBF}" type="sibTrans" cxnId="{ED95D39A-5E4C-4B44-8C3C-B0083CC6893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de-DE"/>
        </a:p>
      </dgm:t>
    </dgm:pt>
    <dgm:pt modelId="{5E03DB53-AB4A-4636-867A-815E5F554DE5}">
      <dgm:prSet/>
      <dgm:spPr>
        <a:solidFill>
          <a:schemeClr val="tx1"/>
        </a:solidFill>
      </dgm:spPr>
      <dgm:t>
        <a:bodyPr/>
        <a:lstStyle/>
        <a:p>
          <a:r>
            <a:rPr lang="de-DE" dirty="0" err="1">
              <a:solidFill>
                <a:srgbClr val="FFFF00"/>
              </a:solidFill>
            </a:rPr>
            <a:t>Pruning</a:t>
          </a:r>
          <a:r>
            <a:rPr lang="de-DE" dirty="0">
              <a:solidFill>
                <a:srgbClr val="FFFF00"/>
              </a:solidFill>
            </a:rPr>
            <a:t>.</a:t>
          </a:r>
        </a:p>
      </dgm:t>
    </dgm:pt>
    <dgm:pt modelId="{37CE3A32-D92F-4DD2-9320-F4C0DDD128D5}" type="parTrans" cxnId="{3720FFB6-ED46-40C7-85C0-EEA54D8A8A4D}">
      <dgm:prSet/>
      <dgm:spPr/>
      <dgm:t>
        <a:bodyPr/>
        <a:lstStyle/>
        <a:p>
          <a:endParaRPr lang="de-DE"/>
        </a:p>
      </dgm:t>
    </dgm:pt>
    <dgm:pt modelId="{4D9F224C-3B21-4905-AE79-6F230DF0A454}" type="sibTrans" cxnId="{3720FFB6-ED46-40C7-85C0-EEA54D8A8A4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de-DE"/>
        </a:p>
      </dgm:t>
    </dgm:pt>
    <dgm:pt modelId="{3889F6A1-E498-4C39-BF73-2D79F1738A43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Quantisierung</a:t>
          </a:r>
          <a:r>
            <a:rPr lang="de-DE" dirty="0"/>
            <a:t>.</a:t>
          </a:r>
        </a:p>
      </dgm:t>
    </dgm:pt>
    <dgm:pt modelId="{68B063C0-1E2D-4EED-90C3-A60D102F7DCA}" type="parTrans" cxnId="{DAD36358-4FC6-4160-9265-B3468E552244}">
      <dgm:prSet/>
      <dgm:spPr/>
      <dgm:t>
        <a:bodyPr/>
        <a:lstStyle/>
        <a:p>
          <a:endParaRPr lang="de-DE"/>
        </a:p>
      </dgm:t>
    </dgm:pt>
    <dgm:pt modelId="{332D4703-C78B-43D8-8DBC-DF835676F208}" type="sibTrans" cxnId="{DAD36358-4FC6-4160-9265-B3468E552244}">
      <dgm:prSet/>
      <dgm:spPr/>
      <dgm:t>
        <a:bodyPr/>
        <a:lstStyle/>
        <a:p>
          <a:endParaRPr lang="de-DE"/>
        </a:p>
      </dgm:t>
    </dgm:pt>
    <dgm:pt modelId="{F3B2B68E-8D48-4495-9883-98CD4CC9C2B4}" type="pres">
      <dgm:prSet presAssocID="{1B5DDC99-FD1B-461C-A3C2-F381E69647A0}" presName="Name0" presStyleCnt="0">
        <dgm:presLayoutVars>
          <dgm:dir/>
          <dgm:resizeHandles val="exact"/>
        </dgm:presLayoutVars>
      </dgm:prSet>
      <dgm:spPr/>
    </dgm:pt>
    <dgm:pt modelId="{0D7B1C19-C70D-47D3-B445-405A51FBF6BA}" type="pres">
      <dgm:prSet presAssocID="{175406FE-016C-4944-BCA4-5336B2965466}" presName="node" presStyleLbl="node1" presStyleIdx="0" presStyleCnt="3">
        <dgm:presLayoutVars>
          <dgm:bulletEnabled val="1"/>
        </dgm:presLayoutVars>
      </dgm:prSet>
      <dgm:spPr/>
    </dgm:pt>
    <dgm:pt modelId="{B3C55562-02C8-4A1F-A38A-C541F0F761D0}" type="pres">
      <dgm:prSet presAssocID="{67567301-F8EF-4D89-8762-ACF4168ECEBF}" presName="sibTrans" presStyleLbl="sibTrans2D1" presStyleIdx="0" presStyleCnt="2"/>
      <dgm:spPr/>
    </dgm:pt>
    <dgm:pt modelId="{288F83AF-C3FC-481E-AA2A-2EDD16CC305D}" type="pres">
      <dgm:prSet presAssocID="{67567301-F8EF-4D89-8762-ACF4168ECEBF}" presName="connectorText" presStyleLbl="sibTrans2D1" presStyleIdx="0" presStyleCnt="2"/>
      <dgm:spPr/>
    </dgm:pt>
    <dgm:pt modelId="{58B7A009-3351-41DD-8358-35CCAA86F90C}" type="pres">
      <dgm:prSet presAssocID="{5E03DB53-AB4A-4636-867A-815E5F554DE5}" presName="node" presStyleLbl="node1" presStyleIdx="1" presStyleCnt="3" custLinFactNeighborY="-654">
        <dgm:presLayoutVars>
          <dgm:bulletEnabled val="1"/>
        </dgm:presLayoutVars>
      </dgm:prSet>
      <dgm:spPr/>
    </dgm:pt>
    <dgm:pt modelId="{BCA0EC84-52CC-41DA-8DFE-9B0942634169}" type="pres">
      <dgm:prSet presAssocID="{4D9F224C-3B21-4905-AE79-6F230DF0A454}" presName="sibTrans" presStyleLbl="sibTrans2D1" presStyleIdx="1" presStyleCnt="2"/>
      <dgm:spPr/>
    </dgm:pt>
    <dgm:pt modelId="{A926117F-F0CB-4741-868D-3D0C92F90695}" type="pres">
      <dgm:prSet presAssocID="{4D9F224C-3B21-4905-AE79-6F230DF0A454}" presName="connectorText" presStyleLbl="sibTrans2D1" presStyleIdx="1" presStyleCnt="2"/>
      <dgm:spPr/>
    </dgm:pt>
    <dgm:pt modelId="{5413F52E-F135-4F79-BE6B-5F967193918A}" type="pres">
      <dgm:prSet presAssocID="{3889F6A1-E498-4C39-BF73-2D79F1738A43}" presName="node" presStyleLbl="node1" presStyleIdx="2" presStyleCnt="3">
        <dgm:presLayoutVars>
          <dgm:bulletEnabled val="1"/>
        </dgm:presLayoutVars>
      </dgm:prSet>
      <dgm:spPr/>
    </dgm:pt>
  </dgm:ptLst>
  <dgm:cxnLst>
    <dgm:cxn modelId="{ED12652A-49AB-464D-9489-30B294F7D361}" type="presOf" srcId="{5E03DB53-AB4A-4636-867A-815E5F554DE5}" destId="{58B7A009-3351-41DD-8358-35CCAA86F90C}" srcOrd="0" destOrd="0" presId="urn:microsoft.com/office/officeart/2005/8/layout/process1"/>
    <dgm:cxn modelId="{A0D74D44-6C05-4A83-AD1C-037542BF576F}" type="presOf" srcId="{1B5DDC99-FD1B-461C-A3C2-F381E69647A0}" destId="{F3B2B68E-8D48-4495-9883-98CD4CC9C2B4}" srcOrd="0" destOrd="0" presId="urn:microsoft.com/office/officeart/2005/8/layout/process1"/>
    <dgm:cxn modelId="{DAD36358-4FC6-4160-9265-B3468E552244}" srcId="{1B5DDC99-FD1B-461C-A3C2-F381E69647A0}" destId="{3889F6A1-E498-4C39-BF73-2D79F1738A43}" srcOrd="2" destOrd="0" parTransId="{68B063C0-1E2D-4EED-90C3-A60D102F7DCA}" sibTransId="{332D4703-C78B-43D8-8DBC-DF835676F208}"/>
    <dgm:cxn modelId="{6F74B885-9905-442E-A7AA-E1B15F515F1F}" type="presOf" srcId="{175406FE-016C-4944-BCA4-5336B2965466}" destId="{0D7B1C19-C70D-47D3-B445-405A51FBF6BA}" srcOrd="0" destOrd="0" presId="urn:microsoft.com/office/officeart/2005/8/layout/process1"/>
    <dgm:cxn modelId="{211AEA8E-083B-4287-B2B9-B9C67A1FA23F}" type="presOf" srcId="{4D9F224C-3B21-4905-AE79-6F230DF0A454}" destId="{BCA0EC84-52CC-41DA-8DFE-9B0942634169}" srcOrd="0" destOrd="0" presId="urn:microsoft.com/office/officeart/2005/8/layout/process1"/>
    <dgm:cxn modelId="{53912E96-91FF-4561-97B8-CF3B82AB51C2}" type="presOf" srcId="{4D9F224C-3B21-4905-AE79-6F230DF0A454}" destId="{A926117F-F0CB-4741-868D-3D0C92F90695}" srcOrd="1" destOrd="0" presId="urn:microsoft.com/office/officeart/2005/8/layout/process1"/>
    <dgm:cxn modelId="{ED95D39A-5E4C-4B44-8C3C-B0083CC68931}" srcId="{1B5DDC99-FD1B-461C-A3C2-F381E69647A0}" destId="{175406FE-016C-4944-BCA4-5336B2965466}" srcOrd="0" destOrd="0" parTransId="{3F8A779F-6B30-47AB-B66A-F32DF0B0222C}" sibTransId="{67567301-F8EF-4D89-8762-ACF4168ECEBF}"/>
    <dgm:cxn modelId="{6E3D6B9C-E66B-4313-A8C5-4E2FC5E7BF98}" type="presOf" srcId="{3889F6A1-E498-4C39-BF73-2D79F1738A43}" destId="{5413F52E-F135-4F79-BE6B-5F967193918A}" srcOrd="0" destOrd="0" presId="urn:microsoft.com/office/officeart/2005/8/layout/process1"/>
    <dgm:cxn modelId="{3720FFB6-ED46-40C7-85C0-EEA54D8A8A4D}" srcId="{1B5DDC99-FD1B-461C-A3C2-F381E69647A0}" destId="{5E03DB53-AB4A-4636-867A-815E5F554DE5}" srcOrd="1" destOrd="0" parTransId="{37CE3A32-D92F-4DD2-9320-F4C0DDD128D5}" sibTransId="{4D9F224C-3B21-4905-AE79-6F230DF0A454}"/>
    <dgm:cxn modelId="{424E05C0-FFF6-476B-9BA2-28FA8349F7A4}" type="presOf" srcId="{67567301-F8EF-4D89-8762-ACF4168ECEBF}" destId="{288F83AF-C3FC-481E-AA2A-2EDD16CC305D}" srcOrd="1" destOrd="0" presId="urn:microsoft.com/office/officeart/2005/8/layout/process1"/>
    <dgm:cxn modelId="{68471ECA-B6BA-4822-A687-9266A5B32A75}" type="presOf" srcId="{67567301-F8EF-4D89-8762-ACF4168ECEBF}" destId="{B3C55562-02C8-4A1F-A38A-C541F0F761D0}" srcOrd="0" destOrd="0" presId="urn:microsoft.com/office/officeart/2005/8/layout/process1"/>
    <dgm:cxn modelId="{78DFB381-1798-48C5-86A9-2B7CE1A74B0D}" type="presParOf" srcId="{F3B2B68E-8D48-4495-9883-98CD4CC9C2B4}" destId="{0D7B1C19-C70D-47D3-B445-405A51FBF6BA}" srcOrd="0" destOrd="0" presId="urn:microsoft.com/office/officeart/2005/8/layout/process1"/>
    <dgm:cxn modelId="{772A643D-EA09-410D-8B27-8A333E6AA5B5}" type="presParOf" srcId="{F3B2B68E-8D48-4495-9883-98CD4CC9C2B4}" destId="{B3C55562-02C8-4A1F-A38A-C541F0F761D0}" srcOrd="1" destOrd="0" presId="urn:microsoft.com/office/officeart/2005/8/layout/process1"/>
    <dgm:cxn modelId="{E1CEE6B7-446B-48F2-AC54-8EB411F88619}" type="presParOf" srcId="{B3C55562-02C8-4A1F-A38A-C541F0F761D0}" destId="{288F83AF-C3FC-481E-AA2A-2EDD16CC305D}" srcOrd="0" destOrd="0" presId="urn:microsoft.com/office/officeart/2005/8/layout/process1"/>
    <dgm:cxn modelId="{1BF1FAA7-D796-405A-9FD8-905C4AA7533C}" type="presParOf" srcId="{F3B2B68E-8D48-4495-9883-98CD4CC9C2B4}" destId="{58B7A009-3351-41DD-8358-35CCAA86F90C}" srcOrd="2" destOrd="0" presId="urn:microsoft.com/office/officeart/2005/8/layout/process1"/>
    <dgm:cxn modelId="{57AC0CB4-1FBA-49B3-9FC0-F863AF3151C8}" type="presParOf" srcId="{F3B2B68E-8D48-4495-9883-98CD4CC9C2B4}" destId="{BCA0EC84-52CC-41DA-8DFE-9B0942634169}" srcOrd="3" destOrd="0" presId="urn:microsoft.com/office/officeart/2005/8/layout/process1"/>
    <dgm:cxn modelId="{2EB9FFDB-CA3E-42AC-B8F7-E45FF5F0E2DE}" type="presParOf" srcId="{BCA0EC84-52CC-41DA-8DFE-9B0942634169}" destId="{A926117F-F0CB-4741-868D-3D0C92F90695}" srcOrd="0" destOrd="0" presId="urn:microsoft.com/office/officeart/2005/8/layout/process1"/>
    <dgm:cxn modelId="{4A9CC703-17E1-479E-9435-791E15B51B58}" type="presParOf" srcId="{F3B2B68E-8D48-4495-9883-98CD4CC9C2B4}" destId="{5413F52E-F135-4F79-BE6B-5F96719391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E3D64-9864-4C22-A455-3EB3EB24EF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63A2B84-AF41-4613-AD6E-71E19250E35F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Beschleunigung der Trainingsverfahren, neue Architektur </a:t>
          </a:r>
        </a:p>
      </dgm:t>
    </dgm:pt>
    <dgm:pt modelId="{F1AADDD7-1A91-413B-BEED-AEB9B9EE393B}" type="parTrans" cxnId="{9B3C201C-89A7-43FA-B6C9-1E91A85BFEC6}">
      <dgm:prSet/>
      <dgm:spPr/>
      <dgm:t>
        <a:bodyPr/>
        <a:lstStyle/>
        <a:p>
          <a:endParaRPr lang="de-DE"/>
        </a:p>
      </dgm:t>
    </dgm:pt>
    <dgm:pt modelId="{0E9E771A-06A8-4A95-93CB-A26A62D5EB4C}" type="sibTrans" cxnId="{9B3C201C-89A7-43FA-B6C9-1E91A85BFEC6}">
      <dgm:prSet/>
      <dgm:spPr/>
      <dgm:t>
        <a:bodyPr/>
        <a:lstStyle/>
        <a:p>
          <a:endParaRPr lang="de-DE"/>
        </a:p>
      </dgm:t>
    </dgm:pt>
    <dgm:pt modelId="{BE1CFDA3-1A6F-4A0D-95A8-E144234A7A2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Neue </a:t>
          </a:r>
          <a:r>
            <a:rPr lang="de-DE" dirty="0" err="1"/>
            <a:t>LearningRateScheduler</a:t>
          </a:r>
          <a:r>
            <a:rPr lang="de-DE" dirty="0"/>
            <a:t> </a:t>
          </a:r>
        </a:p>
      </dgm:t>
    </dgm:pt>
    <dgm:pt modelId="{CAE07B16-4C20-4657-9B50-221868B1073C}" type="parTrans" cxnId="{736216C6-B797-4053-9CA3-616E575BB75A}">
      <dgm:prSet/>
      <dgm:spPr/>
      <dgm:t>
        <a:bodyPr/>
        <a:lstStyle/>
        <a:p>
          <a:endParaRPr lang="de-DE"/>
        </a:p>
      </dgm:t>
    </dgm:pt>
    <dgm:pt modelId="{E74BB72B-B9F5-4888-A26F-E0D153F52BE8}" type="sibTrans" cxnId="{736216C6-B797-4053-9CA3-616E575BB75A}">
      <dgm:prSet/>
      <dgm:spPr/>
      <dgm:t>
        <a:bodyPr/>
        <a:lstStyle/>
        <a:p>
          <a:endParaRPr lang="de-DE"/>
        </a:p>
      </dgm:t>
    </dgm:pt>
    <dgm:pt modelId="{D9E7E0CF-C460-42DC-942D-01763BB6B15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Entwicklung einer App, die </a:t>
          </a:r>
          <a:r>
            <a:rPr lang="de-DE" dirty="0" err="1"/>
            <a:t>TemkiNet</a:t>
          </a:r>
          <a:r>
            <a:rPr lang="de-DE" dirty="0"/>
            <a:t> verwendet</a:t>
          </a:r>
        </a:p>
      </dgm:t>
    </dgm:pt>
    <dgm:pt modelId="{9A0D3949-8E85-4B9D-9B08-372AE955AAA5}" type="parTrans" cxnId="{9C4DD04D-7F40-4C23-B550-4086EE3CA10D}">
      <dgm:prSet/>
      <dgm:spPr/>
      <dgm:t>
        <a:bodyPr/>
        <a:lstStyle/>
        <a:p>
          <a:endParaRPr lang="de-DE"/>
        </a:p>
      </dgm:t>
    </dgm:pt>
    <dgm:pt modelId="{63C6E261-CB84-42E9-9C39-66EF1D611166}" type="sibTrans" cxnId="{9C4DD04D-7F40-4C23-B550-4086EE3CA10D}">
      <dgm:prSet/>
      <dgm:spPr/>
      <dgm:t>
        <a:bodyPr/>
        <a:lstStyle/>
        <a:p>
          <a:endParaRPr lang="de-DE"/>
        </a:p>
      </dgm:t>
    </dgm:pt>
    <dgm:pt modelId="{E40CF90B-F2D9-4369-8DA1-4849AE6F75F7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 err="1"/>
            <a:t>ZeRO</a:t>
          </a:r>
          <a:r>
            <a:rPr lang="de-DE" dirty="0"/>
            <a:t> Optimizer in tensorflow</a:t>
          </a:r>
        </a:p>
      </dgm:t>
    </dgm:pt>
    <dgm:pt modelId="{2E1A93CE-7482-4ABF-AD8D-D79BD1653171}" type="parTrans" cxnId="{E1C4E376-5217-4AFE-AC91-9616E1B675A6}">
      <dgm:prSet/>
      <dgm:spPr/>
      <dgm:t>
        <a:bodyPr/>
        <a:lstStyle/>
        <a:p>
          <a:endParaRPr lang="de-DE"/>
        </a:p>
      </dgm:t>
    </dgm:pt>
    <dgm:pt modelId="{7A7BBFBF-206D-4315-A724-8B85D53B1ED3}" type="sibTrans" cxnId="{E1C4E376-5217-4AFE-AC91-9616E1B675A6}">
      <dgm:prSet/>
      <dgm:spPr/>
      <dgm:t>
        <a:bodyPr/>
        <a:lstStyle/>
        <a:p>
          <a:endParaRPr lang="de-DE"/>
        </a:p>
      </dgm:t>
    </dgm:pt>
    <dgm:pt modelId="{9203152D-252D-4650-BDC7-BE9956E7F2A2}" type="pres">
      <dgm:prSet presAssocID="{1C1E3D64-9864-4C22-A455-3EB3EB24EFDE}" presName="linear" presStyleCnt="0">
        <dgm:presLayoutVars>
          <dgm:dir/>
          <dgm:animLvl val="lvl"/>
          <dgm:resizeHandles val="exact"/>
        </dgm:presLayoutVars>
      </dgm:prSet>
      <dgm:spPr/>
    </dgm:pt>
    <dgm:pt modelId="{15FCB1CF-9833-49D5-AE02-98367D7A1BD4}" type="pres">
      <dgm:prSet presAssocID="{B63A2B84-AF41-4613-AD6E-71E19250E35F}" presName="parentLin" presStyleCnt="0"/>
      <dgm:spPr/>
    </dgm:pt>
    <dgm:pt modelId="{3AE18E67-96B2-45CB-BC08-EB93502A372B}" type="pres">
      <dgm:prSet presAssocID="{B63A2B84-AF41-4613-AD6E-71E19250E35F}" presName="parentLeftMargin" presStyleLbl="node1" presStyleIdx="0" presStyleCnt="4"/>
      <dgm:spPr/>
    </dgm:pt>
    <dgm:pt modelId="{08569890-0044-4457-938B-2F3DE446AE7E}" type="pres">
      <dgm:prSet presAssocID="{B63A2B84-AF41-4613-AD6E-71E19250E3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71AF13-BE9E-4BFF-B598-3CA361613794}" type="pres">
      <dgm:prSet presAssocID="{B63A2B84-AF41-4613-AD6E-71E19250E35F}" presName="negativeSpace" presStyleCnt="0"/>
      <dgm:spPr/>
    </dgm:pt>
    <dgm:pt modelId="{CD74431C-BC6D-413C-87B6-3E1CD0AE2F8D}" type="pres">
      <dgm:prSet presAssocID="{B63A2B84-AF41-4613-AD6E-71E19250E35F}" presName="childText" presStyleLbl="conFgAcc1" presStyleIdx="0" presStyleCnt="4">
        <dgm:presLayoutVars>
          <dgm:bulletEnabled val="1"/>
        </dgm:presLayoutVars>
      </dgm:prSet>
      <dgm:spPr/>
    </dgm:pt>
    <dgm:pt modelId="{DE3F937D-62F8-47B4-97A2-0B64CF561557}" type="pres">
      <dgm:prSet presAssocID="{0E9E771A-06A8-4A95-93CB-A26A62D5EB4C}" presName="spaceBetweenRectangles" presStyleCnt="0"/>
      <dgm:spPr/>
    </dgm:pt>
    <dgm:pt modelId="{C669CA29-68E1-4AF8-8720-D4451B1DF606}" type="pres">
      <dgm:prSet presAssocID="{BE1CFDA3-1A6F-4A0D-95A8-E144234A7A2E}" presName="parentLin" presStyleCnt="0"/>
      <dgm:spPr/>
    </dgm:pt>
    <dgm:pt modelId="{058E470F-CDE6-4BCD-A88B-A35B75005A9A}" type="pres">
      <dgm:prSet presAssocID="{BE1CFDA3-1A6F-4A0D-95A8-E144234A7A2E}" presName="parentLeftMargin" presStyleLbl="node1" presStyleIdx="0" presStyleCnt="4"/>
      <dgm:spPr/>
    </dgm:pt>
    <dgm:pt modelId="{6DCC6433-9D4B-4E92-BD77-EA072023C9A6}" type="pres">
      <dgm:prSet presAssocID="{BE1CFDA3-1A6F-4A0D-95A8-E144234A7A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AED2C2-1C24-41CD-ACB1-942A3B713F5A}" type="pres">
      <dgm:prSet presAssocID="{BE1CFDA3-1A6F-4A0D-95A8-E144234A7A2E}" presName="negativeSpace" presStyleCnt="0"/>
      <dgm:spPr/>
    </dgm:pt>
    <dgm:pt modelId="{92AE7A16-D6A3-4571-9402-2849AC22C340}" type="pres">
      <dgm:prSet presAssocID="{BE1CFDA3-1A6F-4A0D-95A8-E144234A7A2E}" presName="childText" presStyleLbl="conFgAcc1" presStyleIdx="1" presStyleCnt="4">
        <dgm:presLayoutVars>
          <dgm:bulletEnabled val="1"/>
        </dgm:presLayoutVars>
      </dgm:prSet>
      <dgm:spPr/>
    </dgm:pt>
    <dgm:pt modelId="{BD514A2B-95AB-42BE-80FC-BF86AE8FADEC}" type="pres">
      <dgm:prSet presAssocID="{E74BB72B-B9F5-4888-A26F-E0D153F52BE8}" presName="spaceBetweenRectangles" presStyleCnt="0"/>
      <dgm:spPr/>
    </dgm:pt>
    <dgm:pt modelId="{DF26BBF6-7B62-4853-B309-2A6ABBE409F4}" type="pres">
      <dgm:prSet presAssocID="{E40CF90B-F2D9-4369-8DA1-4849AE6F75F7}" presName="parentLin" presStyleCnt="0"/>
      <dgm:spPr/>
    </dgm:pt>
    <dgm:pt modelId="{4437384F-7C20-44FF-BDA6-2314DB72C6F1}" type="pres">
      <dgm:prSet presAssocID="{E40CF90B-F2D9-4369-8DA1-4849AE6F75F7}" presName="parentLeftMargin" presStyleLbl="node1" presStyleIdx="1" presStyleCnt="4"/>
      <dgm:spPr/>
    </dgm:pt>
    <dgm:pt modelId="{6347486D-D45E-4BA0-AEE1-906BA1C7F705}" type="pres">
      <dgm:prSet presAssocID="{E40CF90B-F2D9-4369-8DA1-4849AE6F75F7}" presName="parentText" presStyleLbl="node1" presStyleIdx="2" presStyleCnt="4" custLinFactNeighborX="-5065">
        <dgm:presLayoutVars>
          <dgm:chMax val="0"/>
          <dgm:bulletEnabled val="1"/>
        </dgm:presLayoutVars>
      </dgm:prSet>
      <dgm:spPr/>
    </dgm:pt>
    <dgm:pt modelId="{CF13A6F9-BAB8-44A5-8D7C-068CA42239E6}" type="pres">
      <dgm:prSet presAssocID="{E40CF90B-F2D9-4369-8DA1-4849AE6F75F7}" presName="negativeSpace" presStyleCnt="0"/>
      <dgm:spPr/>
    </dgm:pt>
    <dgm:pt modelId="{0F203902-E084-4748-AE5C-C85150D79014}" type="pres">
      <dgm:prSet presAssocID="{E40CF90B-F2D9-4369-8DA1-4849AE6F75F7}" presName="childText" presStyleLbl="conFgAcc1" presStyleIdx="2" presStyleCnt="4">
        <dgm:presLayoutVars>
          <dgm:bulletEnabled val="1"/>
        </dgm:presLayoutVars>
      </dgm:prSet>
      <dgm:spPr/>
    </dgm:pt>
    <dgm:pt modelId="{CB9798CB-C49F-4545-9A82-56BED53BC794}" type="pres">
      <dgm:prSet presAssocID="{7A7BBFBF-206D-4315-A724-8B85D53B1ED3}" presName="spaceBetweenRectangles" presStyleCnt="0"/>
      <dgm:spPr/>
    </dgm:pt>
    <dgm:pt modelId="{21E5CF25-AED7-43F2-8782-27A872519CB0}" type="pres">
      <dgm:prSet presAssocID="{D9E7E0CF-C460-42DC-942D-01763BB6B15E}" presName="parentLin" presStyleCnt="0"/>
      <dgm:spPr/>
    </dgm:pt>
    <dgm:pt modelId="{8229E826-C008-4738-A232-4595AD3D2AEA}" type="pres">
      <dgm:prSet presAssocID="{D9E7E0CF-C460-42DC-942D-01763BB6B15E}" presName="parentLeftMargin" presStyleLbl="node1" presStyleIdx="2" presStyleCnt="4"/>
      <dgm:spPr/>
    </dgm:pt>
    <dgm:pt modelId="{6BEB71FC-27A4-4862-9217-4CD6A76CDF2F}" type="pres">
      <dgm:prSet presAssocID="{D9E7E0CF-C460-42DC-942D-01763BB6B15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50D05B-5952-4D67-93EB-69111C45BA81}" type="pres">
      <dgm:prSet presAssocID="{D9E7E0CF-C460-42DC-942D-01763BB6B15E}" presName="negativeSpace" presStyleCnt="0"/>
      <dgm:spPr/>
    </dgm:pt>
    <dgm:pt modelId="{A91FD3D7-1DCC-46BC-A2E0-E3151476F7E6}" type="pres">
      <dgm:prSet presAssocID="{D9E7E0CF-C460-42DC-942D-01763BB6B1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040D00-057B-471F-9C2D-2C52AD90B57D}" type="presOf" srcId="{BE1CFDA3-1A6F-4A0D-95A8-E144234A7A2E}" destId="{6DCC6433-9D4B-4E92-BD77-EA072023C9A6}" srcOrd="1" destOrd="0" presId="urn:microsoft.com/office/officeart/2005/8/layout/list1"/>
    <dgm:cxn modelId="{9B3C201C-89A7-43FA-B6C9-1E91A85BFEC6}" srcId="{1C1E3D64-9864-4C22-A455-3EB3EB24EFDE}" destId="{B63A2B84-AF41-4613-AD6E-71E19250E35F}" srcOrd="0" destOrd="0" parTransId="{F1AADDD7-1A91-413B-BEED-AEB9B9EE393B}" sibTransId="{0E9E771A-06A8-4A95-93CB-A26A62D5EB4C}"/>
    <dgm:cxn modelId="{90F71227-E88C-47E7-BC7A-01AA50B74A17}" type="presOf" srcId="{D9E7E0CF-C460-42DC-942D-01763BB6B15E}" destId="{6BEB71FC-27A4-4862-9217-4CD6A76CDF2F}" srcOrd="1" destOrd="0" presId="urn:microsoft.com/office/officeart/2005/8/layout/list1"/>
    <dgm:cxn modelId="{50110D28-4A57-423D-9578-59CE21C5E5B8}" type="presOf" srcId="{E40CF90B-F2D9-4369-8DA1-4849AE6F75F7}" destId="{6347486D-D45E-4BA0-AEE1-906BA1C7F705}" srcOrd="1" destOrd="0" presId="urn:microsoft.com/office/officeart/2005/8/layout/list1"/>
    <dgm:cxn modelId="{F2EF1037-4CBA-43BA-8EA4-C584922A5D4D}" type="presOf" srcId="{B63A2B84-AF41-4613-AD6E-71E19250E35F}" destId="{08569890-0044-4457-938B-2F3DE446AE7E}" srcOrd="1" destOrd="0" presId="urn:microsoft.com/office/officeart/2005/8/layout/list1"/>
    <dgm:cxn modelId="{9C4DD04D-7F40-4C23-B550-4086EE3CA10D}" srcId="{1C1E3D64-9864-4C22-A455-3EB3EB24EFDE}" destId="{D9E7E0CF-C460-42DC-942D-01763BB6B15E}" srcOrd="3" destOrd="0" parTransId="{9A0D3949-8E85-4B9D-9B08-372AE955AAA5}" sibTransId="{63C6E261-CB84-42E9-9C39-66EF1D611166}"/>
    <dgm:cxn modelId="{E1C4E376-5217-4AFE-AC91-9616E1B675A6}" srcId="{1C1E3D64-9864-4C22-A455-3EB3EB24EFDE}" destId="{E40CF90B-F2D9-4369-8DA1-4849AE6F75F7}" srcOrd="2" destOrd="0" parTransId="{2E1A93CE-7482-4ABF-AD8D-D79BD1653171}" sibTransId="{7A7BBFBF-206D-4315-A724-8B85D53B1ED3}"/>
    <dgm:cxn modelId="{6015A179-C2AF-43BD-855E-A8228748368C}" type="presOf" srcId="{E40CF90B-F2D9-4369-8DA1-4849AE6F75F7}" destId="{4437384F-7C20-44FF-BDA6-2314DB72C6F1}" srcOrd="0" destOrd="0" presId="urn:microsoft.com/office/officeart/2005/8/layout/list1"/>
    <dgm:cxn modelId="{EB712A80-C958-4944-9486-33D42B3717DF}" type="presOf" srcId="{BE1CFDA3-1A6F-4A0D-95A8-E144234A7A2E}" destId="{058E470F-CDE6-4BCD-A88B-A35B75005A9A}" srcOrd="0" destOrd="0" presId="urn:microsoft.com/office/officeart/2005/8/layout/list1"/>
    <dgm:cxn modelId="{310BF6BD-ABB1-4A13-845D-B06528788EAB}" type="presOf" srcId="{1C1E3D64-9864-4C22-A455-3EB3EB24EFDE}" destId="{9203152D-252D-4650-BDC7-BE9956E7F2A2}" srcOrd="0" destOrd="0" presId="urn:microsoft.com/office/officeart/2005/8/layout/list1"/>
    <dgm:cxn modelId="{371FC5C1-E7A7-4921-94AE-09E3984E4C86}" type="presOf" srcId="{D9E7E0CF-C460-42DC-942D-01763BB6B15E}" destId="{8229E826-C008-4738-A232-4595AD3D2AEA}" srcOrd="0" destOrd="0" presId="urn:microsoft.com/office/officeart/2005/8/layout/list1"/>
    <dgm:cxn modelId="{736216C6-B797-4053-9CA3-616E575BB75A}" srcId="{1C1E3D64-9864-4C22-A455-3EB3EB24EFDE}" destId="{BE1CFDA3-1A6F-4A0D-95A8-E144234A7A2E}" srcOrd="1" destOrd="0" parTransId="{CAE07B16-4C20-4657-9B50-221868B1073C}" sibTransId="{E74BB72B-B9F5-4888-A26F-E0D153F52BE8}"/>
    <dgm:cxn modelId="{6EE6B8F5-BAEF-4879-B07F-5A303E014BB0}" type="presOf" srcId="{B63A2B84-AF41-4613-AD6E-71E19250E35F}" destId="{3AE18E67-96B2-45CB-BC08-EB93502A372B}" srcOrd="0" destOrd="0" presId="urn:microsoft.com/office/officeart/2005/8/layout/list1"/>
    <dgm:cxn modelId="{372099A5-4DC9-4EFD-A6A0-A7B9C8AC6359}" type="presParOf" srcId="{9203152D-252D-4650-BDC7-BE9956E7F2A2}" destId="{15FCB1CF-9833-49D5-AE02-98367D7A1BD4}" srcOrd="0" destOrd="0" presId="urn:microsoft.com/office/officeart/2005/8/layout/list1"/>
    <dgm:cxn modelId="{BC0FCA1E-7FAC-4BF3-AB99-7A931274A97C}" type="presParOf" srcId="{15FCB1CF-9833-49D5-AE02-98367D7A1BD4}" destId="{3AE18E67-96B2-45CB-BC08-EB93502A372B}" srcOrd="0" destOrd="0" presId="urn:microsoft.com/office/officeart/2005/8/layout/list1"/>
    <dgm:cxn modelId="{79A537C1-2150-4780-8183-5873A9128BCC}" type="presParOf" srcId="{15FCB1CF-9833-49D5-AE02-98367D7A1BD4}" destId="{08569890-0044-4457-938B-2F3DE446AE7E}" srcOrd="1" destOrd="0" presId="urn:microsoft.com/office/officeart/2005/8/layout/list1"/>
    <dgm:cxn modelId="{C5FBE3D9-7C53-4DF1-9DE6-1975C920150F}" type="presParOf" srcId="{9203152D-252D-4650-BDC7-BE9956E7F2A2}" destId="{FC71AF13-BE9E-4BFF-B598-3CA361613794}" srcOrd="1" destOrd="0" presId="urn:microsoft.com/office/officeart/2005/8/layout/list1"/>
    <dgm:cxn modelId="{808499EC-DBAC-4F1E-ADE6-FF2E846A5F5E}" type="presParOf" srcId="{9203152D-252D-4650-BDC7-BE9956E7F2A2}" destId="{CD74431C-BC6D-413C-87B6-3E1CD0AE2F8D}" srcOrd="2" destOrd="0" presId="urn:microsoft.com/office/officeart/2005/8/layout/list1"/>
    <dgm:cxn modelId="{0F5FE3F1-D151-44AB-90EA-0EE73465EB82}" type="presParOf" srcId="{9203152D-252D-4650-BDC7-BE9956E7F2A2}" destId="{DE3F937D-62F8-47B4-97A2-0B64CF561557}" srcOrd="3" destOrd="0" presId="urn:microsoft.com/office/officeart/2005/8/layout/list1"/>
    <dgm:cxn modelId="{39B9D1EC-9212-4AD4-B89B-C3415A0D44DF}" type="presParOf" srcId="{9203152D-252D-4650-BDC7-BE9956E7F2A2}" destId="{C669CA29-68E1-4AF8-8720-D4451B1DF606}" srcOrd="4" destOrd="0" presId="urn:microsoft.com/office/officeart/2005/8/layout/list1"/>
    <dgm:cxn modelId="{BF2C3BCA-6910-4983-85DD-5A9F7D80C5A7}" type="presParOf" srcId="{C669CA29-68E1-4AF8-8720-D4451B1DF606}" destId="{058E470F-CDE6-4BCD-A88B-A35B75005A9A}" srcOrd="0" destOrd="0" presId="urn:microsoft.com/office/officeart/2005/8/layout/list1"/>
    <dgm:cxn modelId="{A9D1C730-EC09-49CF-8843-2ABC5F63147C}" type="presParOf" srcId="{C669CA29-68E1-4AF8-8720-D4451B1DF606}" destId="{6DCC6433-9D4B-4E92-BD77-EA072023C9A6}" srcOrd="1" destOrd="0" presId="urn:microsoft.com/office/officeart/2005/8/layout/list1"/>
    <dgm:cxn modelId="{FA13B533-224E-4A1D-9CDA-CFFF64C95F46}" type="presParOf" srcId="{9203152D-252D-4650-BDC7-BE9956E7F2A2}" destId="{F6AED2C2-1C24-41CD-ACB1-942A3B713F5A}" srcOrd="5" destOrd="0" presId="urn:microsoft.com/office/officeart/2005/8/layout/list1"/>
    <dgm:cxn modelId="{CD56AAD1-8BEA-4653-AB58-F9DFBD41B3F2}" type="presParOf" srcId="{9203152D-252D-4650-BDC7-BE9956E7F2A2}" destId="{92AE7A16-D6A3-4571-9402-2849AC22C340}" srcOrd="6" destOrd="0" presId="urn:microsoft.com/office/officeart/2005/8/layout/list1"/>
    <dgm:cxn modelId="{6E946C21-E74D-4432-883F-4008A8A1BE35}" type="presParOf" srcId="{9203152D-252D-4650-BDC7-BE9956E7F2A2}" destId="{BD514A2B-95AB-42BE-80FC-BF86AE8FADEC}" srcOrd="7" destOrd="0" presId="urn:microsoft.com/office/officeart/2005/8/layout/list1"/>
    <dgm:cxn modelId="{F645414E-DDE8-49B9-A49E-BABD343B8A20}" type="presParOf" srcId="{9203152D-252D-4650-BDC7-BE9956E7F2A2}" destId="{DF26BBF6-7B62-4853-B309-2A6ABBE409F4}" srcOrd="8" destOrd="0" presId="urn:microsoft.com/office/officeart/2005/8/layout/list1"/>
    <dgm:cxn modelId="{A4D7BB06-C80F-4FD3-A85B-E1CBCD741BEF}" type="presParOf" srcId="{DF26BBF6-7B62-4853-B309-2A6ABBE409F4}" destId="{4437384F-7C20-44FF-BDA6-2314DB72C6F1}" srcOrd="0" destOrd="0" presId="urn:microsoft.com/office/officeart/2005/8/layout/list1"/>
    <dgm:cxn modelId="{EA49E531-9E30-4ABD-BFEB-88BE0179AAA2}" type="presParOf" srcId="{DF26BBF6-7B62-4853-B309-2A6ABBE409F4}" destId="{6347486D-D45E-4BA0-AEE1-906BA1C7F705}" srcOrd="1" destOrd="0" presId="urn:microsoft.com/office/officeart/2005/8/layout/list1"/>
    <dgm:cxn modelId="{8EB60304-6453-4819-98B9-9CAE4AB1ADF7}" type="presParOf" srcId="{9203152D-252D-4650-BDC7-BE9956E7F2A2}" destId="{CF13A6F9-BAB8-44A5-8D7C-068CA42239E6}" srcOrd="9" destOrd="0" presId="urn:microsoft.com/office/officeart/2005/8/layout/list1"/>
    <dgm:cxn modelId="{D345FD90-6989-43FE-B488-B8E8EBC2FCE7}" type="presParOf" srcId="{9203152D-252D-4650-BDC7-BE9956E7F2A2}" destId="{0F203902-E084-4748-AE5C-C85150D79014}" srcOrd="10" destOrd="0" presId="urn:microsoft.com/office/officeart/2005/8/layout/list1"/>
    <dgm:cxn modelId="{6C059EDF-3627-4E55-9FA6-89566AE37DB8}" type="presParOf" srcId="{9203152D-252D-4650-BDC7-BE9956E7F2A2}" destId="{CB9798CB-C49F-4545-9A82-56BED53BC794}" srcOrd="11" destOrd="0" presId="urn:microsoft.com/office/officeart/2005/8/layout/list1"/>
    <dgm:cxn modelId="{C1AC1685-BE54-44DD-AC4A-479EACA10A2C}" type="presParOf" srcId="{9203152D-252D-4650-BDC7-BE9956E7F2A2}" destId="{21E5CF25-AED7-43F2-8782-27A872519CB0}" srcOrd="12" destOrd="0" presId="urn:microsoft.com/office/officeart/2005/8/layout/list1"/>
    <dgm:cxn modelId="{EEA942D9-513B-4157-9BB9-7F53050EC3C6}" type="presParOf" srcId="{21E5CF25-AED7-43F2-8782-27A872519CB0}" destId="{8229E826-C008-4738-A232-4595AD3D2AEA}" srcOrd="0" destOrd="0" presId="urn:microsoft.com/office/officeart/2005/8/layout/list1"/>
    <dgm:cxn modelId="{2174267E-F248-4773-92A0-F888E440E287}" type="presParOf" srcId="{21E5CF25-AED7-43F2-8782-27A872519CB0}" destId="{6BEB71FC-27A4-4862-9217-4CD6A76CDF2F}" srcOrd="1" destOrd="0" presId="urn:microsoft.com/office/officeart/2005/8/layout/list1"/>
    <dgm:cxn modelId="{D221CDE5-AB44-43E3-A596-2431DAD8775A}" type="presParOf" srcId="{9203152D-252D-4650-BDC7-BE9956E7F2A2}" destId="{AB50D05B-5952-4D67-93EB-69111C45BA81}" srcOrd="13" destOrd="0" presId="urn:microsoft.com/office/officeart/2005/8/layout/list1"/>
    <dgm:cxn modelId="{C1D74509-1266-4C09-9534-B0FAF14E786E}" type="presParOf" srcId="{9203152D-252D-4650-BDC7-BE9956E7F2A2}" destId="{A91FD3D7-1DCC-46BC-A2E0-E3151476F7E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B81A-D3BE-416C-8C29-671AFC6988D0}">
      <dsp:nvSpPr>
        <dsp:cNvPr id="0" name=""/>
        <dsp:cNvSpPr/>
      </dsp:nvSpPr>
      <dsp:spPr>
        <a:xfrm>
          <a:off x="0" y="575037"/>
          <a:ext cx="6513603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CNN </a:t>
          </a:r>
          <a:r>
            <a:rPr lang="en-US" sz="3400" kern="1200" dirty="0" err="1"/>
            <a:t>verbrauchen</a:t>
          </a:r>
          <a:r>
            <a:rPr lang="en-US" sz="3400" kern="1200" dirty="0"/>
            <a:t> :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Speicherplatz .</a:t>
          </a:r>
          <a:endParaRPr lang="en-US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Energie.</a:t>
          </a:r>
          <a:endParaRPr lang="en-US" sz="3400" kern="1200" dirty="0"/>
        </a:p>
      </dsp:txBody>
      <dsp:txXfrm>
        <a:off x="0" y="575037"/>
        <a:ext cx="6513603" cy="2570400"/>
      </dsp:txXfrm>
    </dsp:sp>
    <dsp:sp modelId="{A067DE21-BF5B-4704-ADDE-BB077E926325}">
      <dsp:nvSpPr>
        <dsp:cNvPr id="0" name=""/>
        <dsp:cNvSpPr/>
      </dsp:nvSpPr>
      <dsp:spPr>
        <a:xfrm>
          <a:off x="325680" y="7319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Motivation der Arbeit:</a:t>
          </a:r>
          <a:endParaRPr lang="en-US" sz="3400" kern="1200" dirty="0"/>
        </a:p>
      </dsp:txBody>
      <dsp:txXfrm>
        <a:off x="374676" y="122193"/>
        <a:ext cx="4461530" cy="905688"/>
      </dsp:txXfrm>
    </dsp:sp>
    <dsp:sp modelId="{8D84AA7A-1C21-4F05-9E7B-E40A31C9CD3C}">
      <dsp:nvSpPr>
        <dsp:cNvPr id="0" name=""/>
        <dsp:cNvSpPr/>
      </dsp:nvSpPr>
      <dsp:spPr>
        <a:xfrm>
          <a:off x="0" y="3830877"/>
          <a:ext cx="6513603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Bessere Inferenzzeit hat.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/>
            <a:t>Zu wenig Parameter fordert.</a:t>
          </a:r>
          <a:endParaRPr lang="en-US" sz="3400" kern="1200"/>
        </a:p>
      </dsp:txBody>
      <dsp:txXfrm>
        <a:off x="0" y="3830877"/>
        <a:ext cx="6513603" cy="1981350"/>
      </dsp:txXfrm>
    </dsp:sp>
    <dsp:sp modelId="{D5777782-954D-4002-8360-1D542106C265}">
      <dsp:nvSpPr>
        <dsp:cNvPr id="0" name=""/>
        <dsp:cNvSpPr/>
      </dsp:nvSpPr>
      <dsp:spPr>
        <a:xfrm>
          <a:off x="325680" y="332903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Ziel der Arbeit:</a:t>
          </a:r>
          <a:endParaRPr lang="en-US" sz="3400" kern="1200" dirty="0"/>
        </a:p>
      </dsp:txBody>
      <dsp:txXfrm>
        <a:off x="374676" y="3378033"/>
        <a:ext cx="4461530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DBC11-4D20-490A-91D2-6B2BDB4F7780}">
      <dsp:nvSpPr>
        <dsp:cNvPr id="0" name=""/>
        <dsp:cNvSpPr/>
      </dsp:nvSpPr>
      <dsp:spPr>
        <a:xfrm>
          <a:off x="282353" y="35790"/>
          <a:ext cx="5948896" cy="5948896"/>
        </a:xfrm>
        <a:prstGeom prst="circularArrow">
          <a:avLst>
            <a:gd name="adj1" fmla="val 5544"/>
            <a:gd name="adj2" fmla="val 330680"/>
            <a:gd name="adj3" fmla="val 14772685"/>
            <a:gd name="adj4" fmla="val 16804513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66350-2618-446E-9FFC-B0904F71D8D1}">
      <dsp:nvSpPr>
        <dsp:cNvPr id="0" name=""/>
        <dsp:cNvSpPr/>
      </dsp:nvSpPr>
      <dsp:spPr>
        <a:xfrm>
          <a:off x="2501440" y="104684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Data Augmentation.</a:t>
          </a:r>
          <a:endParaRPr lang="en-US" sz="1200" kern="1200" dirty="0"/>
        </a:p>
      </dsp:txBody>
      <dsp:txXfrm>
        <a:off x="2538314" y="141558"/>
        <a:ext cx="1436975" cy="681613"/>
      </dsp:txXfrm>
    </dsp:sp>
    <dsp:sp modelId="{7F0E38C3-AB2F-400B-8134-2A367D28C216}">
      <dsp:nvSpPr>
        <dsp:cNvPr id="0" name=""/>
        <dsp:cNvSpPr/>
      </dsp:nvSpPr>
      <dsp:spPr>
        <a:xfrm>
          <a:off x="4132091" y="698192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Aktivierungsfunktion.</a:t>
          </a:r>
          <a:endParaRPr lang="en-US" sz="1200" kern="1200" dirty="0"/>
        </a:p>
      </dsp:txBody>
      <dsp:txXfrm>
        <a:off x="4168965" y="735066"/>
        <a:ext cx="1436975" cy="681613"/>
      </dsp:txXfrm>
    </dsp:sp>
    <dsp:sp modelId="{303E70AB-80A4-49B8-98E3-97500EC2B14A}">
      <dsp:nvSpPr>
        <dsp:cNvPr id="0" name=""/>
        <dsp:cNvSpPr/>
      </dsp:nvSpPr>
      <dsp:spPr>
        <a:xfrm>
          <a:off x="4999742" y="2201009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Optimierer.</a:t>
          </a:r>
          <a:endParaRPr lang="en-US" sz="1200" kern="1200" dirty="0"/>
        </a:p>
      </dsp:txBody>
      <dsp:txXfrm>
        <a:off x="5036616" y="2237883"/>
        <a:ext cx="1436975" cy="681613"/>
      </dsp:txXfrm>
    </dsp:sp>
    <dsp:sp modelId="{ABC488EC-0209-46AB-BC9F-728A53D30959}">
      <dsp:nvSpPr>
        <dsp:cNvPr id="0" name=""/>
        <dsp:cNvSpPr/>
      </dsp:nvSpPr>
      <dsp:spPr>
        <a:xfrm>
          <a:off x="4698410" y="3909948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Lernrate.</a:t>
          </a:r>
          <a:endParaRPr lang="en-US" sz="1200" kern="1200" dirty="0"/>
        </a:p>
      </dsp:txBody>
      <dsp:txXfrm>
        <a:off x="4735284" y="3946822"/>
        <a:ext cx="1436975" cy="681613"/>
      </dsp:txXfrm>
    </dsp:sp>
    <dsp:sp modelId="{B0382A7B-3F18-4593-AFAF-89C63BA1FCB5}">
      <dsp:nvSpPr>
        <dsp:cNvPr id="0" name=""/>
        <dsp:cNvSpPr/>
      </dsp:nvSpPr>
      <dsp:spPr>
        <a:xfrm>
          <a:off x="3369091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Batch-Normalisierung.</a:t>
          </a:r>
          <a:endParaRPr lang="en-US" sz="1200" kern="1200" dirty="0"/>
        </a:p>
      </dsp:txBody>
      <dsp:txXfrm>
        <a:off x="3405965" y="5062253"/>
        <a:ext cx="1436975" cy="681613"/>
      </dsp:txXfrm>
    </dsp:sp>
    <dsp:sp modelId="{3C8D0A1E-28A9-4711-8509-E474F348F294}">
      <dsp:nvSpPr>
        <dsp:cNvPr id="0" name=""/>
        <dsp:cNvSpPr/>
      </dsp:nvSpPr>
      <dsp:spPr>
        <a:xfrm>
          <a:off x="1633788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Anzahl der Neuronen pro Schicht.</a:t>
          </a:r>
          <a:endParaRPr lang="en-US" sz="1200" kern="1200" dirty="0"/>
        </a:p>
      </dsp:txBody>
      <dsp:txXfrm>
        <a:off x="1670662" y="5062253"/>
        <a:ext cx="1436975" cy="681613"/>
      </dsp:txXfrm>
    </dsp:sp>
    <dsp:sp modelId="{9A976CB4-AA84-4184-918E-43E066D7FEEE}">
      <dsp:nvSpPr>
        <dsp:cNvPr id="0" name=""/>
        <dsp:cNvSpPr/>
      </dsp:nvSpPr>
      <dsp:spPr>
        <a:xfrm>
          <a:off x="304469" y="3909948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Bildgröße.</a:t>
          </a:r>
          <a:endParaRPr lang="en-US" sz="1200" kern="1200" dirty="0"/>
        </a:p>
      </dsp:txBody>
      <dsp:txXfrm>
        <a:off x="341343" y="3946822"/>
        <a:ext cx="1436975" cy="681613"/>
      </dsp:txXfrm>
    </dsp:sp>
    <dsp:sp modelId="{1924CE38-F438-4C86-8F44-2F0E504D3CC6}">
      <dsp:nvSpPr>
        <dsp:cNvPr id="0" name=""/>
        <dsp:cNvSpPr/>
      </dsp:nvSpPr>
      <dsp:spPr>
        <a:xfrm>
          <a:off x="3137" y="2201009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Qualität des Datensatzes.</a:t>
          </a:r>
          <a:endParaRPr lang="en-US" sz="1200" kern="1200"/>
        </a:p>
      </dsp:txBody>
      <dsp:txXfrm>
        <a:off x="40011" y="2237883"/>
        <a:ext cx="1436975" cy="681613"/>
      </dsp:txXfrm>
    </dsp:sp>
    <dsp:sp modelId="{95F412B7-567C-42A2-B558-62D42D8FF0A5}">
      <dsp:nvSpPr>
        <dsp:cNvPr id="0" name=""/>
        <dsp:cNvSpPr/>
      </dsp:nvSpPr>
      <dsp:spPr>
        <a:xfrm>
          <a:off x="870789" y="698192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Dropout.</a:t>
          </a:r>
          <a:endParaRPr lang="en-US" sz="1200" kern="1200"/>
        </a:p>
      </dsp:txBody>
      <dsp:txXfrm>
        <a:off x="907663" y="735066"/>
        <a:ext cx="1436975" cy="681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B1C19-C70D-47D3-B445-405A51FBF6BA}">
      <dsp:nvSpPr>
        <dsp:cNvPr id="0" name=""/>
        <dsp:cNvSpPr/>
      </dsp:nvSpPr>
      <dsp:spPr>
        <a:xfrm>
          <a:off x="8036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Neue Architekturen</a:t>
          </a:r>
          <a:r>
            <a:rPr lang="de-DE" sz="2700" kern="1200" dirty="0"/>
            <a:t>.</a:t>
          </a:r>
        </a:p>
      </dsp:txBody>
      <dsp:txXfrm>
        <a:off x="50249" y="367962"/>
        <a:ext cx="2317659" cy="1356825"/>
      </dsp:txXfrm>
    </dsp:sp>
    <dsp:sp modelId="{B3C55562-02C8-4A1F-A38A-C541F0F761D0}">
      <dsp:nvSpPr>
        <dsp:cNvPr id="0" name=""/>
        <dsp:cNvSpPr/>
      </dsp:nvSpPr>
      <dsp:spPr>
        <a:xfrm rot="21590365">
          <a:off x="2650330" y="74376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650330" y="863120"/>
        <a:ext cx="356471" cy="357431"/>
      </dsp:txXfrm>
    </dsp:sp>
    <dsp:sp modelId="{58B7A009-3351-41DD-8358-35CCAA86F90C}">
      <dsp:nvSpPr>
        <dsp:cNvPr id="0" name=""/>
        <dsp:cNvSpPr/>
      </dsp:nvSpPr>
      <dsp:spPr>
        <a:xfrm>
          <a:off x="3370957" y="316323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solidFill>
                <a:srgbClr val="FFFF00"/>
              </a:solidFill>
            </a:rPr>
            <a:t>Pruning</a:t>
          </a:r>
          <a:r>
            <a:rPr lang="de-DE" sz="2700" kern="1200" dirty="0">
              <a:solidFill>
                <a:srgbClr val="FFFF00"/>
              </a:solidFill>
            </a:rPr>
            <a:t>.</a:t>
          </a:r>
        </a:p>
      </dsp:txBody>
      <dsp:txXfrm>
        <a:off x="3413170" y="358536"/>
        <a:ext cx="2317659" cy="1356825"/>
      </dsp:txXfrm>
    </dsp:sp>
    <dsp:sp modelId="{BCA0EC84-52CC-41DA-8DFE-9B0942634169}">
      <dsp:nvSpPr>
        <dsp:cNvPr id="0" name=""/>
        <dsp:cNvSpPr/>
      </dsp:nvSpPr>
      <dsp:spPr>
        <a:xfrm rot="9635">
          <a:off x="6013250" y="74384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013250" y="862772"/>
        <a:ext cx="356471" cy="357431"/>
      </dsp:txXfrm>
    </dsp:sp>
    <dsp:sp modelId="{5413F52E-F135-4F79-BE6B-5F967193918A}">
      <dsp:nvSpPr>
        <dsp:cNvPr id="0" name=""/>
        <dsp:cNvSpPr/>
      </dsp:nvSpPr>
      <dsp:spPr>
        <a:xfrm>
          <a:off x="6733877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Quantisierung</a:t>
          </a:r>
          <a:r>
            <a:rPr lang="de-DE" sz="2700" kern="1200" dirty="0"/>
            <a:t>.</a:t>
          </a:r>
        </a:p>
      </dsp:txBody>
      <dsp:txXfrm>
        <a:off x="6776090" y="367962"/>
        <a:ext cx="2317659" cy="1356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4431C-BC6D-413C-87B6-3E1CD0AE2F8D}">
      <dsp:nvSpPr>
        <dsp:cNvPr id="0" name=""/>
        <dsp:cNvSpPr/>
      </dsp:nvSpPr>
      <dsp:spPr>
        <a:xfrm>
          <a:off x="0" y="49068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69890-0044-4457-938B-2F3DE446AE7E}">
      <dsp:nvSpPr>
        <dsp:cNvPr id="0" name=""/>
        <dsp:cNvSpPr/>
      </dsp:nvSpPr>
      <dsp:spPr>
        <a:xfrm>
          <a:off x="525780" y="15120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Beschleunigung der Trainingsverfahren, neue Architektur </a:t>
          </a:r>
        </a:p>
      </dsp:txBody>
      <dsp:txXfrm>
        <a:off x="558924" y="184353"/>
        <a:ext cx="7294632" cy="612672"/>
      </dsp:txXfrm>
    </dsp:sp>
    <dsp:sp modelId="{92AE7A16-D6A3-4571-9402-2849AC22C340}">
      <dsp:nvSpPr>
        <dsp:cNvPr id="0" name=""/>
        <dsp:cNvSpPr/>
      </dsp:nvSpPr>
      <dsp:spPr>
        <a:xfrm>
          <a:off x="0" y="153396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C6433-9D4B-4E92-BD77-EA072023C9A6}">
      <dsp:nvSpPr>
        <dsp:cNvPr id="0" name=""/>
        <dsp:cNvSpPr/>
      </dsp:nvSpPr>
      <dsp:spPr>
        <a:xfrm>
          <a:off x="525780" y="119448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Neue </a:t>
          </a:r>
          <a:r>
            <a:rPr lang="de-DE" sz="2300" kern="1200" dirty="0" err="1"/>
            <a:t>LearningRateScheduler</a:t>
          </a:r>
          <a:r>
            <a:rPr lang="de-DE" sz="2300" kern="1200" dirty="0"/>
            <a:t> </a:t>
          </a:r>
        </a:p>
      </dsp:txBody>
      <dsp:txXfrm>
        <a:off x="558924" y="1227633"/>
        <a:ext cx="7294632" cy="612672"/>
      </dsp:txXfrm>
    </dsp:sp>
    <dsp:sp modelId="{0F203902-E084-4748-AE5C-C85150D79014}">
      <dsp:nvSpPr>
        <dsp:cNvPr id="0" name=""/>
        <dsp:cNvSpPr/>
      </dsp:nvSpPr>
      <dsp:spPr>
        <a:xfrm>
          <a:off x="0" y="257724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7486D-D45E-4BA0-AEE1-906BA1C7F705}">
      <dsp:nvSpPr>
        <dsp:cNvPr id="0" name=""/>
        <dsp:cNvSpPr/>
      </dsp:nvSpPr>
      <dsp:spPr>
        <a:xfrm>
          <a:off x="499149" y="223776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ZeRO</a:t>
          </a:r>
          <a:r>
            <a:rPr lang="de-DE" sz="2300" kern="1200" dirty="0"/>
            <a:t> Optimizer in tensorflow</a:t>
          </a:r>
        </a:p>
      </dsp:txBody>
      <dsp:txXfrm>
        <a:off x="532293" y="2270913"/>
        <a:ext cx="7294632" cy="612672"/>
      </dsp:txXfrm>
    </dsp:sp>
    <dsp:sp modelId="{A91FD3D7-1DCC-46BC-A2E0-E3151476F7E6}">
      <dsp:nvSpPr>
        <dsp:cNvPr id="0" name=""/>
        <dsp:cNvSpPr/>
      </dsp:nvSpPr>
      <dsp:spPr>
        <a:xfrm>
          <a:off x="0" y="362052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B71FC-27A4-4862-9217-4CD6A76CDF2F}">
      <dsp:nvSpPr>
        <dsp:cNvPr id="0" name=""/>
        <dsp:cNvSpPr/>
      </dsp:nvSpPr>
      <dsp:spPr>
        <a:xfrm>
          <a:off x="525780" y="328104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Entwicklung einer App, die </a:t>
          </a:r>
          <a:r>
            <a:rPr lang="de-DE" sz="2300" kern="1200" dirty="0" err="1"/>
            <a:t>TemkiNet</a:t>
          </a:r>
          <a:r>
            <a:rPr lang="de-DE" sz="2300" kern="1200" dirty="0"/>
            <a:t> verwendet</a:t>
          </a:r>
        </a:p>
      </dsp:txBody>
      <dsp:txXfrm>
        <a:off x="558924" y="3314193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E117-1A65-45DD-B9EB-E4C2918E1629}" type="datetimeFigureOut">
              <a:rPr lang="de-DE" smtClean="0"/>
              <a:t>10.03.2020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13E3-C8CB-454F-A9FE-9705C2664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4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CNNs haben viele Bereiche revolutioniert, insbesondere das Feld der Computervision.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85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Weniger Speicherbedarf: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7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Kleine Modelle arbeiten besser mit </a:t>
            </a:r>
            <a:r>
              <a:rPr lang="de-DE" dirty="0" err="1"/>
              <a:t>größen</a:t>
            </a:r>
            <a:r>
              <a:rPr lang="de-DE" dirty="0"/>
              <a:t> Bildern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1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3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0402-11E2-4B3A-9939-A534A72A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966CF-E8CA-4CA3-B6E2-C5793180A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6381C-0880-473D-B37F-BDFE9568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6FFAB-E287-47BF-ABA9-A4695FA4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AB308-293E-4E2E-A63E-4BCA90B4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8A83A-A5EC-4E39-94B6-B36E0C78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7C4E31-D813-430D-A365-5250A02F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86180-4C73-47AC-8D33-89C8ACEB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F16BE-0D63-478C-8030-6317441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E1E2D-7DE2-4976-B878-2EE7BC44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689A6-F043-43E2-A69F-F5B1019B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12A292-536D-4FC1-AAA7-4349C2C6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F947C-0A18-4645-935E-5294D0B8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FFE85-71DB-4956-AA47-2CE87F3C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FF5CB-8FBF-475A-B985-BF4AB96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E70C-7F36-4F7A-8334-8F653682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6B24-EFDF-45BF-AC5C-47DA67B3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D58FC-CFC7-4CFC-A60C-273E634A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10C3F-74E6-4B80-9F01-982566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47330-34B2-4874-B35C-F66D264C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186ED-59ED-45D1-A596-EF32AB28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9582B-7255-4919-B31D-E9887444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5CB55-805D-42DE-9B64-A8707671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70B67-F6A5-4ADA-BC96-5DB5AD53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A0FAA-8AE6-4298-833E-DFD5DC2F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2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DA90D-2EF2-436F-B3E6-A62C4762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578D5-15A5-41F9-9433-9A442B564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EED46E-A030-4426-98B3-75B961CB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52CEAA-5B96-44E8-9ABB-E0443E7B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39327B-22E1-46A9-9F1A-DA86A1E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F2A1A-FC6E-49AB-A60D-1F6B395A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5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C26D5-83BE-4AD7-A904-E1033090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F3DD7-5015-4AF2-BEC6-2A771C87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05A97-D887-4E62-A388-3F719F7D5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A7ABFA-5356-4A16-BC19-87B494C63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D58EEB-2F5D-4CD4-8F97-DEAC7D6AD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8E1E5E-330E-471E-940A-4269F530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29D277-0278-4D86-9A5B-601B36A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C2D72C-5F03-4AFF-BAF9-1E643AA9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5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F1CD-4D46-4FF3-AAD8-068EF566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BAA122-E7AB-479C-900B-A539A751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CAEAA-E021-45F6-AA85-4AD0F3CC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139B3F-B176-4EBB-B293-4AD5FF5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6F328D-E613-483C-8944-B5AEAABB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401753-6BB7-4B1B-92D8-661F44DD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8F4C08-5CBC-4C04-9187-62A9AF10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2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3084D-29AC-40FD-9344-6471B7E9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5B3D2-AADD-4DA7-B898-7CB83F9A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12B148-D5C2-40A2-AD31-A6C76265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3AE01-36A4-48A1-8A25-22BDF9AC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441620-3249-4A8A-B627-F411CAEA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578F3-55D4-4F8C-8860-16D9B726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2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697D8-5618-4A35-97EB-AB0E365E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560633-76C9-4C87-855B-03ED972FB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D448-E110-4F31-88C8-6831EB1B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0BFDF-1F01-43C2-B49C-0467718A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052015-ADA4-4D8F-9FBC-9769E209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F6A3C-CC4A-4A99-93A6-034117F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29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62FC33-2FC1-4F43-8526-D025118C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23425D-57D5-41A8-811C-F2B16797B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9B6C8-FAA3-4508-82FB-EAE07A3AE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00284-3104-4D25-8677-285E0A89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F41AA-D665-4F37-976E-370578F11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WRVx1OKQQ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72D35-78A0-47EB-A9B1-0104005F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4" y="0"/>
            <a:ext cx="12116585" cy="3509963"/>
          </a:xfrm>
          <a:solidFill>
            <a:schemeClr val="tx1"/>
          </a:solidFill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de-DE" sz="4000" b="1" i="1" dirty="0" err="1">
                <a:solidFill>
                  <a:schemeClr val="bg1"/>
                </a:solidFill>
              </a:rPr>
              <a:t>Efficient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convolutional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neural</a:t>
            </a:r>
            <a:r>
              <a:rPr lang="de-DE" sz="4000" b="1" i="1" dirty="0">
                <a:solidFill>
                  <a:schemeClr val="bg1"/>
                </a:solidFill>
              </a:rPr>
              <a:t> network </a:t>
            </a:r>
            <a:r>
              <a:rPr lang="de-DE" sz="4000" b="1" i="1" dirty="0" err="1">
                <a:solidFill>
                  <a:schemeClr val="bg1"/>
                </a:solidFill>
              </a:rPr>
              <a:t>with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extremely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limted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ressource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for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klassifikation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of</a:t>
            </a:r>
            <a:r>
              <a:rPr lang="de-DE" sz="4000" b="1" i="1" dirty="0">
                <a:solidFill>
                  <a:schemeClr val="bg1"/>
                </a:solidFill>
              </a:rPr>
              <a:t> large-</a:t>
            </a:r>
            <a:r>
              <a:rPr lang="de-DE" sz="4000" b="1" i="1" dirty="0" err="1">
                <a:solidFill>
                  <a:schemeClr val="bg1"/>
                </a:solidFill>
              </a:rPr>
              <a:t>scale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image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set</a:t>
            </a:r>
            <a:endParaRPr lang="de-DE" sz="4000" b="1" i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3DAD65-0EB7-4DA9-9CA2-715CE1E41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800" b="1" i="1" dirty="0"/>
              <a:t>TEMKENG Thibaut</a:t>
            </a:r>
          </a:p>
        </p:txBody>
      </p:sp>
    </p:spTree>
    <p:extLst>
      <p:ext uri="{BB962C8B-B14F-4D97-AF65-F5344CB8AC3E}">
        <p14:creationId xmlns:p14="http://schemas.microsoft.com/office/powerpoint/2010/main" val="353169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CBE4C-A85A-40F2-ADD9-56E767C8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A03610A-A4DE-4854-BFC7-BC790FDD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Inhaltsplatzhalter 4" descr="Ein Bild, das Essen, Vogel enthält.&#10;&#10;Automatisch generierte Beschreibung">
            <a:extLst>
              <a:ext uri="{FF2B5EF4-FFF2-40B4-BE49-F238E27FC236}">
                <a16:creationId xmlns:a16="http://schemas.microsoft.com/office/drawing/2014/main" id="{EFF2B84D-F1E9-4A55-911A-29724A1C8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r="692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F2B27-9CE2-479B-89F7-31337CB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Universität Augsburg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9CC2ADD-DFE0-45D7-A376-799040CE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Efficient convolutional neural network with extremely limted ressource for klassifikation of large-scale image set</a:t>
            </a:r>
            <a:endParaRPr lang="de-DE" sz="90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466158-0B0A-40A0-8D9D-A2842F5C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657754-5E9E-462B-9D24-F189FB2DC94E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61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465611"/>
              </p:ext>
            </p:extLst>
          </p:nvPr>
        </p:nvGraphicFramePr>
        <p:xfrm>
          <a:off x="4647414" y="2373164"/>
          <a:ext cx="7544585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8917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3059170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54518430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ohne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mit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Verbesserung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31.10%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53.25%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27.05%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46.79%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390" y="2373164"/>
            <a:ext cx="4317477" cy="3495824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Verdoppelt die CNN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Je kleiner ist das CNN, desto besser ist die Leistung mit Data Augmentation.</a:t>
            </a:r>
          </a:p>
          <a:p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022CC1-B7FF-480D-AF99-1F8CDC11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1F2BC-3C67-4254-9BC8-3D93FEB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09F55-86B0-4E88-8A55-E44E4401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854348"/>
              </p:ext>
            </p:extLst>
          </p:nvPr>
        </p:nvGraphicFramePr>
        <p:xfrm>
          <a:off x="5437710" y="2373164"/>
          <a:ext cx="6754287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3865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2011049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Aktivierungsfunktion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#Parameter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Genauigkeit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Tanh</a:t>
                      </a:r>
                      <a:endParaRPr lang="de-DE" sz="2000" dirty="0"/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06.83%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ReLU6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58.99%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PReLU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3.976.757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59.70%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LeakyReLU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61.83%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373164"/>
            <a:ext cx="4949073" cy="3495824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Relu</a:t>
            </a:r>
            <a:r>
              <a:rPr lang="de-DE" sz="2400" dirty="0"/>
              <a:t> und seine Variante erzielen bessere Leistungen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Schnelleres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LeakyReLU</a:t>
            </a:r>
            <a:r>
              <a:rPr lang="de-DE" sz="2400" dirty="0"/>
              <a:t> liefert das beste Ergebnis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Aktivierungsfunktion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10BF4E-08AC-425E-829B-987FC92D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D1E88C-7CF0-4D30-B9F3-55CE57C0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7DCC8-E11F-4D3B-B67E-FE3EB76D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25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4294C-93F0-4B7F-AA4A-CA3D96AE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Optimierer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C79EB-7314-45B9-AA14-4B2A3ADA1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Adam beste Ergebnisse.</a:t>
            </a:r>
          </a:p>
          <a:p>
            <a:r>
              <a:rPr lang="de-DE" dirty="0"/>
              <a:t>Bestimmte Optimierer sind die Lernrate sehr empfindlich. </a:t>
            </a:r>
          </a:p>
          <a:p>
            <a:r>
              <a:rPr lang="de-DE" dirty="0"/>
              <a:t>Optimierer hängen zu viel von Lernrate ab.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AB5ED30-1FAB-46D8-84FD-C3E5B59295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8435946"/>
              </p:ext>
            </p:extLst>
          </p:nvPr>
        </p:nvGraphicFramePr>
        <p:xfrm>
          <a:off x="6172200" y="1825625"/>
          <a:ext cx="5181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02663954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0609856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549455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58648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Optimierer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Lernrate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Genauigkeit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Epoche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84932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23.21%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624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85703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51.65%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136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SGD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55.01%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846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SGD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45.20%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2283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30554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55.34%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464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48901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59.54%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695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6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26.70%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102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03281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61.83%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788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2612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08600-23FA-41C2-A1DD-5DFD5E8C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B30885-1FCC-4683-8068-36C0B4A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DAD471-ED3F-4276-9857-ACED1ED0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5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Lernrate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95EF63-2462-4E6E-81A2-1B2D9ADAA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Große</a:t>
            </a:r>
            <a:r>
              <a:rPr lang="en-US" sz="2000" dirty="0"/>
              <a:t> Lernrate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viele</a:t>
            </a:r>
            <a:r>
              <a:rPr lang="en-US" sz="2000" dirty="0"/>
              <a:t> </a:t>
            </a:r>
            <a:r>
              <a:rPr lang="en-US" sz="2000" dirty="0" err="1"/>
              <a:t>Schwankungen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Keine</a:t>
            </a:r>
            <a:r>
              <a:rPr lang="en-US" sz="2000" dirty="0"/>
              <a:t> </a:t>
            </a:r>
            <a:r>
              <a:rPr lang="en-US" sz="2000" dirty="0" err="1"/>
              <a:t>Sicherheit</a:t>
            </a:r>
            <a:r>
              <a:rPr lang="en-US" sz="2000" dirty="0"/>
              <a:t> </a:t>
            </a:r>
            <a:r>
              <a:rPr lang="en-US" sz="2000" dirty="0" err="1"/>
              <a:t>über</a:t>
            </a:r>
            <a:r>
              <a:rPr lang="en-US" sz="2000" dirty="0"/>
              <a:t> die </a:t>
            </a:r>
            <a:r>
              <a:rPr lang="en-US" sz="2000" dirty="0" err="1"/>
              <a:t>Konvergenz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Kleine</a:t>
            </a:r>
            <a:r>
              <a:rPr lang="en-US" sz="2000" dirty="0"/>
              <a:t> Lernrate.</a:t>
            </a:r>
          </a:p>
          <a:p>
            <a:pPr lvl="1"/>
            <a:r>
              <a:rPr lang="en-US" sz="2000" dirty="0" err="1"/>
              <a:t>Bessere</a:t>
            </a:r>
            <a:r>
              <a:rPr lang="en-US" sz="2000" dirty="0"/>
              <a:t> </a:t>
            </a:r>
            <a:r>
              <a:rPr lang="en-US" sz="2000" dirty="0" err="1"/>
              <a:t>Ergebnisse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langsam</a:t>
            </a:r>
            <a:r>
              <a:rPr lang="en-US" sz="2000" dirty="0"/>
              <a:t>.</a:t>
            </a:r>
          </a:p>
        </p:txBody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1463C94-87B6-4B66-B66B-356A7E1941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371476"/>
            <a:ext cx="7239000" cy="53054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3934EC9-8B2B-45E9-B33C-C84660C9B166}"/>
              </a:ext>
            </a:extLst>
          </p:cNvPr>
          <p:cNvSpPr txBox="1"/>
          <p:nvPr/>
        </p:nvSpPr>
        <p:spPr>
          <a:xfrm>
            <a:off x="5769204" y="5750351"/>
            <a:ext cx="56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Bildgröße:224x224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Lernrate: </a:t>
            </a:r>
            <a:r>
              <a:rPr lang="de-DE" dirty="0">
                <a:solidFill>
                  <a:schemeClr val="accent1"/>
                </a:solidFill>
              </a:rPr>
              <a:t>0.001</a:t>
            </a:r>
            <a:r>
              <a:rPr lang="de-DE" dirty="0">
                <a:solidFill>
                  <a:schemeClr val="bg1"/>
                </a:solidFill>
              </a:rPr>
              <a:t> , </a:t>
            </a:r>
            <a:r>
              <a:rPr lang="de-DE" dirty="0">
                <a:solidFill>
                  <a:schemeClr val="accent4"/>
                </a:solidFill>
              </a:rPr>
              <a:t>0.0005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00B050"/>
                </a:solidFill>
              </a:rPr>
              <a:t>0.00005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0000"/>
                </a:solidFill>
              </a:rPr>
              <a:t>0.0001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DF7BBD-E7E9-4E73-BD5A-B4E43E4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9E7679-8537-48C9-ABD4-F9759FF4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DAECC-747E-4265-B348-FCCB2BF3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61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AF9D74B-C85D-41A5-81A0-8511CE15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68"/>
            <a:ext cx="12192000" cy="664589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824D8E-CFD6-4826-B148-342EE97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6B03F4-3446-4BDA-84A4-261B8CE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981A9-FD3A-42A0-AA25-74717A42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86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513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Batch-Normalisierung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CFB3E2-E479-4990-B1D6-A0AE9F41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769026"/>
            <a:ext cx="5157787" cy="36845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Vorteile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Trainingsbeschleunigung.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Geeignet für große Lernrate.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Nachteile.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Parameter.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Berechnungen.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5DBDF4D-3D31-45F0-8D55-67CBA2B0F99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6497604"/>
              </p:ext>
            </p:extLst>
          </p:nvPr>
        </p:nvGraphicFramePr>
        <p:xfrm>
          <a:off x="6096000" y="2311553"/>
          <a:ext cx="5774440" cy="3684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1490">
                  <a:extLst>
                    <a:ext uri="{9D8B030D-6E8A-4147-A177-3AD203B41FA5}">
                      <a16:colId xmlns:a16="http://schemas.microsoft.com/office/drawing/2014/main" val="3551368614"/>
                    </a:ext>
                  </a:extLst>
                </a:gridCol>
                <a:gridCol w="1517715">
                  <a:extLst>
                    <a:ext uri="{9D8B030D-6E8A-4147-A177-3AD203B41FA5}">
                      <a16:colId xmlns:a16="http://schemas.microsoft.com/office/drawing/2014/main" val="3029396050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940920307"/>
                    </a:ext>
                  </a:extLst>
                </a:gridCol>
                <a:gridCol w="1423445">
                  <a:extLst>
                    <a:ext uri="{9D8B030D-6E8A-4147-A177-3AD203B41FA5}">
                      <a16:colId xmlns:a16="http://schemas.microsoft.com/office/drawing/2014/main" val="3233190688"/>
                    </a:ext>
                  </a:extLst>
                </a:gridCol>
              </a:tblGrid>
              <a:tr h="111165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Batch-Normalisierung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Lernrate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2031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55.01%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6917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457560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321062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62.23%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53147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2DBAF1-A852-4868-BCCA-C4DCC9B2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31F5E-14F0-43C7-8648-AD4E827E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68D3A-11C1-4193-859D-7AAA5649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6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13E94-3333-4844-94B5-FDA61899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CE33C-C405-48BB-91DB-B35E5C89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dirty="0"/>
              <a:t>Aktivierungsfunktion.</a:t>
            </a:r>
          </a:p>
          <a:p>
            <a:pPr lvl="1"/>
            <a:r>
              <a:rPr lang="de-DE" dirty="0" err="1"/>
              <a:t>Tanh</a:t>
            </a:r>
            <a:r>
              <a:rPr lang="de-DE" dirty="0"/>
              <a:t>, </a:t>
            </a:r>
            <a:r>
              <a:rPr lang="de-DE" dirty="0" err="1"/>
              <a:t>ReLU</a:t>
            </a:r>
            <a:r>
              <a:rPr lang="de-DE" dirty="0"/>
              <a:t>, </a:t>
            </a:r>
            <a:r>
              <a:rPr lang="de-DE" dirty="0" err="1"/>
              <a:t>PReLU</a:t>
            </a:r>
            <a:r>
              <a:rPr lang="de-DE" dirty="0"/>
              <a:t>, </a:t>
            </a:r>
            <a:r>
              <a:rPr lang="de-DE" dirty="0" err="1">
                <a:highlight>
                  <a:srgbClr val="FFFF00"/>
                </a:highlight>
              </a:rPr>
              <a:t>LeakyReLU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/>
              <a:t>Optimierer.</a:t>
            </a:r>
          </a:p>
          <a:p>
            <a:pPr lvl="1"/>
            <a:r>
              <a:rPr lang="de-DE" dirty="0" err="1"/>
              <a:t>Adagrad</a:t>
            </a:r>
            <a:r>
              <a:rPr lang="de-DE" dirty="0"/>
              <a:t>, SGD, </a:t>
            </a:r>
            <a:r>
              <a:rPr lang="de-DE" dirty="0" err="1"/>
              <a:t>Rmsprop</a:t>
            </a:r>
            <a:r>
              <a:rPr lang="de-DE" dirty="0"/>
              <a:t>, </a:t>
            </a:r>
            <a:r>
              <a:rPr lang="de-DE" dirty="0">
                <a:highlight>
                  <a:srgbClr val="FFFF00"/>
                </a:highlight>
              </a:rPr>
              <a:t>Adam</a:t>
            </a:r>
          </a:p>
          <a:p>
            <a:r>
              <a:rPr lang="de-DE" dirty="0"/>
              <a:t>Lernrate.</a:t>
            </a:r>
          </a:p>
          <a:p>
            <a:pPr lvl="1"/>
            <a:r>
              <a:rPr lang="de-DE" dirty="0"/>
              <a:t>0.001 , 0.0005, </a:t>
            </a:r>
            <a:r>
              <a:rPr lang="de-DE" dirty="0">
                <a:highlight>
                  <a:srgbClr val="FFFF00"/>
                </a:highlight>
              </a:rPr>
              <a:t>0.0001</a:t>
            </a:r>
            <a:r>
              <a:rPr lang="de-DE" dirty="0"/>
              <a:t>, 0.00005.</a:t>
            </a:r>
          </a:p>
          <a:p>
            <a:r>
              <a:rPr lang="de-DE" dirty="0" err="1"/>
              <a:t>Batch_Normalisierung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EDFD3-7F9F-45EA-BEFE-79D36633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22E81-DA72-4BA3-A031-341B3704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EDA2E6-4E52-42AA-8238-7C43307F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94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19CA-D447-47C1-9802-D6F843F7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Anzahl der Feature-Maps pro Schicht.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CDD541-E716-49D0-8FE7-19346349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815" y="2505075"/>
            <a:ext cx="5769205" cy="368458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Kleine Verbesserung der Netzleistung.</a:t>
            </a:r>
          </a:p>
          <a:p>
            <a:r>
              <a:rPr lang="de-DE" sz="2400" dirty="0"/>
              <a:t>Zu viel Speicherplatz : 2.3x, 4.2x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B55C12A-F195-4730-88FF-9AF78CCCD39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58761997"/>
              </p:ext>
            </p:extLst>
          </p:nvPr>
        </p:nvGraphicFramePr>
        <p:xfrm>
          <a:off x="6325387" y="2505075"/>
          <a:ext cx="5649800" cy="28126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2450">
                  <a:extLst>
                    <a:ext uri="{9D8B030D-6E8A-4147-A177-3AD203B41FA5}">
                      <a16:colId xmlns:a16="http://schemas.microsoft.com/office/drawing/2014/main" val="2871478961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1706326502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428915304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615641714"/>
                    </a:ext>
                  </a:extLst>
                </a:gridCol>
              </a:tblGrid>
              <a:tr h="103021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#Einheiten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Modellgröße</a:t>
                      </a:r>
                    </a:p>
                    <a:p>
                      <a:pPr algn="ctr"/>
                      <a:r>
                        <a:rPr lang="de-DE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449150"/>
                  </a:ext>
                </a:extLst>
              </a:tr>
              <a:tr h="5968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16.9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622379"/>
                  </a:ext>
                </a:extLst>
              </a:tr>
              <a:tr h="5968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2.725.555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40.1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61876"/>
                  </a:ext>
                </a:extLst>
              </a:tr>
              <a:tr h="5886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4.554.261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71 MB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65.28%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016543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ECD0AD-316C-49A9-B63B-0489797B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1D61C-41AF-4EFC-9465-BE65170E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9E1EF3-7363-47F8-83BC-646F232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09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Bildgröße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4407"/>
            <a:ext cx="5181600" cy="3782555"/>
          </a:xfrm>
        </p:spPr>
        <p:txBody>
          <a:bodyPr/>
          <a:lstStyle/>
          <a:p>
            <a:r>
              <a:rPr lang="de-DE" dirty="0"/>
              <a:t>Je größer sind die Bilder, desto besser ist die Netzleistung.</a:t>
            </a:r>
          </a:p>
          <a:p>
            <a:r>
              <a:rPr lang="de-DE" dirty="0"/>
              <a:t>Je größer sind die Bilder, desto mehr Speicherplatz verlangt wird und länger ist die Inferenzzeit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8CBC608-CA62-4D71-89D4-0C2383FF97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3344776"/>
              </p:ext>
            </p:extLst>
          </p:nvPr>
        </p:nvGraphicFramePr>
        <p:xfrm>
          <a:off x="6172202" y="2394406"/>
          <a:ext cx="6019800" cy="2394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417115054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07600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52587094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032680589"/>
                    </a:ext>
                  </a:extLst>
                </a:gridCol>
              </a:tblGrid>
              <a:tr h="874480">
                <a:tc>
                  <a:txBody>
                    <a:bodyPr/>
                    <a:lstStyle/>
                    <a:p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Inferenz</a:t>
                      </a:r>
                    </a:p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ms</a:t>
                      </a:r>
                      <a:r>
                        <a:rPr lang="de-DE" dirty="0"/>
                        <a:t>/50Bild)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83126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1.418.817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61498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150x150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2.142.785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14613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224x224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5.546.659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67.69%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7228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603EB-1347-4404-822A-22A19B2E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7A089D-1A94-40C6-B935-B137625A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74C941-51B1-46A7-B1B6-C3E58A3C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7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71C98-BF0C-4B70-9E46-244D3C7D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F1C12-1326-42FC-BE65-97C20746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Motivation und Ziel der Arbeit.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Entwurf des neuronalen Faltungsnetzes (CNN).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Vergleich unseres CNN mit Standard CNN.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Technik zur Verbesserung der CNN Leistung.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Modellkompression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Transfer-Lernen.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Fazit und Ausblick.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DAE17-6345-4ABB-B749-B85FE31F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DB469-F7A3-4D42-980C-2A79A02A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DEA34-6799-4C71-8CE9-D5B87829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20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pic>
        <p:nvPicPr>
          <p:cNvPr id="8" name="Inhaltsplatzhalter 7" descr="Ein Bild, das Eule, Vogel, farbig, Essen enthält.&#10;&#10;Automatisch generierte Beschreibung">
            <a:extLst>
              <a:ext uri="{FF2B5EF4-FFF2-40B4-BE49-F238E27FC236}">
                <a16:creationId xmlns:a16="http://schemas.microsoft.com/office/drawing/2014/main" id="{1F82B71B-C79A-4A5F-AC3D-121A5A6A51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5" y="1850615"/>
            <a:ext cx="6438507" cy="4512478"/>
          </a:xfrm>
        </p:spPr>
      </p:pic>
      <p:pic>
        <p:nvPicPr>
          <p:cNvPr id="12" name="Inhaltsplatzhalter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9286A92-E8BC-4211-AE7F-DA8601D9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2036190"/>
            <a:ext cx="5181600" cy="3476203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46FF9F6-6AD1-414C-BF17-BAE1950F859B}"/>
              </a:ext>
            </a:extLst>
          </p:cNvPr>
          <p:cNvSpPr txBox="1"/>
          <p:nvPr/>
        </p:nvSpPr>
        <p:spPr>
          <a:xfrm>
            <a:off x="163398" y="5806911"/>
            <a:ext cx="518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Dropout: A Simple Way to Prevent Neural Networks from Overﬁtting</a:t>
            </a:r>
            <a:endParaRPr lang="de-DE" sz="14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646E1C6-BF71-4B45-97FD-B3D0E3A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B10FD990-5CAC-4591-84D7-F3A4192D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0DAC5DF-E8AB-4D53-B63A-0354C89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6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B8F2BB-963A-4999-896B-E0E7CD6C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7212"/>
            <a:ext cx="5181600" cy="2894030"/>
          </a:xfrm>
        </p:spPr>
        <p:txBody>
          <a:bodyPr anchor="ctr"/>
          <a:lstStyle/>
          <a:p>
            <a:r>
              <a:rPr lang="de-DE" dirty="0"/>
              <a:t>Kleine Verbesserung der CNN-Leistung.</a:t>
            </a:r>
          </a:p>
          <a:p>
            <a:r>
              <a:rPr lang="de-DE" dirty="0"/>
              <a:t>CNN wird Robuster gegenüber </a:t>
            </a:r>
            <a:r>
              <a:rPr lang="de-DE" dirty="0" err="1"/>
              <a:t>Overfitting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B64583-2BC6-413C-A4E9-A4CE909AB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908160"/>
              </p:ext>
            </p:extLst>
          </p:nvPr>
        </p:nvGraphicFramePr>
        <p:xfrm>
          <a:off x="6398443" y="2677211"/>
          <a:ext cx="5181600" cy="2784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75694734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61584458"/>
                    </a:ext>
                  </a:extLst>
                </a:gridCol>
              </a:tblGrid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67269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481966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60.27%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748013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60.70%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60868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85E23-1944-49C2-9B98-5CD6CC2E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02303E1-B0A2-48DF-98A9-8AC0E7BC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F938E06-6A51-4B4D-AA26-207AEB7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909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pic>
        <p:nvPicPr>
          <p:cNvPr id="12" name="Inhaltsplatzhalter 11" descr="Ein Bild, das Essen enthält.&#10;&#10;Automatisch generierte Beschreibung">
            <a:extLst>
              <a:ext uri="{FF2B5EF4-FFF2-40B4-BE49-F238E27FC236}">
                <a16:creationId xmlns:a16="http://schemas.microsoft.com/office/drawing/2014/main" id="{80B1B280-7E42-4645-8C4D-E2678D232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690688"/>
            <a:ext cx="10988040" cy="447406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23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Eine gute Auswahl der Bilder für das Training und den Test ermöglicht eine bessere Netzwerkleistung.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C985A19D-446E-457E-BA49-4A557BAC15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0490308"/>
              </p:ext>
            </p:extLst>
          </p:nvPr>
        </p:nvGraphicFramePr>
        <p:xfrm>
          <a:off x="6172202" y="2258492"/>
          <a:ext cx="6019801" cy="3915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715">
                  <a:extLst>
                    <a:ext uri="{9D8B030D-6E8A-4147-A177-3AD203B41FA5}">
                      <a16:colId xmlns:a16="http://schemas.microsoft.com/office/drawing/2014/main" val="304396890"/>
                    </a:ext>
                  </a:extLst>
                </a:gridCol>
                <a:gridCol w="1601716">
                  <a:extLst>
                    <a:ext uri="{9D8B030D-6E8A-4147-A177-3AD203B41FA5}">
                      <a16:colId xmlns:a16="http://schemas.microsoft.com/office/drawing/2014/main" val="3337011886"/>
                    </a:ext>
                  </a:extLst>
                </a:gridCol>
                <a:gridCol w="1437675">
                  <a:extLst>
                    <a:ext uri="{9D8B030D-6E8A-4147-A177-3AD203B41FA5}">
                      <a16:colId xmlns:a16="http://schemas.microsoft.com/office/drawing/2014/main" val="3507371100"/>
                    </a:ext>
                  </a:extLst>
                </a:gridCol>
                <a:gridCol w="1519695">
                  <a:extLst>
                    <a:ext uri="{9D8B030D-6E8A-4147-A177-3AD203B41FA5}">
                      <a16:colId xmlns:a16="http://schemas.microsoft.com/office/drawing/2014/main" val="1329246606"/>
                    </a:ext>
                  </a:extLst>
                </a:gridCol>
              </a:tblGrid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Datensatz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6146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0201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67.08%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8782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84196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71.56%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2737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67.69%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18300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73.60%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9722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179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8042E-56E2-4DF7-98DD-BCE822C69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92750"/>
          </a:xfrm>
          <a:solidFill>
            <a:schemeClr val="tx1"/>
          </a:solidFill>
        </p:spPr>
        <p:txBody>
          <a:bodyPr/>
          <a:lstStyle/>
          <a:p>
            <a:r>
              <a:rPr lang="de-DE" dirty="0">
                <a:solidFill>
                  <a:srgbClr val="FFFF00"/>
                </a:solidFill>
              </a:rPr>
              <a:t>Reduzierung des Speicherbedarfs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DD2BCFE5-DAD7-494C-BC05-5071D6FFD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901101"/>
              </p:ext>
            </p:extLst>
          </p:nvPr>
        </p:nvGraphicFramePr>
        <p:xfrm>
          <a:off x="1524000" y="3602037"/>
          <a:ext cx="9144000" cy="20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6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DEFDF-E978-4BC1-89EA-9572350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7" y="0"/>
            <a:ext cx="12192000" cy="12914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Neue Architekturen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2B7FB83-7D30-48F2-A207-4B3B5CB3E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34450"/>
              </p:ext>
            </p:extLst>
          </p:nvPr>
        </p:nvGraphicFramePr>
        <p:xfrm>
          <a:off x="5674936" y="1341266"/>
          <a:ext cx="6340712" cy="4965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8778">
                  <a:extLst>
                    <a:ext uri="{9D8B030D-6E8A-4147-A177-3AD203B41FA5}">
                      <a16:colId xmlns:a16="http://schemas.microsoft.com/office/drawing/2014/main" val="122826773"/>
                    </a:ext>
                  </a:extLst>
                </a:gridCol>
                <a:gridCol w="1281578">
                  <a:extLst>
                    <a:ext uri="{9D8B030D-6E8A-4147-A177-3AD203B41FA5}">
                      <a16:colId xmlns:a16="http://schemas.microsoft.com/office/drawing/2014/main" val="3447561515"/>
                    </a:ext>
                  </a:extLst>
                </a:gridCol>
                <a:gridCol w="1585178">
                  <a:extLst>
                    <a:ext uri="{9D8B030D-6E8A-4147-A177-3AD203B41FA5}">
                      <a16:colId xmlns:a16="http://schemas.microsoft.com/office/drawing/2014/main" val="1442811806"/>
                    </a:ext>
                  </a:extLst>
                </a:gridCol>
                <a:gridCol w="1585178">
                  <a:extLst>
                    <a:ext uri="{9D8B030D-6E8A-4147-A177-3AD203B41FA5}">
                      <a16:colId xmlns:a16="http://schemas.microsoft.com/office/drawing/2014/main" val="2723456702"/>
                    </a:ext>
                  </a:extLst>
                </a:gridCol>
              </a:tblGrid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02381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22409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TemkiNet_M</a:t>
                      </a:r>
                      <a:endParaRPr lang="de-DE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60.52%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61557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781.437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930276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668.721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74010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TemkiNet_3_303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×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624.281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2592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 x 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064822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TemkiNet_2_505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 x 150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781.437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64.67%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86014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 x 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486310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TemkiNet_2_404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 × 224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668.721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73.80%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69147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F5552F-1FAB-44FD-A861-9381EA82C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14" y="1727851"/>
            <a:ext cx="5599522" cy="4295479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MaxPooL</a:t>
            </a:r>
            <a:r>
              <a:rPr lang="de-DE" sz="2200" dirty="0"/>
              <a:t> statt </a:t>
            </a:r>
            <a:r>
              <a:rPr lang="de-DE" sz="2200" dirty="0" err="1"/>
              <a:t>ConvL</a:t>
            </a:r>
            <a:r>
              <a:rPr lang="de-DE" sz="2200" dirty="0"/>
              <a:t> mit Schrittgröße &gt;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Größere FCL durch mehrere FCL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Vor </a:t>
            </a:r>
            <a:r>
              <a:rPr lang="de-DE" sz="2200" dirty="0" err="1"/>
              <a:t>Flatten</a:t>
            </a:r>
            <a:r>
              <a:rPr lang="de-DE" sz="2200" dirty="0"/>
              <a:t> Layer </a:t>
            </a:r>
            <a:r>
              <a:rPr lang="de-DE" sz="2200" dirty="0" err="1"/>
              <a:t>GlobalAveragePooling</a:t>
            </a:r>
            <a:r>
              <a:rPr lang="de-DE" sz="2200" dirty="0"/>
              <a:t>.</a:t>
            </a:r>
          </a:p>
          <a:p>
            <a:endParaRPr lang="de-DE" sz="2200" dirty="0"/>
          </a:p>
          <a:p>
            <a:pPr marL="342900" indent="-342900">
              <a:buFont typeface="Calibri" panose="020F0502020204030204" pitchFamily="34" charset="0"/>
              <a:buChar char="₊"/>
            </a:pPr>
            <a:r>
              <a:rPr lang="de-DE" sz="2200" dirty="0"/>
              <a:t>Weniger Speicherbedarf.</a:t>
            </a:r>
          </a:p>
          <a:p>
            <a:pPr marL="342900" indent="-342900">
              <a:buFont typeface="Calibri" panose="020F0502020204030204" pitchFamily="34" charset="0"/>
              <a:buChar char="₊"/>
            </a:pPr>
            <a:r>
              <a:rPr lang="de-DE" sz="2200" dirty="0"/>
              <a:t>Bessere Inferenzzeit.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200" dirty="0"/>
              <a:t>Vernachlässigbarer Verlust der Genauigkeit.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E772D-8939-4333-AA45-DB6E473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97F08-DBB9-4D67-A1C7-5984E1E3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DC0C7-1136-4792-B3E5-A51DDCD3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6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BF292-F230-4CE7-A09F-50E527106F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PRUNING</a:t>
            </a:r>
          </a:p>
        </p:txBody>
      </p:sp>
      <p:pic>
        <p:nvPicPr>
          <p:cNvPr id="18" name="Inhaltsplatzhalter 17" descr="Ein Bild, das Schere enthält.&#10;&#10;Automatisch generierte Beschreibung">
            <a:extLst>
              <a:ext uri="{FF2B5EF4-FFF2-40B4-BE49-F238E27FC236}">
                <a16:creationId xmlns:a16="http://schemas.microsoft.com/office/drawing/2014/main" id="{09DCC127-EF57-461D-825C-84EB72D77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0" y="1825625"/>
            <a:ext cx="8020899" cy="4351338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71B2E-8297-44CA-BC47-3BE754C7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43B38-3825-4CD3-88EC-F899189E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C563A-8422-4509-83A6-BE611798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12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030FA-B8E4-46AE-9E8C-A495E86C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PRUNING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EFB71AD-F765-48AE-8F77-80130AD3C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698" y="1847850"/>
            <a:ext cx="3494203" cy="4351338"/>
          </a:xfrm>
        </p:spPr>
        <p:txBody>
          <a:bodyPr anchor="ctr">
            <a:normAutofit/>
          </a:bodyPr>
          <a:lstStyle/>
          <a:p>
            <a:r>
              <a:rPr lang="de-DE" sz="2000" dirty="0"/>
              <a:t>Reduktion der Modellgröße.</a:t>
            </a:r>
          </a:p>
          <a:p>
            <a:r>
              <a:rPr lang="de-DE" sz="2000" dirty="0"/>
              <a:t>Inferenzzeit.</a:t>
            </a:r>
          </a:p>
          <a:p>
            <a:pPr lvl="1"/>
            <a:r>
              <a:rPr lang="de-DE" sz="1600" dirty="0"/>
              <a:t>Keine Beschleunigung mit Tensorflow Modell.</a:t>
            </a:r>
          </a:p>
          <a:p>
            <a:pPr lvl="1"/>
            <a:r>
              <a:rPr lang="de-DE" sz="1600" dirty="0"/>
              <a:t>Beschleunigung mit Mobile Anwendung </a:t>
            </a:r>
          </a:p>
          <a:p>
            <a:r>
              <a:rPr lang="de-DE" sz="2000" dirty="0"/>
              <a:t>Kleine Verbesserung der  Genauigkeit.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1891AE4-8371-4E63-9C1B-158D945DB6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3583527"/>
              </p:ext>
            </p:extLst>
          </p:nvPr>
        </p:nvGraphicFramePr>
        <p:xfrm>
          <a:off x="4260129" y="2154550"/>
          <a:ext cx="7786541" cy="3693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363">
                  <a:extLst>
                    <a:ext uri="{9D8B030D-6E8A-4147-A177-3AD203B41FA5}">
                      <a16:colId xmlns:a16="http://schemas.microsoft.com/office/drawing/2014/main" val="1193211320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2613505421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1124563099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822289431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970755200"/>
                    </a:ext>
                  </a:extLst>
                </a:gridCol>
                <a:gridCol w="1055803">
                  <a:extLst>
                    <a:ext uri="{9D8B030D-6E8A-4147-A177-3AD203B41FA5}">
                      <a16:colId xmlns:a16="http://schemas.microsoft.com/office/drawing/2014/main" val="1996679184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276057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Modelgröße vor </a:t>
                      </a:r>
                      <a:r>
                        <a:rPr lang="de-DE" sz="1400" dirty="0" err="1"/>
                        <a:t>Pruning</a:t>
                      </a:r>
                      <a:r>
                        <a:rPr lang="de-DE" sz="1400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Modelgröße</a:t>
                      </a:r>
                    </a:p>
                    <a:p>
                      <a:pPr algn="ctr"/>
                      <a:r>
                        <a:rPr lang="de-DE" sz="1400" dirty="0"/>
                        <a:t>Nach </a:t>
                      </a:r>
                      <a:r>
                        <a:rPr lang="de-DE" sz="1400" dirty="0" err="1"/>
                        <a:t>Pruning</a:t>
                      </a:r>
                      <a:r>
                        <a:rPr lang="de-DE" sz="1400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Modellgröße</a:t>
                      </a:r>
                    </a:p>
                    <a:p>
                      <a:pPr algn="ctr"/>
                      <a:r>
                        <a:rPr lang="de-DE" sz="1400" dirty="0"/>
                        <a:t>In</a:t>
                      </a:r>
                    </a:p>
                    <a:p>
                      <a:pPr algn="ctr"/>
                      <a:r>
                        <a:rPr lang="de-DE" sz="1400" dirty="0"/>
                        <a:t>.</a:t>
                      </a:r>
                      <a:r>
                        <a:rPr lang="de-DE" sz="1400" dirty="0" err="1"/>
                        <a:t>zip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#Epoche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96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15.11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Etwa 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6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3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6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78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14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7.02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1.46 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60.75%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5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1.46 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61.46%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177058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98365D-BFE1-4E53-86F1-27BB5B2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AB251-215E-41B4-8537-424C5069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7AE0F1-5F6B-4F58-8981-148FADEA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85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26620-3934-4691-ABB5-C35F17ED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3BE543C-FDFB-43B3-AE14-308BA9E8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07555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17E39-D6D0-4026-BBA8-3C1BFD1E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B4A5B-28AD-4919-AA24-1B87CD66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CECFE-A464-4E58-98D6-C13418BF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28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190B8-E0B0-4493-8D6B-31BDA553CCF1}"/>
              </a:ext>
            </a:extLst>
          </p:cNvPr>
          <p:cNvSpPr txBox="1"/>
          <p:nvPr/>
        </p:nvSpPr>
        <p:spPr>
          <a:xfrm>
            <a:off x="2281287" y="5944098"/>
            <a:ext cx="701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TensorFlow model optimization: Quantization and pruning (TF World '19)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5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665E7-9C81-45CB-B416-16374F75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  <a:r>
              <a:rPr lang="de-DE" sz="5400" dirty="0"/>
              <a:t>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80BA9-D53F-4C8F-A785-B53B498FF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390" y="1847850"/>
            <a:ext cx="6221691" cy="4351338"/>
          </a:xfrm>
        </p:spPr>
        <p:txBody>
          <a:bodyPr anchor="ctr">
            <a:normAutofit fontScale="92500" lnSpcReduction="10000"/>
          </a:bodyPr>
          <a:lstStyle/>
          <a:p>
            <a:r>
              <a:rPr lang="de-DE" sz="2200" dirty="0"/>
              <a:t>+Reduktion des Speicherbedarfs</a:t>
            </a:r>
          </a:p>
          <a:p>
            <a:pPr lvl="1"/>
            <a:r>
              <a:rPr lang="de-DE" sz="2200" dirty="0"/>
              <a:t>Konvertierung in .</a:t>
            </a:r>
            <a:r>
              <a:rPr lang="de-DE" sz="2200" dirty="0" err="1"/>
              <a:t>tflite</a:t>
            </a:r>
            <a:r>
              <a:rPr lang="de-DE" sz="2200" dirty="0"/>
              <a:t>: Mehr als 3x kleineres Modell</a:t>
            </a:r>
          </a:p>
          <a:p>
            <a:pPr lvl="1"/>
            <a:r>
              <a:rPr lang="de-DE" sz="2200" dirty="0"/>
              <a:t>16 Bits: Mehr als 2x kleineres Modell</a:t>
            </a:r>
          </a:p>
          <a:p>
            <a:pPr lvl="1"/>
            <a:r>
              <a:rPr lang="de-DE" sz="2200" dirty="0"/>
              <a:t>8   Bits: Mehr als 4x kleineres Modell</a:t>
            </a:r>
          </a:p>
          <a:p>
            <a:r>
              <a:rPr lang="de-DE" sz="2200" dirty="0"/>
              <a:t>+Vernachlässigbarer Verlust der Genauigkeit.</a:t>
            </a:r>
          </a:p>
          <a:p>
            <a:r>
              <a:rPr lang="de-DE" sz="2200" dirty="0"/>
              <a:t>-Erhöhung der Inferenzzeit.</a:t>
            </a:r>
          </a:p>
          <a:p>
            <a:pPr lvl="1"/>
            <a:r>
              <a:rPr lang="de-DE" sz="2100" dirty="0"/>
              <a:t>Bei mobilen CPUs kann jedoch eine beträchtliche Beschleunigung beobachtet werden</a:t>
            </a:r>
          </a:p>
          <a:p>
            <a:pPr lvl="1"/>
            <a:r>
              <a:rPr lang="de-DE" sz="2100" dirty="0"/>
              <a:t>Integer Operationen sind  schneller als Floate Operationen durchführbar.</a:t>
            </a:r>
          </a:p>
          <a:p>
            <a:r>
              <a:rPr lang="de-DE" sz="2200" dirty="0"/>
              <a:t>+Reduktion der Energieverbrauch.</a:t>
            </a:r>
          </a:p>
          <a:p>
            <a:pPr lvl="1"/>
            <a:r>
              <a:rPr lang="de-DE" sz="2200" dirty="0"/>
              <a:t>Integer Operation verbrauchen weniger.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53DCEBC6-7E0D-4A48-B764-F829727FF6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2839082"/>
              </p:ext>
            </p:extLst>
          </p:nvPr>
        </p:nvGraphicFramePr>
        <p:xfrm>
          <a:off x="6353666" y="1977566"/>
          <a:ext cx="5731496" cy="3992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2397">
                  <a:extLst>
                    <a:ext uri="{9D8B030D-6E8A-4147-A177-3AD203B41FA5}">
                      <a16:colId xmlns:a16="http://schemas.microsoft.com/office/drawing/2014/main" val="98315339"/>
                    </a:ext>
                  </a:extLst>
                </a:gridCol>
                <a:gridCol w="1593351">
                  <a:extLst>
                    <a:ext uri="{9D8B030D-6E8A-4147-A177-3AD203B41FA5}">
                      <a16:colId xmlns:a16="http://schemas.microsoft.com/office/drawing/2014/main" val="3145083168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02647527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37980089"/>
                    </a:ext>
                  </a:extLst>
                </a:gridCol>
              </a:tblGrid>
              <a:tr h="50204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#Bits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Modellgröße</a:t>
                      </a:r>
                    </a:p>
                    <a:p>
                      <a:pPr algn="ctr"/>
                      <a:r>
                        <a:rPr lang="de-DE" sz="1600" dirty="0"/>
                        <a:t>.</a:t>
                      </a:r>
                      <a:r>
                        <a:rPr lang="de-DE" sz="1600" dirty="0" err="1"/>
                        <a:t>tflite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Inferenz</a:t>
                      </a:r>
                    </a:p>
                    <a:p>
                      <a:pPr algn="ctr"/>
                      <a:r>
                        <a:rPr lang="de-DE" sz="1600" dirty="0"/>
                        <a:t>(Images/s)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869480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8.34 MB(.h5)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120179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2.53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25121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61.46%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2.74 MB(.h5)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04615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62.50%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68938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16703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1.29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08471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 D +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1.21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32407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514155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0.73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76061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 D +Q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0.68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89485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F87959-8AFF-46B7-A2B0-C9909D91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0517D-9422-42C9-B14F-75BB81E2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4C4DA-A375-4E54-AC2F-9C36429E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29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A93E089-3A7C-4A33-A453-246D0CD929AA}"/>
              </a:ext>
            </a:extLst>
          </p:cNvPr>
          <p:cNvSpPr txBox="1"/>
          <p:nvPr/>
        </p:nvSpPr>
        <p:spPr>
          <a:xfrm>
            <a:off x="8721919" y="164095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(100, 100, 3)</a:t>
            </a:r>
          </a:p>
        </p:txBody>
      </p:sp>
    </p:spTree>
    <p:extLst>
      <p:ext uri="{BB962C8B-B14F-4D97-AF65-F5344CB8AC3E}">
        <p14:creationId xmlns:p14="http://schemas.microsoft.com/office/powerpoint/2010/main" val="20814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7E3BE7-FE32-4663-AC07-9996E9BF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Motivation und Ziel der Arbeit.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99B8127-0F76-464F-B828-5F3F0D638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5967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76886E-5FB5-4C7F-9AD0-B92BB2D3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6207E4-CB3E-4FAE-A132-483D7BDD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6113D-B175-4BE2-BF3E-FDC3211E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3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1310F-0AFB-4FFC-9670-25445C19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Transfer-Lernen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2EE547A-0A22-4C8D-9F5C-979D4178B7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r>
                  <a:rPr lang="de-DE" dirty="0"/>
                  <a:t>S := 2.895t</a:t>
                </a:r>
              </a:p>
              <a:p>
                <a:r>
                  <a:rPr lang="de-DE" dirty="0"/>
                  <a:t>Eingesparte Trainingszeit:</a:t>
                </a:r>
              </a:p>
              <a:p>
                <a:pPr lvl="1"/>
                <a:r>
                  <a:rPr lang="de-DE" dirty="0"/>
                  <a:t>100x100: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∼17%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224x224: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∼39%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2EE547A-0A22-4C8D-9F5C-979D4178B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8">
                <a:extLst>
                  <a:ext uri="{FF2B5EF4-FFF2-40B4-BE49-F238E27FC236}">
                    <a16:creationId xmlns:a16="http://schemas.microsoft.com/office/drawing/2014/main" id="{B2DD1C18-25A4-4DA4-AE7A-1E30E2F35DD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85169102"/>
                  </p:ext>
                </p:extLst>
              </p:nvPr>
            </p:nvGraphicFramePr>
            <p:xfrm>
              <a:off x="6172202" y="2835465"/>
              <a:ext cx="5620732" cy="23316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05183">
                      <a:extLst>
                        <a:ext uri="{9D8B030D-6E8A-4147-A177-3AD203B41FA5}">
                          <a16:colId xmlns:a16="http://schemas.microsoft.com/office/drawing/2014/main" val="2186228558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50414741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150361085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3766764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Transfer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Bildgröße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Trainingszeit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Genauigkeit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67.30%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66.65%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428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73.69%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1023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73.04%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1710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8">
                <a:extLst>
                  <a:ext uri="{FF2B5EF4-FFF2-40B4-BE49-F238E27FC236}">
                    <a16:creationId xmlns:a16="http://schemas.microsoft.com/office/drawing/2014/main" id="{B2DD1C18-25A4-4DA4-AE7A-1E30E2F35DD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85169102"/>
                  </p:ext>
                </p:extLst>
              </p:nvPr>
            </p:nvGraphicFramePr>
            <p:xfrm>
              <a:off x="6172202" y="2835465"/>
              <a:ext cx="5620732" cy="23316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05183">
                      <a:extLst>
                        <a:ext uri="{9D8B030D-6E8A-4147-A177-3AD203B41FA5}">
                          <a16:colId xmlns:a16="http://schemas.microsoft.com/office/drawing/2014/main" val="2186228558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50414741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150361085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3766764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Transfer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Bildgröße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Trainingszeit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Genauigkeit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67.30%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7627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04" t="-127000" r="-102174" b="-1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66.65%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428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73.69%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1023517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04" t="-288000" r="-10217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73.04%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1710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A1412C-3C65-4F54-8276-23AED78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A17C1-A9A8-42A2-8F1F-201D448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00AE81-6D6F-4972-BC75-AC9E6ED2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31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1310F-0AFB-4FFC-9670-25445C19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Transfer-Lernen</a:t>
            </a:r>
          </a:p>
        </p:txBody>
      </p:sp>
      <p:pic>
        <p:nvPicPr>
          <p:cNvPr id="9" name="Inhaltsplatzhalter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6B7BA78-BD4A-466C-8D7D-26E4E11F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79984"/>
            <a:ext cx="11895808" cy="4796979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A1412C-3C65-4F54-8276-23AED78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A17C1-A9A8-42A2-8F1F-201D448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00AE81-6D6F-4972-BC75-AC9E6ED2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96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7B4B1-B987-4B91-87DC-2804120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Woran wir gerade arbeiten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21C3146-C9D3-44A6-A869-D815C7477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363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A8172-C629-4715-BACC-69E2DA59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34AE92-A1B8-4E14-9D39-EF762EEC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Efficient convolutional neural network with extremely </a:t>
            </a:r>
            <a:r>
              <a:rPr lang="en-US" dirty="0" err="1"/>
              <a:t>limted</a:t>
            </a:r>
            <a:r>
              <a:rPr lang="en-US" dirty="0"/>
              <a:t> </a:t>
            </a:r>
            <a:r>
              <a:rPr lang="en-US" dirty="0" err="1"/>
              <a:t>ressource</a:t>
            </a:r>
            <a:r>
              <a:rPr lang="en-US" dirty="0"/>
              <a:t> for </a:t>
            </a:r>
            <a:r>
              <a:rPr lang="en-US" dirty="0" err="1"/>
              <a:t>klassifikation</a:t>
            </a:r>
            <a:r>
              <a:rPr lang="en-US" dirty="0"/>
              <a:t> of large-scale image set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30DA4-0F8C-43D0-857B-ED52B8E8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27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9C9F28-F392-44C3-870B-F46F65C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1A7C13-6592-403D-8CDF-C742BD9F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CC957D-A60C-4A46-99E6-7E6EE4FE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763597-1A20-4483-9951-5DF2455FF213}"/>
              </a:ext>
            </a:extLst>
          </p:cNvPr>
          <p:cNvSpPr txBox="1"/>
          <p:nvPr/>
        </p:nvSpPr>
        <p:spPr>
          <a:xfrm>
            <a:off x="0" y="1593130"/>
            <a:ext cx="1219200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rgbClr val="FFFF00"/>
                </a:solidFill>
              </a:rPr>
              <a:t>Vielen Dank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für Ihre 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2219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4076280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00"/>
                </a:solidFill>
              </a:rPr>
              <a:t>Entwurf unseres CNN</a:t>
            </a:r>
            <a:endParaRPr lang="en-US" kern="1200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highlight>
                  <a:srgbClr val="FFFF00"/>
                </a:highlight>
              </a:rPr>
              <a:t>Xception.</a:t>
            </a:r>
          </a:p>
          <a:p>
            <a:r>
              <a:rPr lang="en-US" sz="4000">
                <a:solidFill>
                  <a:schemeClr val="bg1"/>
                </a:solidFill>
              </a:rPr>
              <a:t>MobileNet.</a:t>
            </a:r>
          </a:p>
          <a:p>
            <a:r>
              <a:rPr lang="en-US" sz="4000">
                <a:solidFill>
                  <a:schemeClr val="bg1"/>
                </a:solidFill>
              </a:rPr>
              <a:t>TemkiNet.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107C58E-8136-4965-BE8B-02F30567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77" y="303591"/>
            <a:ext cx="6095839" cy="5873372"/>
          </a:xfrm>
        </p:spPr>
      </p:pic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E87B1DED-8509-479E-98E7-E3947A73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CCB0A15-EF3E-4598-A04B-A7059A11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906EAA1-1908-4811-8C21-986429F0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57754-5E9E-462B-9D24-F189FB2DC94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69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00"/>
                </a:solidFill>
              </a:rPr>
              <a:t>Entwurf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unseres</a:t>
            </a:r>
            <a:r>
              <a:rPr lang="en-US" sz="4000" dirty="0">
                <a:solidFill>
                  <a:srgbClr val="FFFF00"/>
                </a:solidFill>
              </a:rPr>
              <a:t> CNN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MobileNet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TemkiNet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B63D25-C34D-4666-AE33-15DEFEFA8F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303591"/>
            <a:ext cx="6174556" cy="515502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A090818-39F6-40FA-A54E-31B0793B8576}"/>
              </a:ext>
            </a:extLst>
          </p:cNvPr>
          <p:cNvSpPr txBox="1"/>
          <p:nvPr/>
        </p:nvSpPr>
        <p:spPr>
          <a:xfrm>
            <a:off x="5788058" y="5684363"/>
            <a:ext cx="516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MobileNet</a:t>
            </a:r>
            <a:r>
              <a:rPr lang="de-DE" dirty="0"/>
              <a:t> ermöglicht bessere Extraktion</a:t>
            </a:r>
          </a:p>
          <a:p>
            <a:pPr algn="ctr"/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C2DEFBF-2EDC-4AAB-915B-01E28B6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C71C719-3393-40F2-8F16-FB20C6A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225C70FE-74A3-492C-A5C7-FE4AE5FA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4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00"/>
                </a:solidFill>
              </a:rPr>
              <a:t>Entwurf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unseres</a:t>
            </a:r>
            <a:r>
              <a:rPr lang="en-US" sz="4000" dirty="0">
                <a:solidFill>
                  <a:srgbClr val="FFFF00"/>
                </a:solidFill>
              </a:rPr>
              <a:t> CNN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MobileNet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TemkiNet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17D2C3-817F-43DE-B6A3-3C558FAFF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66" y="303591"/>
            <a:ext cx="6927750" cy="5155027"/>
          </a:xfr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8BB3615-FAAC-4246-9718-D12047150C08}"/>
              </a:ext>
            </a:extLst>
          </p:cNvPr>
          <p:cNvSpPr txBox="1">
            <a:spLocks/>
          </p:cNvSpPr>
          <p:nvPr/>
        </p:nvSpPr>
        <p:spPr>
          <a:xfrm>
            <a:off x="5791478" y="5577666"/>
            <a:ext cx="5806912" cy="659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Einfügen</a:t>
            </a:r>
            <a:r>
              <a:rPr lang="en-US" sz="2800" dirty="0"/>
              <a:t> der </a:t>
            </a:r>
            <a:r>
              <a:rPr lang="en-US" sz="2800" dirty="0" err="1"/>
              <a:t>Punktweise</a:t>
            </a:r>
            <a:r>
              <a:rPr lang="en-US" sz="2800" dirty="0"/>
              <a:t> </a:t>
            </a:r>
            <a:r>
              <a:rPr lang="en-US" sz="2800" dirty="0" err="1"/>
              <a:t>Faltung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Bessere</a:t>
            </a:r>
            <a:r>
              <a:rPr lang="en-US" sz="2800" dirty="0"/>
              <a:t> </a:t>
            </a:r>
            <a:r>
              <a:rPr lang="en-US" sz="2800" dirty="0" err="1"/>
              <a:t>Leistung</a:t>
            </a:r>
            <a:endParaRPr lang="en-US" sz="28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88EA8B4-34A8-4458-8035-B17B5119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779AB55-A270-4FCD-8382-1C87CC4D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62E1C8D-91D6-4D8E-A321-7757D5C9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19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6767-C2B0-41BA-A6FE-FF68F50B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Entwurf</a:t>
            </a:r>
            <a:r>
              <a:rPr lang="en-US" sz="3600" dirty="0"/>
              <a:t> </a:t>
            </a:r>
            <a:r>
              <a:rPr lang="en-US" sz="3600" dirty="0" err="1"/>
              <a:t>unseres</a:t>
            </a:r>
            <a:r>
              <a:rPr lang="en-US" sz="3600" dirty="0"/>
              <a:t> 	CNN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D9468-F553-4EA2-9B04-26285D1AC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920C3E8-CC53-4971-913B-86A6D5CFF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861EAC-5DB1-4211-94ED-04C115C4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3657754-5E9E-462B-9D24-F189FB2DC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FBC47D-DBA2-4126-8CA3-DA9CD84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1" y="6356350"/>
            <a:ext cx="28605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CE0FB3-88C0-484E-84E7-F597C38F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Efficient convolutional neural network with extremely limted ressource for klassifikation of large-scale image set</a:t>
            </a:r>
          </a:p>
        </p:txBody>
      </p:sp>
    </p:spTree>
    <p:extLst>
      <p:ext uri="{BB962C8B-B14F-4D97-AF65-F5344CB8AC3E}">
        <p14:creationId xmlns:p14="http://schemas.microsoft.com/office/powerpoint/2010/main" val="396370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699B-8F0D-4DD6-86D1-415D3BAC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Vergleich</a:t>
            </a:r>
            <a:r>
              <a:rPr lang="en-US" dirty="0">
                <a:solidFill>
                  <a:srgbClr val="FFFFFF"/>
                </a:solidFill>
              </a:rPr>
              <a:t> der </a:t>
            </a:r>
            <a:r>
              <a:rPr lang="de-DE" dirty="0">
                <a:solidFill>
                  <a:srgbClr val="FFFFFF"/>
                </a:solidFill>
              </a:rPr>
              <a:t>Ergebnisse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zwischen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verschiedenen</a:t>
            </a:r>
            <a:r>
              <a:rPr lang="en-US" dirty="0">
                <a:solidFill>
                  <a:srgbClr val="FFFFFF"/>
                </a:solidFill>
              </a:rPr>
              <a:t> CNNs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95C13-6F85-4942-8084-72A9F2AD8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CNN hier immer kleiner werden.</a:t>
            </a:r>
          </a:p>
          <a:p>
            <a:r>
              <a:rPr lang="de-DE" dirty="0"/>
              <a:t>Keine bessere Leistung.</a:t>
            </a:r>
          </a:p>
          <a:p>
            <a:r>
              <a:rPr lang="de-DE" dirty="0">
                <a:highlight>
                  <a:srgbClr val="FFFF00"/>
                </a:highlight>
              </a:rPr>
              <a:t>Allgemeine Leistung nicht gut.</a:t>
            </a:r>
          </a:p>
          <a:p>
            <a:endParaRPr lang="de-DE" dirty="0"/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E521E9FD-0BBD-4F1A-AA7A-E1F7F1E005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9758301"/>
              </p:ext>
            </p:extLst>
          </p:nvPr>
        </p:nvGraphicFramePr>
        <p:xfrm>
          <a:off x="6360736" y="2611225"/>
          <a:ext cx="5181600" cy="233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58717713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296462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15841437"/>
                    </a:ext>
                  </a:extLst>
                </a:gridCol>
              </a:tblGrid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818754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10711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26538"/>
                  </a:ext>
                </a:extLst>
              </a:tr>
              <a:tr h="13169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018689"/>
                  </a:ext>
                </a:extLst>
              </a:tr>
              <a:tr h="48667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32807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4D576-4D68-4D26-817F-5624BA2F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32835-57A9-425D-860B-8A16817B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544FF-FF9A-4B00-B3E0-D72C2B47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56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856E08-7BAB-4A38-B7F8-F5BE6B74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1012004"/>
            <a:ext cx="4175453" cy="4795408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Verbesserung der CNN Leistung</a:t>
            </a:r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561D670-24B3-4D29-A2D2-C42A78D3B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6247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B56CD1-2975-4B49-93BC-96C7EB1B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DE857E-7038-44EE-A056-D33639F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F1ABF-D7B1-46CC-A5DD-9329DA65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57754-5E9E-462B-9D24-F189FB2DC94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0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1722</Words>
  <Application>Microsoft Office PowerPoint</Application>
  <PresentationFormat>Breitbild</PresentationFormat>
  <Paragraphs>583</Paragraphs>
  <Slides>33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Symbol</vt:lpstr>
      <vt:lpstr>Office</vt:lpstr>
      <vt:lpstr>Efficient convolutional neural network with extremely limted ressource for klassifikation of large-scale image set</vt:lpstr>
      <vt:lpstr>Gliederung</vt:lpstr>
      <vt:lpstr>Motivation und Ziel der Arbeit.</vt:lpstr>
      <vt:lpstr>Entwurf unseres CNN</vt:lpstr>
      <vt:lpstr>Entwurf unseres CNN</vt:lpstr>
      <vt:lpstr>Entwurf unseres CNN</vt:lpstr>
      <vt:lpstr>Entwurf unseres  CNN</vt:lpstr>
      <vt:lpstr>Vergleich der Ergebnisse zwischen verschiedenen CNNs</vt:lpstr>
      <vt:lpstr>Verbesserung der CNN Leistung</vt:lpstr>
      <vt:lpstr>Data Augmentation</vt:lpstr>
      <vt:lpstr>PowerPoint-Präsentation</vt:lpstr>
      <vt:lpstr>PowerPoint-Präsentation</vt:lpstr>
      <vt:lpstr>Optimierer</vt:lpstr>
      <vt:lpstr>Lernrate</vt:lpstr>
      <vt:lpstr>PowerPoint-Präsentation</vt:lpstr>
      <vt:lpstr>Batch-Normalisierung</vt:lpstr>
      <vt:lpstr>Hyperparameter</vt:lpstr>
      <vt:lpstr>Anzahl der Feature-Maps pro Schicht.</vt:lpstr>
      <vt:lpstr>Bildgröße</vt:lpstr>
      <vt:lpstr>Dropout.</vt:lpstr>
      <vt:lpstr>DROPOUT.</vt:lpstr>
      <vt:lpstr>Qualität des Datensatzes.</vt:lpstr>
      <vt:lpstr>Qualität des Datensatzes.</vt:lpstr>
      <vt:lpstr>Reduzierung des Speicherbedarfs </vt:lpstr>
      <vt:lpstr>Neue Architekturen</vt:lpstr>
      <vt:lpstr>PRUNING</vt:lpstr>
      <vt:lpstr>PRUNING</vt:lpstr>
      <vt:lpstr>QUANTISIERUNG</vt:lpstr>
      <vt:lpstr>QUANTISIERUNG.</vt:lpstr>
      <vt:lpstr>Transfer-Lernen</vt:lpstr>
      <vt:lpstr>Transfer-Lernen</vt:lpstr>
      <vt:lpstr>Woran wir gerade arbeiten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convolutional neural network with extremely limted ressource for klassifikation for large-scale image set</dc:title>
  <dc:creator>Thibaut Temkeng</dc:creator>
  <cp:lastModifiedBy>Thibaut Temkeng</cp:lastModifiedBy>
  <cp:revision>145</cp:revision>
  <dcterms:created xsi:type="dcterms:W3CDTF">2020-01-22T21:28:36Z</dcterms:created>
  <dcterms:modified xsi:type="dcterms:W3CDTF">2020-03-10T13:33:08Z</dcterms:modified>
</cp:coreProperties>
</file>