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C1345-3E1E-4590-A048-F8AB7C56B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CA5E54-4F7D-4D00-B4E8-23E1F14CB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C3436-89EB-463B-85DE-E21C3368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CC17-1629-4EC3-8688-D2F6BCC91212}" type="datetimeFigureOut">
              <a:rPr lang="es-MX" smtClean="0"/>
              <a:t>30/11/2018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5CF3EF-1F75-4341-9FCB-625A65D5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8A200-5028-4904-98DA-FFE35353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0E9-EDFB-48A5-ADE2-DE157E3B13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06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96C75-1E60-4BB6-8D1E-961326E8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12FDDE-F391-4EB3-B033-0503AB00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4C951-2F87-4D52-BB28-397C5B93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CC17-1629-4EC3-8688-D2F6BCC91212}" type="datetimeFigureOut">
              <a:rPr lang="es-MX" smtClean="0"/>
              <a:t>30/11/2018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F32CB-2221-4EB1-B289-375A1324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99A63-EB2C-49BB-BF07-6980316D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0E9-EDFB-48A5-ADE2-DE157E3B13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839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13BE3F-94AB-4820-AD79-F23536D3C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F24490-1217-4302-BE83-10C93DB9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B3A51-F2A2-4986-9230-AEF0BC3D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CC17-1629-4EC3-8688-D2F6BCC91212}" type="datetimeFigureOut">
              <a:rPr lang="es-MX" smtClean="0"/>
              <a:t>30/11/2018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0271DD-7DF9-4AE8-88C1-55D1D511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8C59B-7994-4AA7-A3DC-B96EC5A3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0E9-EDFB-48A5-ADE2-DE157E3B13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5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1F4E6-6154-48A6-A96E-00401320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3A5781-9D5E-47DD-A00B-D8F8C74E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C0A3D-B978-4A27-87D3-3A33E901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CC17-1629-4EC3-8688-D2F6BCC91212}" type="datetimeFigureOut">
              <a:rPr lang="es-MX" smtClean="0"/>
              <a:t>30/11/2018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52BAD-21F6-4E19-8540-5C0674E7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143F7-A9BC-4B8A-8B33-40CD922E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0E9-EDFB-48A5-ADE2-DE157E3B13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42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3C893-8D7D-425B-ADD2-06471604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9FBDA-A630-4FD1-9336-B8F6CF23A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93B31-15F0-4B16-A51A-DD5762CF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CC17-1629-4EC3-8688-D2F6BCC91212}" type="datetimeFigureOut">
              <a:rPr lang="es-MX" smtClean="0"/>
              <a:t>30/11/2018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4BD0D-39F3-410B-A1B4-10095514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3D1D6-05AA-4772-A046-5EA3DB48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0E9-EDFB-48A5-ADE2-DE157E3B13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61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81B16-2400-4972-8C9A-CD340E2B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C712A-2F56-4A7A-A21F-FE8924CC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0312D0-3EB0-4E62-B960-EE20ADD3D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9C748A-C187-472A-BA9C-2F1F683F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CC17-1629-4EC3-8688-D2F6BCC91212}" type="datetimeFigureOut">
              <a:rPr lang="es-MX" smtClean="0"/>
              <a:t>30/11/2018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6AF647-2760-4639-8EFA-4B7D7AEE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3DDDEA-E177-4D79-82C4-38F8801B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0E9-EDFB-48A5-ADE2-DE157E3B13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56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8EE8B-2E26-4D00-8A0F-ED79948B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C5E686-1224-4E47-992B-9A82909FD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4F84BD-788D-4152-855E-6D1D9F643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172C6E-DA10-438B-BF4F-716AC58BE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5A25B1-A4AF-4AAF-AD65-7DEC28350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6E92B5-18DF-4F07-9BD5-0140EC4D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CC17-1629-4EC3-8688-D2F6BCC91212}" type="datetimeFigureOut">
              <a:rPr lang="es-MX" smtClean="0"/>
              <a:t>30/11/2018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23129B-3BD6-4C63-B97B-D7FC06F1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C46DA3-1827-4F8F-B723-7BD6CF33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0E9-EDFB-48A5-ADE2-DE157E3B13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2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5B1A0-E811-49CF-A8F4-834AD5DD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B9316A-23B9-45C1-A9B5-97547D27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CC17-1629-4EC3-8688-D2F6BCC91212}" type="datetimeFigureOut">
              <a:rPr lang="es-MX" smtClean="0"/>
              <a:t>30/11/2018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52594A-88F3-4173-B47B-DDEE75B5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805AE6-B32C-4998-8DAF-CB866D06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0E9-EDFB-48A5-ADE2-DE157E3B13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34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9CED6C-7ACE-4886-AB59-42C9AA4E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CC17-1629-4EC3-8688-D2F6BCC91212}" type="datetimeFigureOut">
              <a:rPr lang="es-MX" smtClean="0"/>
              <a:t>30/11/2018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0CB192-AFFC-406B-BC8C-2E261294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7A86E7-A2C1-492D-954B-BD33038D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0E9-EDFB-48A5-ADE2-DE157E3B13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27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BDF88-123B-4369-9AE2-17063793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17818-8A5A-47AF-A12F-6F388E4F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D03D27-CAB0-4AB8-9C67-A53C2216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F6E34-B6BE-4AA9-BF90-C630DA5A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CC17-1629-4EC3-8688-D2F6BCC91212}" type="datetimeFigureOut">
              <a:rPr lang="es-MX" smtClean="0"/>
              <a:t>30/11/2018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D006B4-50B0-4D15-BB5E-199BD81A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DFFD75-B2DB-46FD-A634-87FC54A3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0E9-EDFB-48A5-ADE2-DE157E3B13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40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C42ED-6498-4533-B910-5D4AA9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37B09C-305E-46C8-8847-6C3EC8116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125FDB-A9D3-4F2C-87B5-5A51D5A59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1975D-AE66-485F-98A2-B2F32F4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CC17-1629-4EC3-8688-D2F6BCC91212}" type="datetimeFigureOut">
              <a:rPr lang="es-MX" smtClean="0"/>
              <a:t>30/11/2018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2868D4-FA29-4BC3-86CB-FE1371F1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75E264-7832-4688-A595-C5B112B2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0E9-EDFB-48A5-ADE2-DE157E3B13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952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A0FBBC-3F81-4788-96FC-01E1A525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84045E-A43D-4AB7-8839-9BE9188D7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3F8A6-B086-4CB7-80B8-47109667E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CC17-1629-4EC3-8688-D2F6BCC91212}" type="datetimeFigureOut">
              <a:rPr lang="es-MX" smtClean="0"/>
              <a:t>30/11/2018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96E03-45FC-42D1-8298-FAC306B5E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22E52-2B19-41E1-96A9-BD835A11C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90E9-EDFB-48A5-ADE2-DE157E3B13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12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74E68A0-8D93-4CDC-BD3C-8D182D8A13A6}"/>
              </a:ext>
            </a:extLst>
          </p:cNvPr>
          <p:cNvSpPr/>
          <p:nvPr/>
        </p:nvSpPr>
        <p:spPr>
          <a:xfrm>
            <a:off x="200025" y="171450"/>
            <a:ext cx="11772900" cy="6467475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888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Daniel Cañedo García</dc:creator>
  <cp:lastModifiedBy>Carlos Daniel Cañedo García</cp:lastModifiedBy>
  <cp:revision>2</cp:revision>
  <dcterms:created xsi:type="dcterms:W3CDTF">2018-12-01T00:34:20Z</dcterms:created>
  <dcterms:modified xsi:type="dcterms:W3CDTF">2018-12-01T00:51:53Z</dcterms:modified>
</cp:coreProperties>
</file>