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04" y="5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47490-70DA-4133-A02C-9434A1EE1D71}" type="datetimeFigureOut">
              <a:rPr lang="es-MX" smtClean="0"/>
              <a:t>27/11/2018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262A8-5DBA-4118-9E97-3FEBB2A91AA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2685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47490-70DA-4133-A02C-9434A1EE1D71}" type="datetimeFigureOut">
              <a:rPr lang="es-MX" smtClean="0"/>
              <a:t>27/11/2018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262A8-5DBA-4118-9E97-3FEBB2A91AA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2684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47490-70DA-4133-A02C-9434A1EE1D71}" type="datetimeFigureOut">
              <a:rPr lang="es-MX" smtClean="0"/>
              <a:t>27/11/2018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262A8-5DBA-4118-9E97-3FEBB2A91AA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127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47490-70DA-4133-A02C-9434A1EE1D71}" type="datetimeFigureOut">
              <a:rPr lang="es-MX" smtClean="0"/>
              <a:t>27/11/2018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262A8-5DBA-4118-9E97-3FEBB2A91AA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6101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47490-70DA-4133-A02C-9434A1EE1D71}" type="datetimeFigureOut">
              <a:rPr lang="es-MX" smtClean="0"/>
              <a:t>27/11/2018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262A8-5DBA-4118-9E97-3FEBB2A91AA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5953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47490-70DA-4133-A02C-9434A1EE1D71}" type="datetimeFigureOut">
              <a:rPr lang="es-MX" smtClean="0"/>
              <a:t>27/11/2018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262A8-5DBA-4118-9E97-3FEBB2A91AA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0575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47490-70DA-4133-A02C-9434A1EE1D71}" type="datetimeFigureOut">
              <a:rPr lang="es-MX" smtClean="0"/>
              <a:t>27/11/2018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262A8-5DBA-4118-9E97-3FEBB2A91AA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3106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47490-70DA-4133-A02C-9434A1EE1D71}" type="datetimeFigureOut">
              <a:rPr lang="es-MX" smtClean="0"/>
              <a:t>27/11/2018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262A8-5DBA-4118-9E97-3FEBB2A91AA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2703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47490-70DA-4133-A02C-9434A1EE1D71}" type="datetimeFigureOut">
              <a:rPr lang="es-MX" smtClean="0"/>
              <a:t>27/11/2018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262A8-5DBA-4118-9E97-3FEBB2A91AA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51972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47490-70DA-4133-A02C-9434A1EE1D71}" type="datetimeFigureOut">
              <a:rPr lang="es-MX" smtClean="0"/>
              <a:t>27/11/2018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262A8-5DBA-4118-9E97-3FEBB2A91AA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414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47490-70DA-4133-A02C-9434A1EE1D71}" type="datetimeFigureOut">
              <a:rPr lang="es-MX" smtClean="0"/>
              <a:t>27/11/2018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262A8-5DBA-4118-9E97-3FEBB2A91AA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9751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47490-70DA-4133-A02C-9434A1EE1D71}" type="datetimeFigureOut">
              <a:rPr lang="es-MX" smtClean="0"/>
              <a:t>27/11/2018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262A8-5DBA-4118-9E97-3FEBB2A91AA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26655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8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1CB16522-AA72-498A-B812-418C58282443}"/>
              </a:ext>
            </a:extLst>
          </p:cNvPr>
          <p:cNvSpPr txBox="1"/>
          <p:nvPr/>
        </p:nvSpPr>
        <p:spPr>
          <a:xfrm>
            <a:off x="-62421" y="3143970"/>
            <a:ext cx="3081266" cy="578882"/>
          </a:xfrm>
          <a:prstGeom prst="roundRect">
            <a:avLst/>
          </a:prstGeom>
          <a:effectLst>
            <a:outerShdw blurRad="673100" dir="5400000" sx="171000" sy="171000" algn="ctr" rotWithShape="0">
              <a:schemeClr val="bg1"/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2800" dirty="0">
                <a:latin typeface="Tw Cen MT" panose="020B0602020104020603" pitchFamily="34" charset="0"/>
              </a:rPr>
              <a:t>Récords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8186B670-DA90-4FB4-803B-CF7F8B5ECCA5}"/>
              </a:ext>
            </a:extLst>
          </p:cNvPr>
          <p:cNvSpPr txBox="1"/>
          <p:nvPr/>
        </p:nvSpPr>
        <p:spPr>
          <a:xfrm>
            <a:off x="9159061" y="3144695"/>
            <a:ext cx="3081266" cy="578882"/>
          </a:xfrm>
          <a:prstGeom prst="roundRect">
            <a:avLst/>
          </a:prstGeom>
          <a:effectLst>
            <a:outerShdw blurRad="673100" dir="5400000" sx="171000" sy="171000" algn="ctr" rotWithShape="0">
              <a:schemeClr val="bg1"/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>
                <a:latin typeface="Tw Cen MT" panose="020B06020201040206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MX" dirty="0"/>
              <a:t>Salir</a:t>
            </a:r>
          </a:p>
        </p:txBody>
      </p:sp>
      <p:sp>
        <p:nvSpPr>
          <p:cNvPr id="22" name="Forma libre: forma 21">
            <a:extLst>
              <a:ext uri="{FF2B5EF4-FFF2-40B4-BE49-F238E27FC236}">
                <a16:creationId xmlns:a16="http://schemas.microsoft.com/office/drawing/2014/main" id="{BDD6EE03-094C-4E3A-92D5-FA2F4871CADB}"/>
              </a:ext>
            </a:extLst>
          </p:cNvPr>
          <p:cNvSpPr/>
          <p:nvPr/>
        </p:nvSpPr>
        <p:spPr>
          <a:xfrm>
            <a:off x="4050731" y="3030854"/>
            <a:ext cx="3651260" cy="2066831"/>
          </a:xfrm>
          <a:custGeom>
            <a:avLst/>
            <a:gdLst>
              <a:gd name="connsiteX0" fmla="*/ 0 w 3931920"/>
              <a:gd name="connsiteY0" fmla="*/ 674370 h 2366010"/>
              <a:gd name="connsiteX1" fmla="*/ 754380 w 3931920"/>
              <a:gd name="connsiteY1" fmla="*/ 68580 h 2366010"/>
              <a:gd name="connsiteX2" fmla="*/ 2823210 w 3931920"/>
              <a:gd name="connsiteY2" fmla="*/ 0 h 2366010"/>
              <a:gd name="connsiteX3" fmla="*/ 3931920 w 3931920"/>
              <a:gd name="connsiteY3" fmla="*/ 662940 h 2366010"/>
              <a:gd name="connsiteX4" fmla="*/ 2011680 w 3931920"/>
              <a:gd name="connsiteY4" fmla="*/ 2366010 h 2366010"/>
              <a:gd name="connsiteX5" fmla="*/ 0 w 3931920"/>
              <a:gd name="connsiteY5" fmla="*/ 674370 h 2366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31920" h="2366010">
                <a:moveTo>
                  <a:pt x="0" y="674370"/>
                </a:moveTo>
                <a:lnTo>
                  <a:pt x="754380" y="68580"/>
                </a:lnTo>
                <a:lnTo>
                  <a:pt x="2823210" y="0"/>
                </a:lnTo>
                <a:lnTo>
                  <a:pt x="3931920" y="662940"/>
                </a:lnTo>
                <a:lnTo>
                  <a:pt x="2011680" y="2366010"/>
                </a:lnTo>
                <a:lnTo>
                  <a:pt x="0" y="674370"/>
                </a:lnTo>
                <a:close/>
              </a:path>
            </a:pathLst>
          </a:custGeom>
          <a:effectLst>
            <a:outerShdw blurRad="406400" dist="50800" dir="5400000" sx="151000" sy="151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28" name="Picture 4" descr="Resultado de imagen para humo png">
            <a:extLst>
              <a:ext uri="{FF2B5EF4-FFF2-40B4-BE49-F238E27FC236}">
                <a16:creationId xmlns:a16="http://schemas.microsoft.com/office/drawing/2014/main" id="{6A067C7D-DFFE-4253-9929-3E1A58A4D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565241">
            <a:off x="3095570" y="-378794"/>
            <a:ext cx="3220441" cy="333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FA9E361-8917-4745-87CF-439142FDF459}"/>
              </a:ext>
            </a:extLst>
          </p:cNvPr>
          <p:cNvSpPr txBox="1"/>
          <p:nvPr/>
        </p:nvSpPr>
        <p:spPr>
          <a:xfrm>
            <a:off x="5454855" y="5968968"/>
            <a:ext cx="1008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Región 4</a:t>
            </a:r>
          </a:p>
        </p:txBody>
      </p:sp>
      <p:pic>
        <p:nvPicPr>
          <p:cNvPr id="1026" name="Picture 2" descr="Resultado de imagen para diamante png">
            <a:extLst>
              <a:ext uri="{FF2B5EF4-FFF2-40B4-BE49-F238E27FC236}">
                <a16:creationId xmlns:a16="http://schemas.microsoft.com/office/drawing/2014/main" id="{14F4E529-268D-481C-8174-62D8378D2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132" y="2808138"/>
            <a:ext cx="3961582" cy="2479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n para humo png">
            <a:extLst>
              <a:ext uri="{FF2B5EF4-FFF2-40B4-BE49-F238E27FC236}">
                <a16:creationId xmlns:a16="http://schemas.microsoft.com/office/drawing/2014/main" id="{26EE087D-2D8B-459B-95C6-85184B627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565241">
            <a:off x="3352450" y="219375"/>
            <a:ext cx="3220441" cy="333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Resultado de imagen para humo png">
            <a:extLst>
              <a:ext uri="{FF2B5EF4-FFF2-40B4-BE49-F238E27FC236}">
                <a16:creationId xmlns:a16="http://schemas.microsoft.com/office/drawing/2014/main" id="{30E83996-DEA3-4BD5-BA22-1F317E83A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565241">
            <a:off x="2653605" y="-667869"/>
            <a:ext cx="3220441" cy="333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Resultado de imagen para humo png">
            <a:extLst>
              <a:ext uri="{FF2B5EF4-FFF2-40B4-BE49-F238E27FC236}">
                <a16:creationId xmlns:a16="http://schemas.microsoft.com/office/drawing/2014/main" id="{88F3BE80-87E6-4201-8E40-634A558A2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565241">
            <a:off x="4318580" y="-302594"/>
            <a:ext cx="3220441" cy="333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Resultado de imagen para humo png">
            <a:extLst>
              <a:ext uri="{FF2B5EF4-FFF2-40B4-BE49-F238E27FC236}">
                <a16:creationId xmlns:a16="http://schemas.microsoft.com/office/drawing/2014/main" id="{73D718E0-DABE-40DC-99B2-2DD8229DC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565241">
            <a:off x="5541590" y="-242784"/>
            <a:ext cx="3220441" cy="333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Resultado de imagen para humo png">
            <a:extLst>
              <a:ext uri="{FF2B5EF4-FFF2-40B4-BE49-F238E27FC236}">
                <a16:creationId xmlns:a16="http://schemas.microsoft.com/office/drawing/2014/main" id="{7664E1B9-C829-4B55-B25C-F81DAD44C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565241">
            <a:off x="6065905" y="-340695"/>
            <a:ext cx="3220441" cy="333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n para humo png">
            <a:extLst>
              <a:ext uri="{FF2B5EF4-FFF2-40B4-BE49-F238E27FC236}">
                <a16:creationId xmlns:a16="http://schemas.microsoft.com/office/drawing/2014/main" id="{1A74AA42-C490-4600-A87D-C439CF100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565241">
            <a:off x="5734731" y="-131144"/>
            <a:ext cx="3220441" cy="333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Resultado de imagen para humo png">
            <a:extLst>
              <a:ext uri="{FF2B5EF4-FFF2-40B4-BE49-F238E27FC236}">
                <a16:creationId xmlns:a16="http://schemas.microsoft.com/office/drawing/2014/main" id="{51593409-7333-4F15-BEB1-3E12C3CED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565241">
            <a:off x="6686227" y="-620910"/>
            <a:ext cx="3220441" cy="333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DF81AEC-7658-4245-8984-B02B47FCAC21}"/>
              </a:ext>
            </a:extLst>
          </p:cNvPr>
          <p:cNvSpPr txBox="1"/>
          <p:nvPr/>
        </p:nvSpPr>
        <p:spPr>
          <a:xfrm>
            <a:off x="3415665" y="240030"/>
            <a:ext cx="536067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800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Bejeweled</a:t>
            </a:r>
            <a:endParaRPr lang="es-MX" sz="88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CE65AE0-EBC9-4755-9C01-6B7DC4169317}"/>
              </a:ext>
            </a:extLst>
          </p:cNvPr>
          <p:cNvSpPr txBox="1"/>
          <p:nvPr/>
        </p:nvSpPr>
        <p:spPr>
          <a:xfrm>
            <a:off x="5245311" y="4003086"/>
            <a:ext cx="1427507" cy="707886"/>
          </a:xfrm>
          <a:prstGeom prst="rect">
            <a:avLst/>
          </a:prstGeom>
          <a:noFill/>
        </p:spPr>
        <p:txBody>
          <a:bodyPr wrap="square" rtlCol="0">
            <a:prstTxWarp prst="textChevronInverted">
              <a:avLst>
                <a:gd name="adj" fmla="val 76615"/>
              </a:avLst>
            </a:prstTxWarp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r>
              <a:rPr lang="es-MX" sz="40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Inicio</a:t>
            </a:r>
          </a:p>
        </p:txBody>
      </p:sp>
    </p:spTree>
    <p:extLst>
      <p:ext uri="{BB962C8B-B14F-4D97-AF65-F5344CB8AC3E}">
        <p14:creationId xmlns:p14="http://schemas.microsoft.com/office/powerpoint/2010/main" val="1617184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6</Words>
  <Application>Microsoft Office PowerPoint</Application>
  <PresentationFormat>Panorámica</PresentationFormat>
  <Paragraphs>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Tw Cen MT</vt:lpstr>
      <vt:lpstr>Office Theme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Daniel Cañedo Garcia</dc:creator>
  <cp:lastModifiedBy>Carlos Daniel Cañedo Garcia</cp:lastModifiedBy>
  <cp:revision>5</cp:revision>
  <dcterms:created xsi:type="dcterms:W3CDTF">2018-11-28T00:06:36Z</dcterms:created>
  <dcterms:modified xsi:type="dcterms:W3CDTF">2018-11-28T00:52:29Z</dcterms:modified>
</cp:coreProperties>
</file>