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1C007-D920-4885-879D-86B76C98CEC5}" v="266" dt="2020-10-13T15:52:5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4" autoAdjust="0"/>
    <p:restoredTop sz="94660"/>
  </p:normalViewPr>
  <p:slideViewPr>
    <p:cSldViewPr snapToGrid="0">
      <p:cViewPr varScale="1">
        <p:scale>
          <a:sx n="111" d="100"/>
          <a:sy n="111" d="100"/>
        </p:scale>
        <p:origin x="14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o, Noriko" userId="b97bb49a-794c-4849-95c5-b7f37b004dfb" providerId="ADAL" clId="{F231C007-D920-4885-879D-86B76C98CEC5}"/>
    <pc:docChg chg="undo custSel mod addSld modSld">
      <pc:chgData name="Yao, Noriko" userId="b97bb49a-794c-4849-95c5-b7f37b004dfb" providerId="ADAL" clId="{F231C007-D920-4885-879D-86B76C98CEC5}" dt="2020-10-13T15:58:02.881" v="3053" actId="1076"/>
      <pc:docMkLst>
        <pc:docMk/>
      </pc:docMkLst>
      <pc:sldChg chg="delSp modSp delDesignElem">
        <pc:chgData name="Yao, Noriko" userId="b97bb49a-794c-4849-95c5-b7f37b004dfb" providerId="ADAL" clId="{F231C007-D920-4885-879D-86B76C98CEC5}" dt="2020-10-12T17:09:16.632" v="218" actId="20577"/>
        <pc:sldMkLst>
          <pc:docMk/>
          <pc:sldMk cId="4055736496" sldId="256"/>
        </pc:sldMkLst>
        <pc:spChg chg="mod">
          <ac:chgData name="Yao, Noriko" userId="b97bb49a-794c-4849-95c5-b7f37b004dfb" providerId="ADAL" clId="{F231C007-D920-4885-879D-86B76C98CEC5}" dt="2020-10-12T17:09:16.632" v="218" actId="20577"/>
          <ac:spMkLst>
            <pc:docMk/>
            <pc:sldMk cId="4055736496" sldId="256"/>
            <ac:spMk id="2" creationId="{876AB88A-3991-4B32-B906-17B900CA672F}"/>
          </ac:spMkLst>
        </pc:spChg>
        <pc:spChg chg="mod">
          <ac:chgData name="Yao, Noriko" userId="b97bb49a-794c-4849-95c5-b7f37b004dfb" providerId="ADAL" clId="{F231C007-D920-4885-879D-86B76C98CEC5}" dt="2020-10-05T17:53:18.878" v="26" actId="1076"/>
          <ac:spMkLst>
            <pc:docMk/>
            <pc:sldMk cId="4055736496" sldId="256"/>
            <ac:spMk id="3" creationId="{9D5C3E37-E7BE-4D3B-9335-CD4E3539673A}"/>
          </ac:spMkLst>
        </pc:spChg>
        <pc:spChg chg="del">
          <ac:chgData name="Yao, Noriko" userId="b97bb49a-794c-4849-95c5-b7f37b004dfb" providerId="ADAL" clId="{F231C007-D920-4885-879D-86B76C98CEC5}" dt="2020-10-05T17:52:50.478" v="21"/>
          <ac:spMkLst>
            <pc:docMk/>
            <pc:sldMk cId="4055736496" sldId="256"/>
            <ac:spMk id="14" creationId="{04B3A732-BD30-43B3-B22F-86F94190750E}"/>
          </ac:spMkLst>
        </pc:spChg>
        <pc:spChg chg="del">
          <ac:chgData name="Yao, Noriko" userId="b97bb49a-794c-4849-95c5-b7f37b004dfb" providerId="ADAL" clId="{F231C007-D920-4885-879D-86B76C98CEC5}" dt="2020-10-05T17:52:50.478" v="21"/>
          <ac:spMkLst>
            <pc:docMk/>
            <pc:sldMk cId="4055736496" sldId="256"/>
            <ac:spMk id="15" creationId="{CB5978F0-8D3C-4B12-B071-F1254173E35D}"/>
          </ac:spMkLst>
        </pc:spChg>
      </pc:sldChg>
      <pc:sldChg chg="addSp delSp modSp add mod setBg">
        <pc:chgData name="Yao, Noriko" userId="b97bb49a-794c-4849-95c5-b7f37b004dfb" providerId="ADAL" clId="{F231C007-D920-4885-879D-86B76C98CEC5}" dt="2020-10-12T17:55:11.358" v="1708" actId="6549"/>
        <pc:sldMkLst>
          <pc:docMk/>
          <pc:sldMk cId="1284332781" sldId="257"/>
        </pc:sldMkLst>
        <pc:spChg chg="mod">
          <ac:chgData name="Yao, Noriko" userId="b97bb49a-794c-4849-95c5-b7f37b004dfb" providerId="ADAL" clId="{F231C007-D920-4885-879D-86B76C98CEC5}" dt="2020-10-05T17:55:49.662" v="126" actId="26606"/>
          <ac:spMkLst>
            <pc:docMk/>
            <pc:sldMk cId="1284332781" sldId="257"/>
            <ac:spMk id="2" creationId="{BF1C3FFF-D293-4667-B362-D5C478C777E6}"/>
          </ac:spMkLst>
        </pc:spChg>
        <pc:spChg chg="mod">
          <ac:chgData name="Yao, Noriko" userId="b97bb49a-794c-4849-95c5-b7f37b004dfb" providerId="ADAL" clId="{F231C007-D920-4885-879D-86B76C98CEC5}" dt="2020-10-12T17:55:11.358" v="1708" actId="6549"/>
          <ac:spMkLst>
            <pc:docMk/>
            <pc:sldMk cId="1284332781" sldId="257"/>
            <ac:spMk id="3" creationId="{3F89C918-7FE4-4528-8B0C-7786D3261BBE}"/>
          </ac:spMkLst>
        </pc:spChg>
        <pc:spChg chg="add del mod">
          <ac:chgData name="Yao, Noriko" userId="b97bb49a-794c-4849-95c5-b7f37b004dfb" providerId="ADAL" clId="{F231C007-D920-4885-879D-86B76C98CEC5}" dt="2020-10-05T17:52:27.488" v="19"/>
          <ac:spMkLst>
            <pc:docMk/>
            <pc:sldMk cId="1284332781" sldId="257"/>
            <ac:spMk id="4" creationId="{36285FE9-F467-4196-8F85-93D66CF7FEE9}"/>
          </ac:spMkLst>
        </pc:spChg>
        <pc:spChg chg="add del mod">
          <ac:chgData name="Yao, Noriko" userId="b97bb49a-794c-4849-95c5-b7f37b004dfb" providerId="ADAL" clId="{F231C007-D920-4885-879D-86B76C98CEC5}" dt="2020-10-05T17:52:27.488" v="19"/>
          <ac:spMkLst>
            <pc:docMk/>
            <pc:sldMk cId="1284332781" sldId="257"/>
            <ac:spMk id="5" creationId="{0DAF929F-DE9F-48F7-B6EF-50E169124AE4}"/>
          </ac:spMkLst>
        </pc:spChg>
        <pc:spChg chg="add">
          <ac:chgData name="Yao, Noriko" userId="b97bb49a-794c-4849-95c5-b7f37b004dfb" providerId="ADAL" clId="{F231C007-D920-4885-879D-86B76C98CEC5}" dt="2020-10-05T17:55:49.662" v="126" actId="26606"/>
          <ac:spMkLst>
            <pc:docMk/>
            <pc:sldMk cId="1284332781" sldId="257"/>
            <ac:spMk id="8" creationId="{E80B86A7-A1EC-475B-9166-88902B033A38}"/>
          </ac:spMkLst>
        </pc:spChg>
        <pc:spChg chg="add">
          <ac:chgData name="Yao, Noriko" userId="b97bb49a-794c-4849-95c5-b7f37b004dfb" providerId="ADAL" clId="{F231C007-D920-4885-879D-86B76C98CEC5}" dt="2020-10-05T17:55:49.662" v="126" actId="26606"/>
          <ac:spMkLst>
            <pc:docMk/>
            <pc:sldMk cId="1284332781" sldId="257"/>
            <ac:spMk id="10" creationId="{C2C29CB1-9F74-4879-A6AF-AEA67B6F1F4D}"/>
          </ac:spMkLst>
        </pc:spChg>
        <pc:spChg chg="add">
          <ac:chgData name="Yao, Noriko" userId="b97bb49a-794c-4849-95c5-b7f37b004dfb" providerId="ADAL" clId="{F231C007-D920-4885-879D-86B76C98CEC5}" dt="2020-10-05T17:55:49.662" v="126" actId="26606"/>
          <ac:spMkLst>
            <pc:docMk/>
            <pc:sldMk cId="1284332781" sldId="257"/>
            <ac:spMk id="12" creationId="{7E2C7115-5336-410C-AD71-0F0952A2E5A7}"/>
          </ac:spMkLst>
        </pc:spChg>
      </pc:sldChg>
      <pc:sldChg chg="addSp delSp modSp add mod setBg">
        <pc:chgData name="Yao, Noriko" userId="b97bb49a-794c-4849-95c5-b7f37b004dfb" providerId="ADAL" clId="{F231C007-D920-4885-879D-86B76C98CEC5}" dt="2020-10-13T15:58:02.881" v="3053" actId="1076"/>
        <pc:sldMkLst>
          <pc:docMk/>
          <pc:sldMk cId="156565867" sldId="258"/>
        </pc:sldMkLst>
        <pc:spChg chg="mod">
          <ac:chgData name="Yao, Noriko" userId="b97bb49a-794c-4849-95c5-b7f37b004dfb" providerId="ADAL" clId="{F231C007-D920-4885-879D-86B76C98CEC5}" dt="2020-10-13T15:40:47.229" v="2779" actId="1076"/>
          <ac:spMkLst>
            <pc:docMk/>
            <pc:sldMk cId="156565867" sldId="258"/>
            <ac:spMk id="2" creationId="{F3FC1DF0-D286-4C3A-B7DC-776951AA422E}"/>
          </ac:spMkLst>
        </pc:spChg>
        <pc:spChg chg="add del mod">
          <ac:chgData name="Yao, Noriko" userId="b97bb49a-794c-4849-95c5-b7f37b004dfb" providerId="ADAL" clId="{F231C007-D920-4885-879D-86B76C98CEC5}" dt="2020-10-12T21:55:40.173" v="2356" actId="26606"/>
          <ac:spMkLst>
            <pc:docMk/>
            <pc:sldMk cId="156565867" sldId="258"/>
            <ac:spMk id="3" creationId="{F1B3D2A5-FE11-4B13-99CE-CEAEDD7580F5}"/>
          </ac:spMkLst>
        </pc:spChg>
        <pc:spChg chg="add mod">
          <ac:chgData name="Yao, Noriko" userId="b97bb49a-794c-4849-95c5-b7f37b004dfb" providerId="ADAL" clId="{F231C007-D920-4885-879D-86B76C98CEC5}" dt="2020-10-13T15:58:02.881" v="3053" actId="1076"/>
          <ac:spMkLst>
            <pc:docMk/>
            <pc:sldMk cId="156565867" sldId="258"/>
            <ac:spMk id="5" creationId="{52EB5C3E-C412-46A4-B2F6-770529D4831F}"/>
          </ac:spMkLst>
        </pc:spChg>
        <pc:spChg chg="add mod">
          <ac:chgData name="Yao, Noriko" userId="b97bb49a-794c-4849-95c5-b7f37b004dfb" providerId="ADAL" clId="{F231C007-D920-4885-879D-86B76C98CEC5}" dt="2020-10-13T14:58:17.627" v="2778" actId="1076"/>
          <ac:spMkLst>
            <pc:docMk/>
            <pc:sldMk cId="156565867" sldId="258"/>
            <ac:spMk id="8" creationId="{5006C64D-FBCF-4BC9-95C1-62E2B8D70C5F}"/>
          </ac:spMkLst>
        </pc:spChg>
        <pc:spChg chg="add del">
          <ac:chgData name="Yao, Noriko" userId="b97bb49a-794c-4849-95c5-b7f37b004dfb" providerId="ADAL" clId="{F231C007-D920-4885-879D-86B76C98CEC5}" dt="2020-10-12T21:55:20.607" v="2351" actId="26606"/>
          <ac:spMkLst>
            <pc:docMk/>
            <pc:sldMk cId="156565867" sldId="258"/>
            <ac:spMk id="9" creationId="{655AE6B0-AC9E-4167-806F-E9DB135FC46B}"/>
          </ac:spMkLst>
        </pc:spChg>
        <pc:spChg chg="add del topLvl">
          <ac:chgData name="Yao, Noriko" userId="b97bb49a-794c-4849-95c5-b7f37b004dfb" providerId="ADAL" clId="{F231C007-D920-4885-879D-86B76C98CEC5}" dt="2020-10-13T14:55:50.733" v="2584" actId="478"/>
          <ac:spMkLst>
            <pc:docMk/>
            <pc:sldMk cId="156565867" sldId="258"/>
            <ac:spMk id="10" creationId="{664D6B2F-E701-4003-9D86-1CACBB94C199}"/>
          </ac:spMkLst>
        </pc:spChg>
        <pc:spChg chg="add del mod topLvl">
          <ac:chgData name="Yao, Noriko" userId="b97bb49a-794c-4849-95c5-b7f37b004dfb" providerId="ADAL" clId="{F231C007-D920-4885-879D-86B76C98CEC5}" dt="2020-10-13T14:53:23.477" v="2575" actId="478"/>
          <ac:spMkLst>
            <pc:docMk/>
            <pc:sldMk cId="156565867" sldId="258"/>
            <ac:spMk id="11" creationId="{3B1C3420-1029-4510-8638-B45528C5A193}"/>
          </ac:spMkLst>
        </pc:spChg>
        <pc:spChg chg="add del mod">
          <ac:chgData name="Yao, Noriko" userId="b97bb49a-794c-4849-95c5-b7f37b004dfb" providerId="ADAL" clId="{F231C007-D920-4885-879D-86B76C98CEC5}" dt="2020-10-13T14:53:25.730" v="2576" actId="478"/>
          <ac:spMkLst>
            <pc:docMk/>
            <pc:sldMk cId="156565867" sldId="258"/>
            <ac:spMk id="13" creationId="{0273A578-CEF7-427D-A40A-A9C6964E3A45}"/>
          </ac:spMkLst>
        </pc:spChg>
        <pc:spChg chg="add del">
          <ac:chgData name="Yao, Noriko" userId="b97bb49a-794c-4849-95c5-b7f37b004dfb" providerId="ADAL" clId="{F231C007-D920-4885-879D-86B76C98CEC5}" dt="2020-10-12T21:55:20.607" v="2351" actId="26606"/>
          <ac:spMkLst>
            <pc:docMk/>
            <pc:sldMk cId="156565867" sldId="258"/>
            <ac:spMk id="22" creationId="{87BD1F4E-A66D-4C06-86DA-8D56CA7A3B41}"/>
          </ac:spMkLst>
        </pc:spChg>
        <pc:spChg chg="add del">
          <ac:chgData name="Yao, Noriko" userId="b97bb49a-794c-4849-95c5-b7f37b004dfb" providerId="ADAL" clId="{F231C007-D920-4885-879D-86B76C98CEC5}" dt="2020-10-12T21:55:31.542" v="2353" actId="26606"/>
          <ac:spMkLst>
            <pc:docMk/>
            <pc:sldMk cId="156565867" sldId="258"/>
            <ac:spMk id="24" creationId="{655AE6B0-AC9E-4167-806F-E9DB135FC46B}"/>
          </ac:spMkLst>
        </pc:spChg>
        <pc:spChg chg="add del">
          <ac:chgData name="Yao, Noriko" userId="b97bb49a-794c-4849-95c5-b7f37b004dfb" providerId="ADAL" clId="{F231C007-D920-4885-879D-86B76C98CEC5}" dt="2020-10-12T21:55:31.542" v="2353" actId="26606"/>
          <ac:spMkLst>
            <pc:docMk/>
            <pc:sldMk cId="156565867" sldId="258"/>
            <ac:spMk id="26" creationId="{87BD1F4E-A66D-4C06-86DA-8D56CA7A3B41}"/>
          </ac:spMkLst>
        </pc:spChg>
        <pc:spChg chg="add del mod">
          <ac:chgData name="Yao, Noriko" userId="b97bb49a-794c-4849-95c5-b7f37b004dfb" providerId="ADAL" clId="{F231C007-D920-4885-879D-86B76C98CEC5}" dt="2020-10-13T14:53:27.226" v="2578" actId="478"/>
          <ac:spMkLst>
            <pc:docMk/>
            <pc:sldMk cId="156565867" sldId="258"/>
            <ac:spMk id="28" creationId="{AF23F85F-7E0A-42FB-8D51-8F852CE19B50}"/>
          </ac:spMkLst>
        </pc:spChg>
        <pc:spChg chg="add del mod">
          <ac:chgData name="Yao, Noriko" userId="b97bb49a-794c-4849-95c5-b7f37b004dfb" providerId="ADAL" clId="{F231C007-D920-4885-879D-86B76C98CEC5}" dt="2020-10-13T14:51:46.194" v="2572" actId="478"/>
          <ac:spMkLst>
            <pc:docMk/>
            <pc:sldMk cId="156565867" sldId="258"/>
            <ac:spMk id="30" creationId="{7CA7BF09-CCEB-4130-AB21-73398A263C1F}"/>
          </ac:spMkLst>
        </pc:spChg>
        <pc:grpChg chg="add del mod">
          <ac:chgData name="Yao, Noriko" userId="b97bb49a-794c-4849-95c5-b7f37b004dfb" providerId="ADAL" clId="{F231C007-D920-4885-879D-86B76C98CEC5}" dt="2020-10-13T14:53:23.477" v="2575" actId="478"/>
          <ac:grpSpMkLst>
            <pc:docMk/>
            <pc:sldMk cId="156565867" sldId="258"/>
            <ac:grpSpMk id="9" creationId="{17E00558-A12C-4BF9-8443-8F0191AE90D4}"/>
          </ac:grpSpMkLst>
        </pc:grpChg>
        <pc:grpChg chg="add del">
          <ac:chgData name="Yao, Noriko" userId="b97bb49a-794c-4849-95c5-b7f37b004dfb" providerId="ADAL" clId="{F231C007-D920-4885-879D-86B76C98CEC5}" dt="2020-10-12T21:55:20.607" v="2351" actId="26606"/>
          <ac:grpSpMkLst>
            <pc:docMk/>
            <pc:sldMk cId="156565867" sldId="258"/>
            <ac:grpSpMk id="11" creationId="{3523416A-383B-4FDC-B4C9-D8EDDFE9C043}"/>
          </ac:grpSpMkLst>
        </pc:grpChg>
        <pc:grpChg chg="add del">
          <ac:chgData name="Yao, Noriko" userId="b97bb49a-794c-4849-95c5-b7f37b004dfb" providerId="ADAL" clId="{F231C007-D920-4885-879D-86B76C98CEC5}" dt="2020-10-12T21:55:31.542" v="2353" actId="26606"/>
          <ac:grpSpMkLst>
            <pc:docMk/>
            <pc:sldMk cId="156565867" sldId="258"/>
            <ac:grpSpMk id="25" creationId="{3523416A-383B-4FDC-B4C9-D8EDDFE9C043}"/>
          </ac:grpSpMkLst>
        </pc:grpChg>
        <pc:graphicFrameChg chg="add del">
          <ac:chgData name="Yao, Noriko" userId="b97bb49a-794c-4849-95c5-b7f37b004dfb" providerId="ADAL" clId="{F231C007-D920-4885-879D-86B76C98CEC5}" dt="2020-10-12T21:55:14.839" v="2349" actId="26606"/>
          <ac:graphicFrameMkLst>
            <pc:docMk/>
            <pc:sldMk cId="156565867" sldId="258"/>
            <ac:graphicFrameMk id="5" creationId="{EDABABE2-818E-4A62-BF37-58A46EC901CE}"/>
          </ac:graphicFrameMkLst>
        </pc:graphicFrameChg>
        <pc:graphicFrameChg chg="add del">
          <ac:chgData name="Yao, Noriko" userId="b97bb49a-794c-4849-95c5-b7f37b004dfb" providerId="ADAL" clId="{F231C007-D920-4885-879D-86B76C98CEC5}" dt="2020-10-12T21:55:20.607" v="2351" actId="26606"/>
          <ac:graphicFrameMkLst>
            <pc:docMk/>
            <pc:sldMk cId="156565867" sldId="258"/>
            <ac:graphicFrameMk id="7" creationId="{9DD265BB-13F4-4EDA-8E47-617DB5FBDF27}"/>
          </ac:graphicFrameMkLst>
        </pc:graphicFrameChg>
        <pc:graphicFrameChg chg="add del">
          <ac:chgData name="Yao, Noriko" userId="b97bb49a-794c-4849-95c5-b7f37b004dfb" providerId="ADAL" clId="{F231C007-D920-4885-879D-86B76C98CEC5}" dt="2020-10-12T21:55:31.542" v="2353" actId="26606"/>
          <ac:graphicFrameMkLst>
            <pc:docMk/>
            <pc:sldMk cId="156565867" sldId="258"/>
            <ac:graphicFrameMk id="27" creationId="{3BE1012D-C967-48E1-B074-0E0F77CC196A}"/>
          </ac:graphicFrameMkLst>
        </pc:graphicFrameChg>
        <pc:graphicFrameChg chg="add del">
          <ac:chgData name="Yao, Noriko" userId="b97bb49a-794c-4849-95c5-b7f37b004dfb" providerId="ADAL" clId="{F231C007-D920-4885-879D-86B76C98CEC5}" dt="2020-10-12T21:55:40.140" v="2355" actId="26606"/>
          <ac:graphicFrameMkLst>
            <pc:docMk/>
            <pc:sldMk cId="156565867" sldId="258"/>
            <ac:graphicFrameMk id="29" creationId="{B5F9940A-6811-463C-B15A-728506774F20}"/>
          </ac:graphicFrameMkLst>
        </pc:graphicFrameChg>
        <pc:graphicFrameChg chg="add mod">
          <ac:chgData name="Yao, Noriko" userId="b97bb49a-794c-4849-95c5-b7f37b004dfb" providerId="ADAL" clId="{F231C007-D920-4885-879D-86B76C98CEC5}" dt="2020-10-13T15:52:55.970" v="2857" actId="16037"/>
          <ac:graphicFrameMkLst>
            <pc:docMk/>
            <pc:sldMk cId="156565867" sldId="258"/>
            <ac:graphicFrameMk id="31" creationId="{D6AAD08B-4337-4053-92BC-D0E845ACE2FA}"/>
          </ac:graphicFrameMkLst>
        </pc:graphicFrameChg>
        <pc:picChg chg="add del mod">
          <ac:chgData name="Yao, Noriko" userId="b97bb49a-794c-4849-95c5-b7f37b004dfb" providerId="ADAL" clId="{F231C007-D920-4885-879D-86B76C98CEC5}" dt="2020-10-12T21:54:58.669" v="2346" actId="478"/>
          <ac:picMkLst>
            <pc:docMk/>
            <pc:sldMk cId="156565867" sldId="258"/>
            <ac:picMk id="4" creationId="{78290372-4C65-48F1-9F0D-A318F1C2B8ED}"/>
          </ac:picMkLst>
        </pc:picChg>
        <pc:picChg chg="add del mod">
          <ac:chgData name="Yao, Noriko" userId="b97bb49a-794c-4849-95c5-b7f37b004dfb" providerId="ADAL" clId="{F231C007-D920-4885-879D-86B76C98CEC5}" dt="2020-10-13T14:51:01.760" v="2563" actId="478"/>
          <ac:picMkLst>
            <pc:docMk/>
            <pc:sldMk cId="156565867" sldId="258"/>
            <ac:picMk id="4" creationId="{EEA8EDFE-6309-476A-9987-DE8CF1AAAC03}"/>
          </ac:picMkLst>
        </pc:picChg>
        <pc:picChg chg="add mod">
          <ac:chgData name="Yao, Noriko" userId="b97bb49a-794c-4849-95c5-b7f37b004dfb" providerId="ADAL" clId="{F231C007-D920-4885-879D-86B76C98CEC5}" dt="2020-10-13T14:58:12.932" v="2777" actId="1076"/>
          <ac:picMkLst>
            <pc:docMk/>
            <pc:sldMk cId="156565867" sldId="258"/>
            <ac:picMk id="6" creationId="{91D2E353-C376-4D0E-93FB-CF886DB6BB0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1F5D2-7E51-4B91-8E71-70F672AF404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DBF7B8F-C2FF-4FD0-9956-91AD466CAA80}">
      <dgm:prSet/>
      <dgm:spPr/>
      <dgm:t>
        <a:bodyPr/>
        <a:lstStyle/>
        <a:p>
          <a:pPr>
            <a:lnSpc>
              <a:spcPct val="100000"/>
            </a:lnSpc>
          </a:pPr>
          <a:r>
            <a:rPr lang="en-US"/>
            <a:t>It’s csv file and file size is about 71 MB.</a:t>
          </a:r>
        </a:p>
      </dgm:t>
    </dgm:pt>
    <dgm:pt modelId="{8E3FEDC8-C201-4EE0-8D81-669A57C491AD}" type="parTrans" cxnId="{4101472C-D0B9-4BCE-9064-39A6E8C7BCFD}">
      <dgm:prSet/>
      <dgm:spPr/>
      <dgm:t>
        <a:bodyPr/>
        <a:lstStyle/>
        <a:p>
          <a:endParaRPr lang="en-US"/>
        </a:p>
      </dgm:t>
    </dgm:pt>
    <dgm:pt modelId="{5AB03E1E-E60D-4F6D-87CD-14259C0E5D4F}" type="sibTrans" cxnId="{4101472C-D0B9-4BCE-9064-39A6E8C7BCFD}">
      <dgm:prSet/>
      <dgm:spPr/>
      <dgm:t>
        <a:bodyPr/>
        <a:lstStyle/>
        <a:p>
          <a:pPr>
            <a:lnSpc>
              <a:spcPct val="100000"/>
            </a:lnSpc>
          </a:pPr>
          <a:endParaRPr lang="en-US"/>
        </a:p>
      </dgm:t>
    </dgm:pt>
    <dgm:pt modelId="{75F9832A-27C9-4350-A6B4-877DCF561FB4}">
      <dgm:prSet/>
      <dgm:spPr/>
      <dgm:t>
        <a:bodyPr/>
        <a:lstStyle/>
        <a:p>
          <a:pPr>
            <a:lnSpc>
              <a:spcPct val="100000"/>
            </a:lnSpc>
          </a:pPr>
          <a:r>
            <a:rPr lang="en-US"/>
            <a:t>In total, 37 columns x 194,674 rows of data</a:t>
          </a:r>
        </a:p>
      </dgm:t>
    </dgm:pt>
    <dgm:pt modelId="{FCC321FA-F736-44BD-B9F8-4681C746C5D8}" type="parTrans" cxnId="{69E7C4EC-3428-4C23-BE6E-E37F81096796}">
      <dgm:prSet/>
      <dgm:spPr/>
      <dgm:t>
        <a:bodyPr/>
        <a:lstStyle/>
        <a:p>
          <a:endParaRPr lang="en-US"/>
        </a:p>
      </dgm:t>
    </dgm:pt>
    <dgm:pt modelId="{13645582-B471-4721-8C69-0CA0CDF04AE8}" type="sibTrans" cxnId="{69E7C4EC-3428-4C23-BE6E-E37F81096796}">
      <dgm:prSet/>
      <dgm:spPr/>
      <dgm:t>
        <a:bodyPr/>
        <a:lstStyle/>
        <a:p>
          <a:pPr>
            <a:lnSpc>
              <a:spcPct val="100000"/>
            </a:lnSpc>
          </a:pPr>
          <a:endParaRPr lang="en-US"/>
        </a:p>
      </dgm:t>
    </dgm:pt>
    <dgm:pt modelId="{595D1D2D-AB31-4672-88A5-7CF5BD09F9F1}">
      <dgm:prSet/>
      <dgm:spPr/>
      <dgm:t>
        <a:bodyPr/>
        <a:lstStyle/>
        <a:p>
          <a:pPr>
            <a:lnSpc>
              <a:spcPct val="100000"/>
            </a:lnSpc>
          </a:pPr>
          <a:r>
            <a:rPr lang="en-US"/>
            <a:t># of empty cells: 1,100,024</a:t>
          </a:r>
        </a:p>
      </dgm:t>
    </dgm:pt>
    <dgm:pt modelId="{C454573B-BB38-42B8-A5D6-82F33400B8E0}" type="parTrans" cxnId="{F3EA52F7-0DDC-45D7-B3DB-8F22DA543C99}">
      <dgm:prSet/>
      <dgm:spPr/>
      <dgm:t>
        <a:bodyPr/>
        <a:lstStyle/>
        <a:p>
          <a:endParaRPr lang="en-US"/>
        </a:p>
      </dgm:t>
    </dgm:pt>
    <dgm:pt modelId="{F80C332F-A02F-4001-A460-D3AA7F4A6761}" type="sibTrans" cxnId="{F3EA52F7-0DDC-45D7-B3DB-8F22DA543C99}">
      <dgm:prSet/>
      <dgm:spPr/>
      <dgm:t>
        <a:bodyPr/>
        <a:lstStyle/>
        <a:p>
          <a:pPr>
            <a:lnSpc>
              <a:spcPct val="100000"/>
            </a:lnSpc>
          </a:pPr>
          <a:endParaRPr lang="en-US"/>
        </a:p>
      </dgm:t>
    </dgm:pt>
    <dgm:pt modelId="{48408D3A-A2D3-431F-965D-908229E4F461}">
      <dgm:prSet/>
      <dgm:spPr/>
      <dgm:t>
        <a:bodyPr/>
        <a:lstStyle/>
        <a:p>
          <a:pPr>
            <a:lnSpc>
              <a:spcPct val="100000"/>
            </a:lnSpc>
          </a:pPr>
          <a:r>
            <a:rPr lang="en-US"/>
            <a:t>Numerical and categorical types of data</a:t>
          </a:r>
        </a:p>
      </dgm:t>
    </dgm:pt>
    <dgm:pt modelId="{9639E5C7-10B3-48C8-A362-88ACBF82B088}" type="parTrans" cxnId="{2D2013CC-359B-424B-B1C9-D155177D63F6}">
      <dgm:prSet/>
      <dgm:spPr/>
      <dgm:t>
        <a:bodyPr/>
        <a:lstStyle/>
        <a:p>
          <a:endParaRPr lang="en-US"/>
        </a:p>
      </dgm:t>
    </dgm:pt>
    <dgm:pt modelId="{4A43AB0A-5C76-424F-821E-3FEC5459FA0C}" type="sibTrans" cxnId="{2D2013CC-359B-424B-B1C9-D155177D63F6}">
      <dgm:prSet/>
      <dgm:spPr/>
      <dgm:t>
        <a:bodyPr/>
        <a:lstStyle/>
        <a:p>
          <a:pPr>
            <a:lnSpc>
              <a:spcPct val="100000"/>
            </a:lnSpc>
          </a:pPr>
          <a:endParaRPr lang="en-US"/>
        </a:p>
      </dgm:t>
    </dgm:pt>
    <dgm:pt modelId="{33E68648-9B17-4D30-A113-8451DAD22B69}">
      <dgm:prSet/>
      <dgm:spPr/>
      <dgm:t>
        <a:bodyPr/>
        <a:lstStyle/>
        <a:p>
          <a:pPr>
            <a:lnSpc>
              <a:spcPct val="100000"/>
            </a:lnSpc>
          </a:pPr>
          <a:r>
            <a:rPr lang="en-US" dirty="0"/>
            <a:t>The date and time data need to be set to the right format</a:t>
          </a:r>
        </a:p>
      </dgm:t>
    </dgm:pt>
    <dgm:pt modelId="{E953C1BC-EF6E-4822-A8FD-E7F0EF8F8F98}" type="parTrans" cxnId="{E2AC8237-F931-41ED-8428-A4C90E6E7B50}">
      <dgm:prSet/>
      <dgm:spPr/>
      <dgm:t>
        <a:bodyPr/>
        <a:lstStyle/>
        <a:p>
          <a:endParaRPr lang="en-US"/>
        </a:p>
      </dgm:t>
    </dgm:pt>
    <dgm:pt modelId="{9B50E98F-4FA1-40E2-805E-8182873F49E1}" type="sibTrans" cxnId="{E2AC8237-F931-41ED-8428-A4C90E6E7B50}">
      <dgm:prSet/>
      <dgm:spPr/>
      <dgm:t>
        <a:bodyPr/>
        <a:lstStyle/>
        <a:p>
          <a:pPr>
            <a:lnSpc>
              <a:spcPct val="100000"/>
            </a:lnSpc>
          </a:pPr>
          <a:endParaRPr lang="en-US"/>
        </a:p>
      </dgm:t>
    </dgm:pt>
    <dgm:pt modelId="{2CC3C99A-84D5-4FC7-94CF-6CDCD45C3018}">
      <dgm:prSet/>
      <dgm:spPr/>
      <dgm:t>
        <a:bodyPr/>
        <a:lstStyle/>
        <a:p>
          <a:pPr>
            <a:lnSpc>
              <a:spcPct val="100000"/>
            </a:lnSpc>
          </a:pPr>
          <a:r>
            <a:rPr lang="en-US" dirty="0"/>
            <a:t>Some information are not always useful. The data hierarchy is created to set the usage priority for all available data.</a:t>
          </a:r>
        </a:p>
      </dgm:t>
    </dgm:pt>
    <dgm:pt modelId="{2CFF33AE-1C8E-46FF-8BD8-7DA0B35B938B}" type="parTrans" cxnId="{950E46D7-EC95-4AD9-85C4-2154A600308F}">
      <dgm:prSet/>
      <dgm:spPr/>
      <dgm:t>
        <a:bodyPr/>
        <a:lstStyle/>
        <a:p>
          <a:endParaRPr lang="en-US"/>
        </a:p>
      </dgm:t>
    </dgm:pt>
    <dgm:pt modelId="{C886F5AC-24E5-495D-9E88-DB183877018D}" type="sibTrans" cxnId="{950E46D7-EC95-4AD9-85C4-2154A600308F}">
      <dgm:prSet/>
      <dgm:spPr/>
      <dgm:t>
        <a:bodyPr/>
        <a:lstStyle/>
        <a:p>
          <a:endParaRPr lang="en-US"/>
        </a:p>
      </dgm:t>
    </dgm:pt>
    <dgm:pt modelId="{3295140A-5BBD-4CB4-A8AA-81E4FBADB7ED}" type="pres">
      <dgm:prSet presAssocID="{8ED1F5D2-7E51-4B91-8E71-70F672AF404F}" presName="root" presStyleCnt="0">
        <dgm:presLayoutVars>
          <dgm:dir/>
          <dgm:resizeHandles val="exact"/>
        </dgm:presLayoutVars>
      </dgm:prSet>
      <dgm:spPr/>
    </dgm:pt>
    <dgm:pt modelId="{4008BA5E-63A6-4613-840B-35815380020B}" type="pres">
      <dgm:prSet presAssocID="{8ED1F5D2-7E51-4B91-8E71-70F672AF404F}" presName="container" presStyleCnt="0">
        <dgm:presLayoutVars>
          <dgm:dir/>
          <dgm:resizeHandles val="exact"/>
        </dgm:presLayoutVars>
      </dgm:prSet>
      <dgm:spPr/>
    </dgm:pt>
    <dgm:pt modelId="{1A05719C-A666-4B56-9A15-94CC2D1FFF7D}" type="pres">
      <dgm:prSet presAssocID="{BDBF7B8F-C2FF-4FD0-9956-91AD466CAA80}" presName="compNode" presStyleCnt="0"/>
      <dgm:spPr/>
    </dgm:pt>
    <dgm:pt modelId="{6B88430D-5D81-4222-B7E7-7B90A423AE33}" type="pres">
      <dgm:prSet presAssocID="{BDBF7B8F-C2FF-4FD0-9956-91AD466CAA80}" presName="iconBgRect" presStyleLbl="bgShp" presStyleIdx="0" presStyleCnt="6"/>
      <dgm:spPr/>
    </dgm:pt>
    <dgm:pt modelId="{465162E9-F153-428D-AA5A-CF36970D8287}" type="pres">
      <dgm:prSet presAssocID="{BDBF7B8F-C2FF-4FD0-9956-91AD466CAA8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4D4A1C18-BA9E-4FA2-A0CD-D26D8838DC0F}" type="pres">
      <dgm:prSet presAssocID="{BDBF7B8F-C2FF-4FD0-9956-91AD466CAA80}" presName="spaceRect" presStyleCnt="0"/>
      <dgm:spPr/>
    </dgm:pt>
    <dgm:pt modelId="{3F275698-539B-4120-A082-D8F26BEC2EC5}" type="pres">
      <dgm:prSet presAssocID="{BDBF7B8F-C2FF-4FD0-9956-91AD466CAA80}" presName="textRect" presStyleLbl="revTx" presStyleIdx="0" presStyleCnt="6">
        <dgm:presLayoutVars>
          <dgm:chMax val="1"/>
          <dgm:chPref val="1"/>
        </dgm:presLayoutVars>
      </dgm:prSet>
      <dgm:spPr/>
    </dgm:pt>
    <dgm:pt modelId="{A405125F-C788-4B78-A2C7-1377694C9397}" type="pres">
      <dgm:prSet presAssocID="{5AB03E1E-E60D-4F6D-87CD-14259C0E5D4F}" presName="sibTrans" presStyleLbl="sibTrans2D1" presStyleIdx="0" presStyleCnt="0"/>
      <dgm:spPr/>
    </dgm:pt>
    <dgm:pt modelId="{BCC2A1FA-8535-4291-8A82-739522B8F467}" type="pres">
      <dgm:prSet presAssocID="{75F9832A-27C9-4350-A6B4-877DCF561FB4}" presName="compNode" presStyleCnt="0"/>
      <dgm:spPr/>
    </dgm:pt>
    <dgm:pt modelId="{EA95BBA1-6E57-447D-8B53-3974567F88B5}" type="pres">
      <dgm:prSet presAssocID="{75F9832A-27C9-4350-A6B4-877DCF561FB4}" presName="iconBgRect" presStyleLbl="bgShp" presStyleIdx="1" presStyleCnt="6"/>
      <dgm:spPr/>
    </dgm:pt>
    <dgm:pt modelId="{9F13A8DB-B5C8-4D28-9B40-DA9991E363FA}" type="pres">
      <dgm:prSet presAssocID="{75F9832A-27C9-4350-A6B4-877DCF561FB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27B0E8F0-6898-40D5-8C52-4D39A5847153}" type="pres">
      <dgm:prSet presAssocID="{75F9832A-27C9-4350-A6B4-877DCF561FB4}" presName="spaceRect" presStyleCnt="0"/>
      <dgm:spPr/>
    </dgm:pt>
    <dgm:pt modelId="{F02E85C1-84A7-427C-8707-29E7E71995D1}" type="pres">
      <dgm:prSet presAssocID="{75F9832A-27C9-4350-A6B4-877DCF561FB4}" presName="textRect" presStyleLbl="revTx" presStyleIdx="1" presStyleCnt="6">
        <dgm:presLayoutVars>
          <dgm:chMax val="1"/>
          <dgm:chPref val="1"/>
        </dgm:presLayoutVars>
      </dgm:prSet>
      <dgm:spPr/>
    </dgm:pt>
    <dgm:pt modelId="{752BD67D-BE6D-469A-B852-FA93EBF76060}" type="pres">
      <dgm:prSet presAssocID="{13645582-B471-4721-8C69-0CA0CDF04AE8}" presName="sibTrans" presStyleLbl="sibTrans2D1" presStyleIdx="0" presStyleCnt="0"/>
      <dgm:spPr/>
    </dgm:pt>
    <dgm:pt modelId="{B69059EA-6398-4E5C-83A3-BB5E9AF37E42}" type="pres">
      <dgm:prSet presAssocID="{595D1D2D-AB31-4672-88A5-7CF5BD09F9F1}" presName="compNode" presStyleCnt="0"/>
      <dgm:spPr/>
    </dgm:pt>
    <dgm:pt modelId="{A78ADE7B-C808-4676-BB0B-CCDB497EBBA6}" type="pres">
      <dgm:prSet presAssocID="{595D1D2D-AB31-4672-88A5-7CF5BD09F9F1}" presName="iconBgRect" presStyleLbl="bgShp" presStyleIdx="2" presStyleCnt="6"/>
      <dgm:spPr/>
    </dgm:pt>
    <dgm:pt modelId="{1C1CAF22-6483-4DCF-BDC4-31B568D6CA94}" type="pres">
      <dgm:prSet presAssocID="{595D1D2D-AB31-4672-88A5-7CF5BD09F9F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a:ext>
      </dgm:extLst>
    </dgm:pt>
    <dgm:pt modelId="{8DD9CF0A-9055-43F8-85BC-F7AF50DF5A5A}" type="pres">
      <dgm:prSet presAssocID="{595D1D2D-AB31-4672-88A5-7CF5BD09F9F1}" presName="spaceRect" presStyleCnt="0"/>
      <dgm:spPr/>
    </dgm:pt>
    <dgm:pt modelId="{51B3F2A6-08C3-4781-8E84-47D4684F6508}" type="pres">
      <dgm:prSet presAssocID="{595D1D2D-AB31-4672-88A5-7CF5BD09F9F1}" presName="textRect" presStyleLbl="revTx" presStyleIdx="2" presStyleCnt="6">
        <dgm:presLayoutVars>
          <dgm:chMax val="1"/>
          <dgm:chPref val="1"/>
        </dgm:presLayoutVars>
      </dgm:prSet>
      <dgm:spPr/>
    </dgm:pt>
    <dgm:pt modelId="{E8FF6392-8C71-4478-921A-CB88E8076348}" type="pres">
      <dgm:prSet presAssocID="{F80C332F-A02F-4001-A460-D3AA7F4A6761}" presName="sibTrans" presStyleLbl="sibTrans2D1" presStyleIdx="0" presStyleCnt="0"/>
      <dgm:spPr/>
    </dgm:pt>
    <dgm:pt modelId="{343B9886-14A9-45B4-A93C-75D2500D2CF2}" type="pres">
      <dgm:prSet presAssocID="{48408D3A-A2D3-431F-965D-908229E4F461}" presName="compNode" presStyleCnt="0"/>
      <dgm:spPr/>
    </dgm:pt>
    <dgm:pt modelId="{F4BE18E8-DF15-4839-98B9-DC3BA4866E90}" type="pres">
      <dgm:prSet presAssocID="{48408D3A-A2D3-431F-965D-908229E4F461}" presName="iconBgRect" presStyleLbl="bgShp" presStyleIdx="3" presStyleCnt="6"/>
      <dgm:spPr/>
    </dgm:pt>
    <dgm:pt modelId="{C1978044-4DBB-47B2-B050-114630AD253A}" type="pres">
      <dgm:prSet presAssocID="{48408D3A-A2D3-431F-965D-908229E4F461}"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ead with gears"/>
        </a:ext>
      </dgm:extLst>
    </dgm:pt>
    <dgm:pt modelId="{735B47AA-547A-4ED1-8047-B8BEED8AA2C3}" type="pres">
      <dgm:prSet presAssocID="{48408D3A-A2D3-431F-965D-908229E4F461}" presName="spaceRect" presStyleCnt="0"/>
      <dgm:spPr/>
    </dgm:pt>
    <dgm:pt modelId="{626F7453-6801-4D63-9016-23AFFCC98FC1}" type="pres">
      <dgm:prSet presAssocID="{48408D3A-A2D3-431F-965D-908229E4F461}" presName="textRect" presStyleLbl="revTx" presStyleIdx="3" presStyleCnt="6">
        <dgm:presLayoutVars>
          <dgm:chMax val="1"/>
          <dgm:chPref val="1"/>
        </dgm:presLayoutVars>
      </dgm:prSet>
      <dgm:spPr/>
    </dgm:pt>
    <dgm:pt modelId="{D183D8B4-E90D-4168-ADB3-FE65154C06CC}" type="pres">
      <dgm:prSet presAssocID="{4A43AB0A-5C76-424F-821E-3FEC5459FA0C}" presName="sibTrans" presStyleLbl="sibTrans2D1" presStyleIdx="0" presStyleCnt="0"/>
      <dgm:spPr/>
    </dgm:pt>
    <dgm:pt modelId="{54495E86-01E4-4CFF-A89D-D12653E99621}" type="pres">
      <dgm:prSet presAssocID="{33E68648-9B17-4D30-A113-8451DAD22B69}" presName="compNode" presStyleCnt="0"/>
      <dgm:spPr/>
    </dgm:pt>
    <dgm:pt modelId="{EF249EFE-128B-4820-A491-83FA515EAA24}" type="pres">
      <dgm:prSet presAssocID="{33E68648-9B17-4D30-A113-8451DAD22B69}" presName="iconBgRect" presStyleLbl="bgShp" presStyleIdx="4" presStyleCnt="6"/>
      <dgm:spPr/>
    </dgm:pt>
    <dgm:pt modelId="{7FBFB30B-1431-46A7-B217-3BD6018E7F8C}" type="pres">
      <dgm:prSet presAssocID="{33E68648-9B17-4D30-A113-8451DAD22B69}" presName="iconRect" presStyleLbl="node1" presStyleIdx="4" presStyleCnt="6" custLinFactNeighborX="-3926" custLinFactNeighborY="67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thly calendar"/>
        </a:ext>
      </dgm:extLst>
    </dgm:pt>
    <dgm:pt modelId="{7C865ABE-4C86-4D29-ABAE-059C31A70F22}" type="pres">
      <dgm:prSet presAssocID="{33E68648-9B17-4D30-A113-8451DAD22B69}" presName="spaceRect" presStyleCnt="0"/>
      <dgm:spPr/>
    </dgm:pt>
    <dgm:pt modelId="{E02E05D4-459E-4CB0-8715-B7E8E57C54FF}" type="pres">
      <dgm:prSet presAssocID="{33E68648-9B17-4D30-A113-8451DAD22B69}" presName="textRect" presStyleLbl="revTx" presStyleIdx="4" presStyleCnt="6">
        <dgm:presLayoutVars>
          <dgm:chMax val="1"/>
          <dgm:chPref val="1"/>
        </dgm:presLayoutVars>
      </dgm:prSet>
      <dgm:spPr/>
    </dgm:pt>
    <dgm:pt modelId="{297AD87C-2C5B-4D36-BC68-4B4AD86F7E6D}" type="pres">
      <dgm:prSet presAssocID="{9B50E98F-4FA1-40E2-805E-8182873F49E1}" presName="sibTrans" presStyleLbl="sibTrans2D1" presStyleIdx="0" presStyleCnt="0"/>
      <dgm:spPr/>
    </dgm:pt>
    <dgm:pt modelId="{7C70C7A3-AE7A-4BD1-A37C-3D4FB9065D03}" type="pres">
      <dgm:prSet presAssocID="{2CC3C99A-84D5-4FC7-94CF-6CDCD45C3018}" presName="compNode" presStyleCnt="0"/>
      <dgm:spPr/>
    </dgm:pt>
    <dgm:pt modelId="{8DE59C2B-F515-474A-AEF2-148CD9ABDCD5}" type="pres">
      <dgm:prSet presAssocID="{2CC3C99A-84D5-4FC7-94CF-6CDCD45C3018}" presName="iconBgRect" presStyleLbl="bgShp" presStyleIdx="5" presStyleCnt="6"/>
      <dgm:spPr/>
    </dgm:pt>
    <dgm:pt modelId="{00661D58-E100-45DC-99CD-D45CBAE136AE}" type="pres">
      <dgm:prSet presAssocID="{2CC3C99A-84D5-4FC7-94CF-6CDCD45C3018}" presName="iconRect" presStyleLbl="node1" presStyleIdx="5" presStyleCnt="6" custLinFactNeighborX="3246" custLinFactNeighborY="-466"/>
      <dgm:spPr>
        <a:xfrm>
          <a:off x="4028918" y="3746690"/>
          <a:ext cx="532008" cy="532008"/>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rnd" cmpd="sng" algn="ctr">
          <a:solidFill>
            <a:prstClr val="white">
              <a:hueOff val="0"/>
              <a:satOff val="0"/>
              <a:lumOff val="0"/>
              <a:alphaOff val="0"/>
            </a:prstClr>
          </a:solidFill>
          <a:prstDash val="solid"/>
        </a:ln>
        <a:effectLst/>
      </dgm:spPr>
      <dgm:extLst>
        <a:ext uri="{E40237B7-FDA0-4F09-8148-C483321AD2D9}">
          <dgm14:cNvPr xmlns:dgm14="http://schemas.microsoft.com/office/drawing/2010/diagram" id="0" name="" descr="Pyramid with levels"/>
        </a:ext>
      </dgm:extLst>
    </dgm:pt>
    <dgm:pt modelId="{3C5B7C83-4403-4D5C-9788-CF44DC019E21}" type="pres">
      <dgm:prSet presAssocID="{2CC3C99A-84D5-4FC7-94CF-6CDCD45C3018}" presName="spaceRect" presStyleCnt="0"/>
      <dgm:spPr/>
    </dgm:pt>
    <dgm:pt modelId="{3029C76D-B442-43F3-AB08-451ED6224531}" type="pres">
      <dgm:prSet presAssocID="{2CC3C99A-84D5-4FC7-94CF-6CDCD45C3018}" presName="textRect" presStyleLbl="revTx" presStyleIdx="5" presStyleCnt="6">
        <dgm:presLayoutVars>
          <dgm:chMax val="1"/>
          <dgm:chPref val="1"/>
        </dgm:presLayoutVars>
      </dgm:prSet>
      <dgm:spPr/>
    </dgm:pt>
  </dgm:ptLst>
  <dgm:cxnLst>
    <dgm:cxn modelId="{EAA46903-8165-478D-9FFE-F6F0163E5F14}" type="presOf" srcId="{595D1D2D-AB31-4672-88A5-7CF5BD09F9F1}" destId="{51B3F2A6-08C3-4781-8E84-47D4684F6508}" srcOrd="0" destOrd="0" presId="urn:microsoft.com/office/officeart/2018/2/layout/IconCircleList"/>
    <dgm:cxn modelId="{50011E1C-D915-40F7-B805-F40021500BDF}" type="presOf" srcId="{4A43AB0A-5C76-424F-821E-3FEC5459FA0C}" destId="{D183D8B4-E90D-4168-ADB3-FE65154C06CC}" srcOrd="0" destOrd="0" presId="urn:microsoft.com/office/officeart/2018/2/layout/IconCircleList"/>
    <dgm:cxn modelId="{4101472C-D0B9-4BCE-9064-39A6E8C7BCFD}" srcId="{8ED1F5D2-7E51-4B91-8E71-70F672AF404F}" destId="{BDBF7B8F-C2FF-4FD0-9956-91AD466CAA80}" srcOrd="0" destOrd="0" parTransId="{8E3FEDC8-C201-4EE0-8D81-669A57C491AD}" sibTransId="{5AB03E1E-E60D-4F6D-87CD-14259C0E5D4F}"/>
    <dgm:cxn modelId="{E2AC8237-F931-41ED-8428-A4C90E6E7B50}" srcId="{8ED1F5D2-7E51-4B91-8E71-70F672AF404F}" destId="{33E68648-9B17-4D30-A113-8451DAD22B69}" srcOrd="4" destOrd="0" parTransId="{E953C1BC-EF6E-4822-A8FD-E7F0EF8F8F98}" sibTransId="{9B50E98F-4FA1-40E2-805E-8182873F49E1}"/>
    <dgm:cxn modelId="{F23A0A52-D79A-42F9-9A63-8051F7E6B4C2}" type="presOf" srcId="{BDBF7B8F-C2FF-4FD0-9956-91AD466CAA80}" destId="{3F275698-539B-4120-A082-D8F26BEC2EC5}" srcOrd="0" destOrd="0" presId="urn:microsoft.com/office/officeart/2018/2/layout/IconCircleList"/>
    <dgm:cxn modelId="{941F3B8E-736E-4671-8A64-A1D7B62C86D4}" type="presOf" srcId="{2CC3C99A-84D5-4FC7-94CF-6CDCD45C3018}" destId="{3029C76D-B442-43F3-AB08-451ED6224531}" srcOrd="0" destOrd="0" presId="urn:microsoft.com/office/officeart/2018/2/layout/IconCircleList"/>
    <dgm:cxn modelId="{6090679D-987C-4E6B-9890-C2C2D620B5D5}" type="presOf" srcId="{F80C332F-A02F-4001-A460-D3AA7F4A6761}" destId="{E8FF6392-8C71-4478-921A-CB88E8076348}" srcOrd="0" destOrd="0" presId="urn:microsoft.com/office/officeart/2018/2/layout/IconCircleList"/>
    <dgm:cxn modelId="{4F3AF8A2-A54E-4D8C-8090-7B124C58A6AA}" type="presOf" srcId="{33E68648-9B17-4D30-A113-8451DAD22B69}" destId="{E02E05D4-459E-4CB0-8715-B7E8E57C54FF}" srcOrd="0" destOrd="0" presId="urn:microsoft.com/office/officeart/2018/2/layout/IconCircleList"/>
    <dgm:cxn modelId="{A444F5AF-DED9-4A13-9079-4731DC30831C}" type="presOf" srcId="{9B50E98F-4FA1-40E2-805E-8182873F49E1}" destId="{297AD87C-2C5B-4D36-BC68-4B4AD86F7E6D}" srcOrd="0" destOrd="0" presId="urn:microsoft.com/office/officeart/2018/2/layout/IconCircleList"/>
    <dgm:cxn modelId="{CF5517C0-D23B-4846-9892-B224456FE407}" type="presOf" srcId="{5AB03E1E-E60D-4F6D-87CD-14259C0E5D4F}" destId="{A405125F-C788-4B78-A2C7-1377694C9397}" srcOrd="0" destOrd="0" presId="urn:microsoft.com/office/officeart/2018/2/layout/IconCircleList"/>
    <dgm:cxn modelId="{E11CB3CB-BBAA-4858-A9EF-377115AEC235}" type="presOf" srcId="{75F9832A-27C9-4350-A6B4-877DCF561FB4}" destId="{F02E85C1-84A7-427C-8707-29E7E71995D1}" srcOrd="0" destOrd="0" presId="urn:microsoft.com/office/officeart/2018/2/layout/IconCircleList"/>
    <dgm:cxn modelId="{2D2013CC-359B-424B-B1C9-D155177D63F6}" srcId="{8ED1F5D2-7E51-4B91-8E71-70F672AF404F}" destId="{48408D3A-A2D3-431F-965D-908229E4F461}" srcOrd="3" destOrd="0" parTransId="{9639E5C7-10B3-48C8-A362-88ACBF82B088}" sibTransId="{4A43AB0A-5C76-424F-821E-3FEC5459FA0C}"/>
    <dgm:cxn modelId="{950E46D7-EC95-4AD9-85C4-2154A600308F}" srcId="{8ED1F5D2-7E51-4B91-8E71-70F672AF404F}" destId="{2CC3C99A-84D5-4FC7-94CF-6CDCD45C3018}" srcOrd="5" destOrd="0" parTransId="{2CFF33AE-1C8E-46FF-8BD8-7DA0B35B938B}" sibTransId="{C886F5AC-24E5-495D-9E88-DB183877018D}"/>
    <dgm:cxn modelId="{F7D5D8E4-7FBC-4CC2-8050-2570DA9C9180}" type="presOf" srcId="{8ED1F5D2-7E51-4B91-8E71-70F672AF404F}" destId="{3295140A-5BBD-4CB4-A8AA-81E4FBADB7ED}" srcOrd="0" destOrd="0" presId="urn:microsoft.com/office/officeart/2018/2/layout/IconCircleList"/>
    <dgm:cxn modelId="{69E7C4EC-3428-4C23-BE6E-E37F81096796}" srcId="{8ED1F5D2-7E51-4B91-8E71-70F672AF404F}" destId="{75F9832A-27C9-4350-A6B4-877DCF561FB4}" srcOrd="1" destOrd="0" parTransId="{FCC321FA-F736-44BD-B9F8-4681C746C5D8}" sibTransId="{13645582-B471-4721-8C69-0CA0CDF04AE8}"/>
    <dgm:cxn modelId="{F3EA52F7-0DDC-45D7-B3DB-8F22DA543C99}" srcId="{8ED1F5D2-7E51-4B91-8E71-70F672AF404F}" destId="{595D1D2D-AB31-4672-88A5-7CF5BD09F9F1}" srcOrd="2" destOrd="0" parTransId="{C454573B-BB38-42B8-A5D6-82F33400B8E0}" sibTransId="{F80C332F-A02F-4001-A460-D3AA7F4A6761}"/>
    <dgm:cxn modelId="{A01253FD-ED4C-458E-8EB0-1550FB981322}" type="presOf" srcId="{48408D3A-A2D3-431F-965D-908229E4F461}" destId="{626F7453-6801-4D63-9016-23AFFCC98FC1}" srcOrd="0" destOrd="0" presId="urn:microsoft.com/office/officeart/2018/2/layout/IconCircleList"/>
    <dgm:cxn modelId="{C34539FF-DE65-4691-9026-4E614E89B29A}" type="presOf" srcId="{13645582-B471-4721-8C69-0CA0CDF04AE8}" destId="{752BD67D-BE6D-469A-B852-FA93EBF76060}" srcOrd="0" destOrd="0" presId="urn:microsoft.com/office/officeart/2018/2/layout/IconCircleList"/>
    <dgm:cxn modelId="{8BA3034A-B291-49D3-A185-46C9935A2109}" type="presParOf" srcId="{3295140A-5BBD-4CB4-A8AA-81E4FBADB7ED}" destId="{4008BA5E-63A6-4613-840B-35815380020B}" srcOrd="0" destOrd="0" presId="urn:microsoft.com/office/officeart/2018/2/layout/IconCircleList"/>
    <dgm:cxn modelId="{F3550EF1-84B8-43BC-8CFE-062E0C0D64E8}" type="presParOf" srcId="{4008BA5E-63A6-4613-840B-35815380020B}" destId="{1A05719C-A666-4B56-9A15-94CC2D1FFF7D}" srcOrd="0" destOrd="0" presId="urn:microsoft.com/office/officeart/2018/2/layout/IconCircleList"/>
    <dgm:cxn modelId="{CCEF8970-DD97-4C07-A76D-EDA3E61F48D3}" type="presParOf" srcId="{1A05719C-A666-4B56-9A15-94CC2D1FFF7D}" destId="{6B88430D-5D81-4222-B7E7-7B90A423AE33}" srcOrd="0" destOrd="0" presId="urn:microsoft.com/office/officeart/2018/2/layout/IconCircleList"/>
    <dgm:cxn modelId="{2571F09A-52D0-4D23-B520-957649D6F077}" type="presParOf" srcId="{1A05719C-A666-4B56-9A15-94CC2D1FFF7D}" destId="{465162E9-F153-428D-AA5A-CF36970D8287}" srcOrd="1" destOrd="0" presId="urn:microsoft.com/office/officeart/2018/2/layout/IconCircleList"/>
    <dgm:cxn modelId="{E4303172-D4F1-4210-9FA8-C04C724E1566}" type="presParOf" srcId="{1A05719C-A666-4B56-9A15-94CC2D1FFF7D}" destId="{4D4A1C18-BA9E-4FA2-A0CD-D26D8838DC0F}" srcOrd="2" destOrd="0" presId="urn:microsoft.com/office/officeart/2018/2/layout/IconCircleList"/>
    <dgm:cxn modelId="{A0C3298B-62F6-453A-AE8D-F4101D463434}" type="presParOf" srcId="{1A05719C-A666-4B56-9A15-94CC2D1FFF7D}" destId="{3F275698-539B-4120-A082-D8F26BEC2EC5}" srcOrd="3" destOrd="0" presId="urn:microsoft.com/office/officeart/2018/2/layout/IconCircleList"/>
    <dgm:cxn modelId="{5E60C501-A80B-4711-A116-220F46D20AE9}" type="presParOf" srcId="{4008BA5E-63A6-4613-840B-35815380020B}" destId="{A405125F-C788-4B78-A2C7-1377694C9397}" srcOrd="1" destOrd="0" presId="urn:microsoft.com/office/officeart/2018/2/layout/IconCircleList"/>
    <dgm:cxn modelId="{1652711C-150A-4BC7-817A-767C44DD16F0}" type="presParOf" srcId="{4008BA5E-63A6-4613-840B-35815380020B}" destId="{BCC2A1FA-8535-4291-8A82-739522B8F467}" srcOrd="2" destOrd="0" presId="urn:microsoft.com/office/officeart/2018/2/layout/IconCircleList"/>
    <dgm:cxn modelId="{EB60D828-CE13-4B1A-A97E-DF01D462B002}" type="presParOf" srcId="{BCC2A1FA-8535-4291-8A82-739522B8F467}" destId="{EA95BBA1-6E57-447D-8B53-3974567F88B5}" srcOrd="0" destOrd="0" presId="urn:microsoft.com/office/officeart/2018/2/layout/IconCircleList"/>
    <dgm:cxn modelId="{BBF859A7-63E4-46FA-9522-8B5D9DCE1F12}" type="presParOf" srcId="{BCC2A1FA-8535-4291-8A82-739522B8F467}" destId="{9F13A8DB-B5C8-4D28-9B40-DA9991E363FA}" srcOrd="1" destOrd="0" presId="urn:microsoft.com/office/officeart/2018/2/layout/IconCircleList"/>
    <dgm:cxn modelId="{D70712F1-E47A-4618-B8E8-F0F2297A48FF}" type="presParOf" srcId="{BCC2A1FA-8535-4291-8A82-739522B8F467}" destId="{27B0E8F0-6898-40D5-8C52-4D39A5847153}" srcOrd="2" destOrd="0" presId="urn:microsoft.com/office/officeart/2018/2/layout/IconCircleList"/>
    <dgm:cxn modelId="{BCE888E2-9FDB-4B81-9955-43FEBFF3ECC7}" type="presParOf" srcId="{BCC2A1FA-8535-4291-8A82-739522B8F467}" destId="{F02E85C1-84A7-427C-8707-29E7E71995D1}" srcOrd="3" destOrd="0" presId="urn:microsoft.com/office/officeart/2018/2/layout/IconCircleList"/>
    <dgm:cxn modelId="{28027CC0-FF1A-4590-ABCA-727DA9BF96AF}" type="presParOf" srcId="{4008BA5E-63A6-4613-840B-35815380020B}" destId="{752BD67D-BE6D-469A-B852-FA93EBF76060}" srcOrd="3" destOrd="0" presId="urn:microsoft.com/office/officeart/2018/2/layout/IconCircleList"/>
    <dgm:cxn modelId="{3335C17F-9595-4E3F-89F8-A0331B74DDE0}" type="presParOf" srcId="{4008BA5E-63A6-4613-840B-35815380020B}" destId="{B69059EA-6398-4E5C-83A3-BB5E9AF37E42}" srcOrd="4" destOrd="0" presId="urn:microsoft.com/office/officeart/2018/2/layout/IconCircleList"/>
    <dgm:cxn modelId="{FEFCE1AA-AB16-4FAD-A05B-E1B4271CB357}" type="presParOf" srcId="{B69059EA-6398-4E5C-83A3-BB5E9AF37E42}" destId="{A78ADE7B-C808-4676-BB0B-CCDB497EBBA6}" srcOrd="0" destOrd="0" presId="urn:microsoft.com/office/officeart/2018/2/layout/IconCircleList"/>
    <dgm:cxn modelId="{B4B1CD57-5FB2-4B2D-B929-64A03268020E}" type="presParOf" srcId="{B69059EA-6398-4E5C-83A3-BB5E9AF37E42}" destId="{1C1CAF22-6483-4DCF-BDC4-31B568D6CA94}" srcOrd="1" destOrd="0" presId="urn:microsoft.com/office/officeart/2018/2/layout/IconCircleList"/>
    <dgm:cxn modelId="{CB1BF800-E25E-4054-A6AB-A44B533CF09A}" type="presParOf" srcId="{B69059EA-6398-4E5C-83A3-BB5E9AF37E42}" destId="{8DD9CF0A-9055-43F8-85BC-F7AF50DF5A5A}" srcOrd="2" destOrd="0" presId="urn:microsoft.com/office/officeart/2018/2/layout/IconCircleList"/>
    <dgm:cxn modelId="{5D2F940F-EF81-4DF7-BB55-7FAE0DEF577F}" type="presParOf" srcId="{B69059EA-6398-4E5C-83A3-BB5E9AF37E42}" destId="{51B3F2A6-08C3-4781-8E84-47D4684F6508}" srcOrd="3" destOrd="0" presId="urn:microsoft.com/office/officeart/2018/2/layout/IconCircleList"/>
    <dgm:cxn modelId="{3D6E7718-5656-435D-80DB-7899F50BD4A4}" type="presParOf" srcId="{4008BA5E-63A6-4613-840B-35815380020B}" destId="{E8FF6392-8C71-4478-921A-CB88E8076348}" srcOrd="5" destOrd="0" presId="urn:microsoft.com/office/officeart/2018/2/layout/IconCircleList"/>
    <dgm:cxn modelId="{21514CDA-C8CD-4045-88F7-EA760A937E21}" type="presParOf" srcId="{4008BA5E-63A6-4613-840B-35815380020B}" destId="{343B9886-14A9-45B4-A93C-75D2500D2CF2}" srcOrd="6" destOrd="0" presId="urn:microsoft.com/office/officeart/2018/2/layout/IconCircleList"/>
    <dgm:cxn modelId="{122FFACA-F216-4C98-9DDE-E1FFD07B431C}" type="presParOf" srcId="{343B9886-14A9-45B4-A93C-75D2500D2CF2}" destId="{F4BE18E8-DF15-4839-98B9-DC3BA4866E90}" srcOrd="0" destOrd="0" presId="urn:microsoft.com/office/officeart/2018/2/layout/IconCircleList"/>
    <dgm:cxn modelId="{E30D3148-5D57-4374-8113-46F905B540AE}" type="presParOf" srcId="{343B9886-14A9-45B4-A93C-75D2500D2CF2}" destId="{C1978044-4DBB-47B2-B050-114630AD253A}" srcOrd="1" destOrd="0" presId="urn:microsoft.com/office/officeart/2018/2/layout/IconCircleList"/>
    <dgm:cxn modelId="{263E09FA-8013-464A-9644-DADBB6CF4FF1}" type="presParOf" srcId="{343B9886-14A9-45B4-A93C-75D2500D2CF2}" destId="{735B47AA-547A-4ED1-8047-B8BEED8AA2C3}" srcOrd="2" destOrd="0" presId="urn:microsoft.com/office/officeart/2018/2/layout/IconCircleList"/>
    <dgm:cxn modelId="{E4332802-B08F-4906-B7B4-6C4D5E96AA8B}" type="presParOf" srcId="{343B9886-14A9-45B4-A93C-75D2500D2CF2}" destId="{626F7453-6801-4D63-9016-23AFFCC98FC1}" srcOrd="3" destOrd="0" presId="urn:microsoft.com/office/officeart/2018/2/layout/IconCircleList"/>
    <dgm:cxn modelId="{E18B8A71-E530-485C-B505-0A0F66883C85}" type="presParOf" srcId="{4008BA5E-63A6-4613-840B-35815380020B}" destId="{D183D8B4-E90D-4168-ADB3-FE65154C06CC}" srcOrd="7" destOrd="0" presId="urn:microsoft.com/office/officeart/2018/2/layout/IconCircleList"/>
    <dgm:cxn modelId="{56110FB9-F56A-4EC5-97D0-C6FBEB25865E}" type="presParOf" srcId="{4008BA5E-63A6-4613-840B-35815380020B}" destId="{54495E86-01E4-4CFF-A89D-D12653E99621}" srcOrd="8" destOrd="0" presId="urn:microsoft.com/office/officeart/2018/2/layout/IconCircleList"/>
    <dgm:cxn modelId="{8D393048-69DA-427B-90A6-FC03DA14154B}" type="presParOf" srcId="{54495E86-01E4-4CFF-A89D-D12653E99621}" destId="{EF249EFE-128B-4820-A491-83FA515EAA24}" srcOrd="0" destOrd="0" presId="urn:microsoft.com/office/officeart/2018/2/layout/IconCircleList"/>
    <dgm:cxn modelId="{999E07DF-CED7-4380-A1AA-5D82A1E2C3E3}" type="presParOf" srcId="{54495E86-01E4-4CFF-A89D-D12653E99621}" destId="{7FBFB30B-1431-46A7-B217-3BD6018E7F8C}" srcOrd="1" destOrd="0" presId="urn:microsoft.com/office/officeart/2018/2/layout/IconCircleList"/>
    <dgm:cxn modelId="{22228046-2130-43EE-9DDE-C6AD15189404}" type="presParOf" srcId="{54495E86-01E4-4CFF-A89D-D12653E99621}" destId="{7C865ABE-4C86-4D29-ABAE-059C31A70F22}" srcOrd="2" destOrd="0" presId="urn:microsoft.com/office/officeart/2018/2/layout/IconCircleList"/>
    <dgm:cxn modelId="{F3F48D2F-D8E5-412D-BAF6-930F5F90A82B}" type="presParOf" srcId="{54495E86-01E4-4CFF-A89D-D12653E99621}" destId="{E02E05D4-459E-4CB0-8715-B7E8E57C54FF}" srcOrd="3" destOrd="0" presId="urn:microsoft.com/office/officeart/2018/2/layout/IconCircleList"/>
    <dgm:cxn modelId="{0DD3179D-16A1-4E3C-B8AB-A3D2ACCF6260}" type="presParOf" srcId="{4008BA5E-63A6-4613-840B-35815380020B}" destId="{297AD87C-2C5B-4D36-BC68-4B4AD86F7E6D}" srcOrd="9" destOrd="0" presId="urn:microsoft.com/office/officeart/2018/2/layout/IconCircleList"/>
    <dgm:cxn modelId="{D8620808-0BAE-402D-8603-860F913A0DBE}" type="presParOf" srcId="{4008BA5E-63A6-4613-840B-35815380020B}" destId="{7C70C7A3-AE7A-4BD1-A37C-3D4FB9065D03}" srcOrd="10" destOrd="0" presId="urn:microsoft.com/office/officeart/2018/2/layout/IconCircleList"/>
    <dgm:cxn modelId="{D933E361-37E7-408A-9C52-29F7AC87CA67}" type="presParOf" srcId="{7C70C7A3-AE7A-4BD1-A37C-3D4FB9065D03}" destId="{8DE59C2B-F515-474A-AEF2-148CD9ABDCD5}" srcOrd="0" destOrd="0" presId="urn:microsoft.com/office/officeart/2018/2/layout/IconCircleList"/>
    <dgm:cxn modelId="{6BD73888-FA0F-461B-A8FD-3969700F807D}" type="presParOf" srcId="{7C70C7A3-AE7A-4BD1-A37C-3D4FB9065D03}" destId="{00661D58-E100-45DC-99CD-D45CBAE136AE}" srcOrd="1" destOrd="0" presId="urn:microsoft.com/office/officeart/2018/2/layout/IconCircleList"/>
    <dgm:cxn modelId="{47353F93-C444-497B-9199-70CAF951AF10}" type="presParOf" srcId="{7C70C7A3-AE7A-4BD1-A37C-3D4FB9065D03}" destId="{3C5B7C83-4403-4D5C-9788-CF44DC019E21}" srcOrd="2" destOrd="0" presId="urn:microsoft.com/office/officeart/2018/2/layout/IconCircleList"/>
    <dgm:cxn modelId="{5121C3FF-42EE-45B4-8883-1333981FA59B}" type="presParOf" srcId="{7C70C7A3-AE7A-4BD1-A37C-3D4FB9065D03}" destId="{3029C76D-B442-43F3-AB08-451ED622453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8430D-5D81-4222-B7E7-7B90A423AE33}">
      <dsp:nvSpPr>
        <dsp:cNvPr id="0" name=""/>
        <dsp:cNvSpPr/>
      </dsp:nvSpPr>
      <dsp:spPr>
        <a:xfrm>
          <a:off x="561660" y="66260"/>
          <a:ext cx="912065" cy="9120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162E9-F153-428D-AA5A-CF36970D8287}">
      <dsp:nvSpPr>
        <dsp:cNvPr id="0" name=""/>
        <dsp:cNvSpPr/>
      </dsp:nvSpPr>
      <dsp:spPr>
        <a:xfrm>
          <a:off x="753194" y="257793"/>
          <a:ext cx="528997" cy="5289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75698-539B-4120-A082-D8F26BEC2EC5}">
      <dsp:nvSpPr>
        <dsp:cNvPr id="0" name=""/>
        <dsp:cNvSpPr/>
      </dsp:nvSpPr>
      <dsp:spPr>
        <a:xfrm>
          <a:off x="1669168" y="66260"/>
          <a:ext cx="2149868" cy="91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It’s csv file and file size is about 71 MB.</a:t>
          </a:r>
        </a:p>
      </dsp:txBody>
      <dsp:txXfrm>
        <a:off x="1669168" y="66260"/>
        <a:ext cx="2149868" cy="912065"/>
      </dsp:txXfrm>
    </dsp:sp>
    <dsp:sp modelId="{EA95BBA1-6E57-447D-8B53-3974567F88B5}">
      <dsp:nvSpPr>
        <dsp:cNvPr id="0" name=""/>
        <dsp:cNvSpPr/>
      </dsp:nvSpPr>
      <dsp:spPr>
        <a:xfrm>
          <a:off x="4193635" y="66260"/>
          <a:ext cx="912065" cy="9120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3A8DB-B5C8-4D28-9B40-DA9991E363FA}">
      <dsp:nvSpPr>
        <dsp:cNvPr id="0" name=""/>
        <dsp:cNvSpPr/>
      </dsp:nvSpPr>
      <dsp:spPr>
        <a:xfrm>
          <a:off x="4385168" y="257793"/>
          <a:ext cx="528997" cy="5289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E85C1-84A7-427C-8707-29E7E71995D1}">
      <dsp:nvSpPr>
        <dsp:cNvPr id="0" name=""/>
        <dsp:cNvSpPr/>
      </dsp:nvSpPr>
      <dsp:spPr>
        <a:xfrm>
          <a:off x="5301142" y="66260"/>
          <a:ext cx="2149868" cy="91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In total, 37 columns x 194,674 rows of data</a:t>
          </a:r>
        </a:p>
      </dsp:txBody>
      <dsp:txXfrm>
        <a:off x="5301142" y="66260"/>
        <a:ext cx="2149868" cy="912065"/>
      </dsp:txXfrm>
    </dsp:sp>
    <dsp:sp modelId="{A78ADE7B-C808-4676-BB0B-CCDB497EBBA6}">
      <dsp:nvSpPr>
        <dsp:cNvPr id="0" name=""/>
        <dsp:cNvSpPr/>
      </dsp:nvSpPr>
      <dsp:spPr>
        <a:xfrm>
          <a:off x="561660" y="1717237"/>
          <a:ext cx="912065" cy="9120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CAF22-6483-4DCF-BDC4-31B568D6CA94}">
      <dsp:nvSpPr>
        <dsp:cNvPr id="0" name=""/>
        <dsp:cNvSpPr/>
      </dsp:nvSpPr>
      <dsp:spPr>
        <a:xfrm>
          <a:off x="753194" y="1908771"/>
          <a:ext cx="528997" cy="5289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3F2A6-08C3-4781-8E84-47D4684F6508}">
      <dsp:nvSpPr>
        <dsp:cNvPr id="0" name=""/>
        <dsp:cNvSpPr/>
      </dsp:nvSpPr>
      <dsp:spPr>
        <a:xfrm>
          <a:off x="1669168" y="1717237"/>
          <a:ext cx="2149868" cy="91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 of empty cells: 1,100,024</a:t>
          </a:r>
        </a:p>
      </dsp:txBody>
      <dsp:txXfrm>
        <a:off x="1669168" y="1717237"/>
        <a:ext cx="2149868" cy="912065"/>
      </dsp:txXfrm>
    </dsp:sp>
    <dsp:sp modelId="{F4BE18E8-DF15-4839-98B9-DC3BA4866E90}">
      <dsp:nvSpPr>
        <dsp:cNvPr id="0" name=""/>
        <dsp:cNvSpPr/>
      </dsp:nvSpPr>
      <dsp:spPr>
        <a:xfrm>
          <a:off x="4193635" y="1717237"/>
          <a:ext cx="912065" cy="9120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78044-4DBB-47B2-B050-114630AD253A}">
      <dsp:nvSpPr>
        <dsp:cNvPr id="0" name=""/>
        <dsp:cNvSpPr/>
      </dsp:nvSpPr>
      <dsp:spPr>
        <a:xfrm>
          <a:off x="4385168" y="1908771"/>
          <a:ext cx="528997" cy="5289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F7453-6801-4D63-9016-23AFFCC98FC1}">
      <dsp:nvSpPr>
        <dsp:cNvPr id="0" name=""/>
        <dsp:cNvSpPr/>
      </dsp:nvSpPr>
      <dsp:spPr>
        <a:xfrm>
          <a:off x="5301142" y="1717237"/>
          <a:ext cx="2149868" cy="91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Numerical and categorical types of data</a:t>
          </a:r>
        </a:p>
      </dsp:txBody>
      <dsp:txXfrm>
        <a:off x="5301142" y="1717237"/>
        <a:ext cx="2149868" cy="912065"/>
      </dsp:txXfrm>
    </dsp:sp>
    <dsp:sp modelId="{EF249EFE-128B-4820-A491-83FA515EAA24}">
      <dsp:nvSpPr>
        <dsp:cNvPr id="0" name=""/>
        <dsp:cNvSpPr/>
      </dsp:nvSpPr>
      <dsp:spPr>
        <a:xfrm>
          <a:off x="561660" y="3368214"/>
          <a:ext cx="912065" cy="9120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FB30B-1431-46A7-B217-3BD6018E7F8C}">
      <dsp:nvSpPr>
        <dsp:cNvPr id="0" name=""/>
        <dsp:cNvSpPr/>
      </dsp:nvSpPr>
      <dsp:spPr>
        <a:xfrm>
          <a:off x="732426" y="3563334"/>
          <a:ext cx="528997" cy="5289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2E05D4-459E-4CB0-8715-B7E8E57C54FF}">
      <dsp:nvSpPr>
        <dsp:cNvPr id="0" name=""/>
        <dsp:cNvSpPr/>
      </dsp:nvSpPr>
      <dsp:spPr>
        <a:xfrm>
          <a:off x="1669168" y="3368214"/>
          <a:ext cx="2149868" cy="91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The date and time data need to be set to the right format</a:t>
          </a:r>
        </a:p>
      </dsp:txBody>
      <dsp:txXfrm>
        <a:off x="1669168" y="3368214"/>
        <a:ext cx="2149868" cy="912065"/>
      </dsp:txXfrm>
    </dsp:sp>
    <dsp:sp modelId="{8DE59C2B-F515-474A-AEF2-148CD9ABDCD5}">
      <dsp:nvSpPr>
        <dsp:cNvPr id="0" name=""/>
        <dsp:cNvSpPr/>
      </dsp:nvSpPr>
      <dsp:spPr>
        <a:xfrm>
          <a:off x="4193635" y="3368214"/>
          <a:ext cx="912065" cy="9120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61D58-E100-45DC-99CD-D45CBAE136AE}">
      <dsp:nvSpPr>
        <dsp:cNvPr id="0" name=""/>
        <dsp:cNvSpPr/>
      </dsp:nvSpPr>
      <dsp:spPr>
        <a:xfrm>
          <a:off x="4402340" y="3557283"/>
          <a:ext cx="528997" cy="52899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rnd"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sp>
    <dsp:sp modelId="{3029C76D-B442-43F3-AB08-451ED6224531}">
      <dsp:nvSpPr>
        <dsp:cNvPr id="0" name=""/>
        <dsp:cNvSpPr/>
      </dsp:nvSpPr>
      <dsp:spPr>
        <a:xfrm>
          <a:off x="5301142" y="3368214"/>
          <a:ext cx="2149868" cy="91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Some information are not always useful. The data hierarchy is created to set the usage priority for all available data.</a:t>
          </a:r>
        </a:p>
      </dsp:txBody>
      <dsp:txXfrm>
        <a:off x="5301142" y="3368214"/>
        <a:ext cx="2149868" cy="91206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391478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51594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142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34056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648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155993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2281874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362762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296229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39612-D242-48C0-A776-B88E6077CC55}"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6144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39612-D242-48C0-A776-B88E6077CC55}"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237210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39612-D242-48C0-A776-B88E6077CC55}"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365115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39612-D242-48C0-A776-B88E6077CC55}"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285582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39612-D242-48C0-A776-B88E6077CC55}"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386564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39612-D242-48C0-A776-B88E6077CC55}"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22631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39612-D242-48C0-A776-B88E6077CC55}"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B3283-F143-4415-81E8-3ACFD1E69C57}" type="slidenum">
              <a:rPr lang="en-US" smtClean="0"/>
              <a:t>‹#›</a:t>
            </a:fld>
            <a:endParaRPr lang="en-US"/>
          </a:p>
        </p:txBody>
      </p:sp>
    </p:spTree>
    <p:extLst>
      <p:ext uri="{BB962C8B-B14F-4D97-AF65-F5344CB8AC3E}">
        <p14:creationId xmlns:p14="http://schemas.microsoft.com/office/powerpoint/2010/main" val="242979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239612-D242-48C0-A776-B88E6077CC55}" type="datetimeFigureOut">
              <a:rPr lang="en-US" smtClean="0"/>
              <a:t>10/13/2020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B3283-F143-4415-81E8-3ACFD1E69C57}" type="slidenum">
              <a:rPr lang="en-US" smtClean="0"/>
              <a:t>‹#›</a:t>
            </a:fld>
            <a:endParaRPr lang="en-US"/>
          </a:p>
        </p:txBody>
      </p:sp>
    </p:spTree>
    <p:extLst>
      <p:ext uri="{BB962C8B-B14F-4D97-AF65-F5344CB8AC3E}">
        <p14:creationId xmlns:p14="http://schemas.microsoft.com/office/powerpoint/2010/main" val="36919809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B88A-3991-4B32-B906-17B900CA672F}"/>
              </a:ext>
            </a:extLst>
          </p:cNvPr>
          <p:cNvSpPr>
            <a:spLocks noGrp="1"/>
          </p:cNvSpPr>
          <p:nvPr>
            <p:ph type="ctrTitle"/>
          </p:nvPr>
        </p:nvSpPr>
        <p:spPr>
          <a:xfrm>
            <a:off x="679269" y="1771711"/>
            <a:ext cx="10082547" cy="2547740"/>
          </a:xfrm>
        </p:spPr>
        <p:txBody>
          <a:bodyPr anchor="ctr">
            <a:normAutofit/>
          </a:bodyPr>
          <a:lstStyle/>
          <a:p>
            <a:pPr algn="l"/>
            <a:r>
              <a:rPr lang="en-US" sz="4400" dirty="0"/>
              <a:t>DRIVER’S Safety - Give a warning </a:t>
            </a:r>
            <a:r>
              <a:rPr lang="en-US" sz="4000" dirty="0"/>
              <a:t>“Possibility &amp; Severity”</a:t>
            </a:r>
            <a:endParaRPr lang="en-US" sz="6000" dirty="0"/>
          </a:p>
        </p:txBody>
      </p:sp>
      <p:sp>
        <p:nvSpPr>
          <p:cNvPr id="3" name="Subtitle 2">
            <a:extLst>
              <a:ext uri="{FF2B5EF4-FFF2-40B4-BE49-F238E27FC236}">
                <a16:creationId xmlns:a16="http://schemas.microsoft.com/office/drawing/2014/main" id="{9D5C3E37-E7BE-4D3B-9335-CD4E3539673A}"/>
              </a:ext>
            </a:extLst>
          </p:cNvPr>
          <p:cNvSpPr>
            <a:spLocks noGrp="1"/>
          </p:cNvSpPr>
          <p:nvPr>
            <p:ph type="subTitle" idx="1"/>
          </p:nvPr>
        </p:nvSpPr>
        <p:spPr>
          <a:xfrm>
            <a:off x="679269" y="4319451"/>
            <a:ext cx="9901646" cy="1071507"/>
          </a:xfrm>
        </p:spPr>
        <p:txBody>
          <a:bodyPr>
            <a:normAutofit lnSpcReduction="10000"/>
          </a:bodyPr>
          <a:lstStyle/>
          <a:p>
            <a:pPr algn="l"/>
            <a:r>
              <a:rPr lang="en-US" sz="1600" dirty="0"/>
              <a:t>NORIKO YAO</a:t>
            </a:r>
          </a:p>
          <a:p>
            <a:pPr algn="l"/>
            <a:r>
              <a:rPr lang="en-US" sz="1600" dirty="0"/>
              <a:t>OCTOBER 19, 2020</a:t>
            </a:r>
          </a:p>
          <a:p>
            <a:pPr algn="l"/>
            <a:r>
              <a:rPr lang="en-US" sz="1600" dirty="0"/>
              <a:t>IBM PROVIDED BY COURSERA, APPLIED DATA SCIENCE CAPSTONE PROJECT</a:t>
            </a:r>
          </a:p>
        </p:txBody>
      </p:sp>
    </p:spTree>
    <p:extLst>
      <p:ext uri="{BB962C8B-B14F-4D97-AF65-F5344CB8AC3E}">
        <p14:creationId xmlns:p14="http://schemas.microsoft.com/office/powerpoint/2010/main" val="405573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C3FFF-D293-4667-B362-D5C478C777E6}"/>
              </a:ext>
            </a:extLst>
          </p:cNvPr>
          <p:cNvSpPr>
            <a:spLocks noGrp="1"/>
          </p:cNvSpPr>
          <p:nvPr>
            <p:ph type="title"/>
          </p:nvPr>
        </p:nvSpPr>
        <p:spPr>
          <a:xfrm>
            <a:off x="1333502" y="609600"/>
            <a:ext cx="8596668" cy="1320800"/>
          </a:xfrm>
        </p:spPr>
        <p:txBody>
          <a:bodyPr>
            <a:normAutofit/>
          </a:bodyPr>
          <a:lstStyle/>
          <a:p>
            <a:r>
              <a:rPr lang="en-US" dirty="0"/>
              <a:t>INTRODUCTION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F89C918-7FE4-4528-8B0C-7786D3261BBE}"/>
              </a:ext>
            </a:extLst>
          </p:cNvPr>
          <p:cNvSpPr>
            <a:spLocks noGrp="1"/>
          </p:cNvSpPr>
          <p:nvPr>
            <p:ph idx="1"/>
          </p:nvPr>
        </p:nvSpPr>
        <p:spPr>
          <a:xfrm>
            <a:off x="758736" y="1554827"/>
            <a:ext cx="10902041" cy="4175413"/>
          </a:xfrm>
        </p:spPr>
        <p:txBody>
          <a:bodyPr>
            <a:normAutofit/>
          </a:bodyPr>
          <a:lstStyle/>
          <a:p>
            <a:r>
              <a:rPr lang="en-US" dirty="0"/>
              <a:t>Department of Transportation (DOT) has requested to conducts the study on 2004-2020 Car Accident and Severity report. This report contains data of the car incidents includes area information, types of weather, light conditions (Daylight or Darkness), the number of people involved, date and time. In order to reduce the number of car accidents, it will be wonderful to predict the severity of the accidents based on the provided conditions. Moreover, car drivers receive any kind of warning about the possibility of getting involved into any car accidents ahead, they will be able to drive a car more carefully in similar conditions or can change of a travel plan for avoiding the car accident possibilities proactively. </a:t>
            </a:r>
          </a:p>
          <a:p>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433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1DF0-D286-4C3A-B7DC-776951AA422E}"/>
              </a:ext>
            </a:extLst>
          </p:cNvPr>
          <p:cNvSpPr>
            <a:spLocks noGrp="1"/>
          </p:cNvSpPr>
          <p:nvPr>
            <p:ph type="title"/>
          </p:nvPr>
        </p:nvSpPr>
        <p:spPr>
          <a:xfrm>
            <a:off x="1190370" y="219789"/>
            <a:ext cx="8596668" cy="770313"/>
          </a:xfrm>
        </p:spPr>
        <p:txBody>
          <a:bodyPr/>
          <a:lstStyle/>
          <a:p>
            <a:r>
              <a:rPr lang="en-US" dirty="0"/>
              <a:t>Description of Data</a:t>
            </a:r>
          </a:p>
        </p:txBody>
      </p:sp>
      <p:graphicFrame>
        <p:nvGraphicFramePr>
          <p:cNvPr id="31" name="Content Placeholder 2">
            <a:extLst>
              <a:ext uri="{FF2B5EF4-FFF2-40B4-BE49-F238E27FC236}">
                <a16:creationId xmlns:a16="http://schemas.microsoft.com/office/drawing/2014/main" id="{D6AAD08B-4337-4053-92BC-D0E845ACE2FA}"/>
              </a:ext>
            </a:extLst>
          </p:cNvPr>
          <p:cNvGraphicFramePr>
            <a:graphicFrameLocks noGrp="1"/>
          </p:cNvGraphicFramePr>
          <p:nvPr>
            <p:ph idx="1"/>
            <p:extLst>
              <p:ext uri="{D42A27DB-BD31-4B8C-83A1-F6EECF244321}">
                <p14:modId xmlns:p14="http://schemas.microsoft.com/office/powerpoint/2010/main" val="3449282316"/>
              </p:ext>
            </p:extLst>
          </p:nvPr>
        </p:nvGraphicFramePr>
        <p:xfrm>
          <a:off x="2380891" y="2125862"/>
          <a:ext cx="8012672" cy="4346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1D2E353-C376-4D0E-93FB-CF886DB6BB0C}"/>
              </a:ext>
            </a:extLst>
          </p:cNvPr>
          <p:cNvPicPr>
            <a:picLocks noChangeAspect="1"/>
          </p:cNvPicPr>
          <p:nvPr/>
        </p:nvPicPr>
        <p:blipFill>
          <a:blip r:embed="rId7"/>
          <a:stretch>
            <a:fillRect/>
          </a:stretch>
        </p:blipFill>
        <p:spPr>
          <a:xfrm>
            <a:off x="569268" y="1077442"/>
            <a:ext cx="1492604" cy="5394960"/>
          </a:xfrm>
          <a:prstGeom prst="rect">
            <a:avLst/>
          </a:prstGeom>
        </p:spPr>
      </p:pic>
      <p:sp>
        <p:nvSpPr>
          <p:cNvPr id="8" name="TextBox 7">
            <a:extLst>
              <a:ext uri="{FF2B5EF4-FFF2-40B4-BE49-F238E27FC236}">
                <a16:creationId xmlns:a16="http://schemas.microsoft.com/office/drawing/2014/main" id="{5006C64D-FBCF-4BC9-95C1-62E2B8D70C5F}"/>
              </a:ext>
            </a:extLst>
          </p:cNvPr>
          <p:cNvSpPr txBox="1"/>
          <p:nvPr/>
        </p:nvSpPr>
        <p:spPr>
          <a:xfrm>
            <a:off x="440578" y="6463340"/>
            <a:ext cx="1749983" cy="276999"/>
          </a:xfrm>
          <a:prstGeom prst="rect">
            <a:avLst/>
          </a:prstGeom>
          <a:noFill/>
        </p:spPr>
        <p:txBody>
          <a:bodyPr wrap="square" rtlCol="0">
            <a:spAutoFit/>
          </a:bodyPr>
          <a:lstStyle/>
          <a:p>
            <a:r>
              <a:rPr lang="en-US" sz="1200" dirty="0">
                <a:latin typeface="Arial Nova" panose="020B0504020202020204" pitchFamily="34" charset="0"/>
              </a:rPr>
              <a:t>Table 1: Data Hierarchy</a:t>
            </a:r>
          </a:p>
        </p:txBody>
      </p:sp>
      <p:sp>
        <p:nvSpPr>
          <p:cNvPr id="10" name="Rectangle 9">
            <a:extLst>
              <a:ext uri="{FF2B5EF4-FFF2-40B4-BE49-F238E27FC236}">
                <a16:creationId xmlns:a16="http://schemas.microsoft.com/office/drawing/2014/main" id="{664D6B2F-E701-4003-9D86-1CACBB94C199}"/>
              </a:ext>
            </a:extLst>
          </p:cNvPr>
          <p:cNvSpPr/>
          <p:nvPr/>
        </p:nvSpPr>
        <p:spPr>
          <a:xfrm>
            <a:off x="3786550" y="5890668"/>
            <a:ext cx="2162103" cy="91725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extBox 4">
            <a:extLst>
              <a:ext uri="{FF2B5EF4-FFF2-40B4-BE49-F238E27FC236}">
                <a16:creationId xmlns:a16="http://schemas.microsoft.com/office/drawing/2014/main" id="{52EB5C3E-C412-46A4-B2F6-770529D4831F}"/>
              </a:ext>
            </a:extLst>
          </p:cNvPr>
          <p:cNvSpPr txBox="1"/>
          <p:nvPr/>
        </p:nvSpPr>
        <p:spPr>
          <a:xfrm>
            <a:off x="2392946" y="990102"/>
            <a:ext cx="7394092" cy="923330"/>
          </a:xfrm>
          <a:prstGeom prst="rect">
            <a:avLst/>
          </a:prstGeom>
          <a:noFill/>
        </p:spPr>
        <p:txBody>
          <a:bodyPr wrap="square" rtlCol="0">
            <a:spAutoFit/>
          </a:bodyPr>
          <a:lstStyle/>
          <a:p>
            <a:r>
              <a:rPr lang="en-US" dirty="0"/>
              <a:t>For my analysis, the tier 1 and 2 data (Refer to Table 1) will be mainly used. Tier 3 will be considered to used for tuning my analysis during iteration and improving probability.</a:t>
            </a:r>
          </a:p>
        </p:txBody>
      </p:sp>
    </p:spTree>
    <p:extLst>
      <p:ext uri="{BB962C8B-B14F-4D97-AF65-F5344CB8AC3E}">
        <p14:creationId xmlns:p14="http://schemas.microsoft.com/office/powerpoint/2010/main" val="156565867"/>
      </p:ext>
    </p:extLst>
  </p:cSld>
  <p:clrMapOvr>
    <a:masterClrMapping/>
  </p:clrMapOvr>
</p:sld>
</file>

<file path=ppt/theme/theme1.xml><?xml version="1.0" encoding="utf-8"?>
<a:theme xmlns:a="http://schemas.openxmlformats.org/drawingml/2006/main" name="Facet">
  <a:themeElements>
    <a:clrScheme name="BP colours">
      <a:dk1>
        <a:srgbClr val="000000"/>
      </a:dk1>
      <a:lt1>
        <a:srgbClr val="FFFFFF"/>
      </a:lt1>
      <a:dk2>
        <a:srgbClr val="009900"/>
      </a:dk2>
      <a:lt2>
        <a:srgbClr val="99CC00"/>
      </a:lt2>
      <a:accent1>
        <a:srgbClr val="009900"/>
      </a:accent1>
      <a:accent2>
        <a:srgbClr val="99CC00"/>
      </a:accent2>
      <a:accent3>
        <a:srgbClr val="FFE600"/>
      </a:accent3>
      <a:accent4>
        <a:srgbClr val="999999"/>
      </a:accent4>
      <a:accent5>
        <a:srgbClr val="FF9900"/>
      </a:accent5>
      <a:accent6>
        <a:srgbClr val="FF6600"/>
      </a:accent6>
      <a:hlink>
        <a:srgbClr val="009EF4"/>
      </a:hlink>
      <a:folHlink>
        <a:srgbClr val="6600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8A47425438EB46904FCF999FC31E91" ma:contentTypeVersion="13" ma:contentTypeDescription="Create a new document." ma:contentTypeScope="" ma:versionID="4c7bc010612a0059310680ccec2e5c87">
  <xsd:schema xmlns:xsd="http://www.w3.org/2001/XMLSchema" xmlns:xs="http://www.w3.org/2001/XMLSchema" xmlns:p="http://schemas.microsoft.com/office/2006/metadata/properties" xmlns:ns3="ddd4fba4-03ad-4b5c-b26f-0406e59bbbf0" xmlns:ns4="878d6df9-4e7c-47e2-8985-ae10a7246cd6" targetNamespace="http://schemas.microsoft.com/office/2006/metadata/properties" ma:root="true" ma:fieldsID="32ef780450cc184ba4703484e8a522a3" ns3:_="" ns4:_="">
    <xsd:import namespace="ddd4fba4-03ad-4b5c-b26f-0406e59bbbf0"/>
    <xsd:import namespace="878d6df9-4e7c-47e2-8985-ae10a7246cd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4fba4-03ad-4b5c-b26f-0406e59bbb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8d6df9-4e7c-47e2-8985-ae10a7246cd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62E59E-8D87-4AE5-A3F2-BED47F4D7164}">
  <ds:schemaRefs>
    <ds:schemaRef ds:uri="http://schemas.microsoft.com/sharepoint/v3/contenttype/forms"/>
  </ds:schemaRefs>
</ds:datastoreItem>
</file>

<file path=customXml/itemProps2.xml><?xml version="1.0" encoding="utf-8"?>
<ds:datastoreItem xmlns:ds="http://schemas.openxmlformats.org/officeDocument/2006/customXml" ds:itemID="{E3A20B99-EFF6-4EAB-8E96-0A8F8A6D391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A02D66-7075-40E7-8956-FC11E2795B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d4fba4-03ad-4b5c-b26f-0406e59bbbf0"/>
    <ds:schemaRef ds:uri="878d6df9-4e7c-47e2-8985-ae10a7246c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123</TotalTime>
  <Words>271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Nova</vt:lpstr>
      <vt:lpstr>Trebuchet MS</vt:lpstr>
      <vt:lpstr>Wingdings 3</vt:lpstr>
      <vt:lpstr>Facet</vt:lpstr>
      <vt:lpstr>DRIVER’S Safety - Give a warning “Possibility &amp; Severity”</vt:lpstr>
      <vt:lpstr>INTRODUCTION</vt:lpstr>
      <vt:lpstr>Description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Safety - Give a warning “Possibility &amp; severity”</dc:title>
  <dc:creator>Yao, Noriko</dc:creator>
  <cp:lastModifiedBy>Yao, Noriko</cp:lastModifiedBy>
  <cp:revision>1</cp:revision>
  <dcterms:created xsi:type="dcterms:W3CDTF">2020-10-05T17:48:46Z</dcterms:created>
  <dcterms:modified xsi:type="dcterms:W3CDTF">2020-10-13T15:58:05Z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9bf4a9-87bd-4dbf-a36c-1db5158e5def_Enabled">
    <vt:lpwstr>true</vt:lpwstr>
  </property>
  <property fmtid="{D5CDD505-2E9C-101B-9397-08002B2CF9AE}" pid="3" name="MSIP_Label_569bf4a9-87bd-4dbf-a36c-1db5158e5def_SetDate">
    <vt:lpwstr>2020-10-05T17:48:52Z</vt:lpwstr>
  </property>
  <property fmtid="{D5CDD505-2E9C-101B-9397-08002B2CF9AE}" pid="4" name="MSIP_Label_569bf4a9-87bd-4dbf-a36c-1db5158e5def_Method">
    <vt:lpwstr>Privileged</vt:lpwstr>
  </property>
  <property fmtid="{D5CDD505-2E9C-101B-9397-08002B2CF9AE}" pid="5" name="MSIP_Label_569bf4a9-87bd-4dbf-a36c-1db5158e5def_Name">
    <vt:lpwstr>569bf4a9-87bd-4dbf-a36c-1db5158e5def</vt:lpwstr>
  </property>
  <property fmtid="{D5CDD505-2E9C-101B-9397-08002B2CF9AE}" pid="6" name="MSIP_Label_569bf4a9-87bd-4dbf-a36c-1db5158e5def_SiteId">
    <vt:lpwstr>ea80952e-a476-42d4-aaf4-5457852b0f7e</vt:lpwstr>
  </property>
  <property fmtid="{D5CDD505-2E9C-101B-9397-08002B2CF9AE}" pid="7" name="MSIP_Label_569bf4a9-87bd-4dbf-a36c-1db5158e5def_ActionId">
    <vt:lpwstr>858f3372-61d0-4d2b-96ea-8e7fd4b42d4f</vt:lpwstr>
  </property>
  <property fmtid="{D5CDD505-2E9C-101B-9397-08002B2CF9AE}" pid="8" name="MSIP_Label_569bf4a9-87bd-4dbf-a36c-1db5158e5def_ContentBits">
    <vt:lpwstr>0</vt:lpwstr>
  </property>
  <property fmtid="{D5CDD505-2E9C-101B-9397-08002B2CF9AE}" pid="9" name="ContentTypeId">
    <vt:lpwstr>0x010100268A47425438EB46904FCF999FC31E91</vt:lpwstr>
  </property>
</Properties>
</file>