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3"/>
  </p:notesMasterIdLst>
  <p:sldIdLst>
    <p:sldId id="365" r:id="rId2"/>
    <p:sldId id="356" r:id="rId3"/>
    <p:sldId id="357" r:id="rId4"/>
    <p:sldId id="258" r:id="rId5"/>
    <p:sldId id="265" r:id="rId6"/>
    <p:sldId id="330" r:id="rId7"/>
    <p:sldId id="359" r:id="rId8"/>
    <p:sldId id="318" r:id="rId9"/>
    <p:sldId id="256" r:id="rId10"/>
    <p:sldId id="307" r:id="rId11"/>
    <p:sldId id="331" r:id="rId12"/>
    <p:sldId id="329" r:id="rId13"/>
    <p:sldId id="360" r:id="rId14"/>
    <p:sldId id="308" r:id="rId15"/>
    <p:sldId id="309" r:id="rId16"/>
    <p:sldId id="315" r:id="rId17"/>
    <p:sldId id="310" r:id="rId18"/>
    <p:sldId id="316" r:id="rId19"/>
    <p:sldId id="361" r:id="rId20"/>
    <p:sldId id="333" r:id="rId21"/>
    <p:sldId id="311" r:id="rId22"/>
    <p:sldId id="325" r:id="rId23"/>
    <p:sldId id="312" r:id="rId24"/>
    <p:sldId id="362" r:id="rId25"/>
    <p:sldId id="366" r:id="rId26"/>
    <p:sldId id="317" r:id="rId27"/>
    <p:sldId id="262" r:id="rId28"/>
    <p:sldId id="269" r:id="rId29"/>
    <p:sldId id="328" r:id="rId30"/>
    <p:sldId id="334" r:id="rId31"/>
    <p:sldId id="319" r:id="rId32"/>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112" userDrawn="1">
          <p15:clr>
            <a:srgbClr val="A4A3A4"/>
          </p15:clr>
        </p15:guide>
        <p15:guide id="4" pos="415" userDrawn="1">
          <p15:clr>
            <a:srgbClr val="A4A3A4"/>
          </p15:clr>
        </p15:guide>
        <p15:guide id="6" orient="horz" pos="1457" userDrawn="1">
          <p15:clr>
            <a:srgbClr val="A4A3A4"/>
          </p15:clr>
        </p15:guide>
        <p15:guide id="7"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4C89"/>
    <a:srgbClr val="4E81C0"/>
    <a:srgbClr val="313D51"/>
    <a:srgbClr val="433D3C"/>
    <a:srgbClr val="C00000"/>
    <a:srgbClr val="F0F2F4"/>
    <a:srgbClr val="0B2C4F"/>
    <a:srgbClr val="213555"/>
    <a:srgbClr val="263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3" autoAdjust="0"/>
    <p:restoredTop sz="81360" autoAdjust="0"/>
  </p:normalViewPr>
  <p:slideViewPr>
    <p:cSldViewPr snapToGrid="0">
      <p:cViewPr varScale="1">
        <p:scale>
          <a:sx n="83" d="100"/>
          <a:sy n="83" d="100"/>
        </p:scale>
        <p:origin x="1124" y="56"/>
      </p:cViewPr>
      <p:guideLst>
        <p:guide pos="4112"/>
        <p:guide pos="415"/>
        <p:guide orient="horz" pos="1457"/>
        <p:guide pos="7219"/>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BB2E5B-1A0B-4F0A-9547-4FB8D13F2C5F}" type="datetimeFigureOut">
              <a:rPr lang="zh-CN" altLang="en-US" smtClean="0"/>
              <a:t>2022/4/6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3CF89-91F4-45FB-A589-58532703FCA1}" type="slidenum">
              <a:rPr lang="zh-CN" altLang="en-US" smtClean="0"/>
              <a:t>‹#›</a:t>
            </a:fld>
            <a:endParaRPr lang="zh-CN" altLang="en-US"/>
          </a:p>
        </p:txBody>
      </p:sp>
    </p:spTree>
    <p:extLst>
      <p:ext uri="{BB962C8B-B14F-4D97-AF65-F5344CB8AC3E}">
        <p14:creationId xmlns:p14="http://schemas.microsoft.com/office/powerpoint/2010/main" val="423089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a:t>
            </a:fld>
            <a:endParaRPr lang="zh-CN" altLang="en-US"/>
          </a:p>
        </p:txBody>
      </p:sp>
    </p:spTree>
    <p:extLst>
      <p:ext uri="{BB962C8B-B14F-4D97-AF65-F5344CB8AC3E}">
        <p14:creationId xmlns:p14="http://schemas.microsoft.com/office/powerpoint/2010/main" val="4170825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11</a:t>
            </a:fld>
            <a:endParaRPr lang="zh-CN" altLang="en-US"/>
          </a:p>
        </p:txBody>
      </p:sp>
    </p:spTree>
    <p:extLst>
      <p:ext uri="{BB962C8B-B14F-4D97-AF65-F5344CB8AC3E}">
        <p14:creationId xmlns:p14="http://schemas.microsoft.com/office/powerpoint/2010/main" val="825702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12</a:t>
            </a:fld>
            <a:endParaRPr lang="zh-CN" altLang="en-US"/>
          </a:p>
        </p:txBody>
      </p:sp>
    </p:spTree>
    <p:extLst>
      <p:ext uri="{BB962C8B-B14F-4D97-AF65-F5344CB8AC3E}">
        <p14:creationId xmlns:p14="http://schemas.microsoft.com/office/powerpoint/2010/main" val="1281661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13</a:t>
            </a:fld>
            <a:endParaRPr lang="zh-CN" altLang="en-US"/>
          </a:p>
        </p:txBody>
      </p:sp>
    </p:spTree>
    <p:extLst>
      <p:ext uri="{BB962C8B-B14F-4D97-AF65-F5344CB8AC3E}">
        <p14:creationId xmlns:p14="http://schemas.microsoft.com/office/powerpoint/2010/main" val="871011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14</a:t>
            </a:fld>
            <a:endParaRPr lang="zh-CN" altLang="en-US"/>
          </a:p>
        </p:txBody>
      </p:sp>
    </p:spTree>
    <p:extLst>
      <p:ext uri="{BB962C8B-B14F-4D97-AF65-F5344CB8AC3E}">
        <p14:creationId xmlns:p14="http://schemas.microsoft.com/office/powerpoint/2010/main" val="551040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15</a:t>
            </a:fld>
            <a:endParaRPr lang="zh-CN" altLang="en-US"/>
          </a:p>
        </p:txBody>
      </p:sp>
    </p:spTree>
    <p:extLst>
      <p:ext uri="{BB962C8B-B14F-4D97-AF65-F5344CB8AC3E}">
        <p14:creationId xmlns:p14="http://schemas.microsoft.com/office/powerpoint/2010/main" val="948864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16</a:t>
            </a:fld>
            <a:endParaRPr lang="zh-CN" altLang="en-US"/>
          </a:p>
        </p:txBody>
      </p:sp>
    </p:spTree>
    <p:extLst>
      <p:ext uri="{BB962C8B-B14F-4D97-AF65-F5344CB8AC3E}">
        <p14:creationId xmlns:p14="http://schemas.microsoft.com/office/powerpoint/2010/main" val="234018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17</a:t>
            </a:fld>
            <a:endParaRPr lang="zh-CN" altLang="en-US"/>
          </a:p>
        </p:txBody>
      </p:sp>
    </p:spTree>
    <p:extLst>
      <p:ext uri="{BB962C8B-B14F-4D97-AF65-F5344CB8AC3E}">
        <p14:creationId xmlns:p14="http://schemas.microsoft.com/office/powerpoint/2010/main" val="2337809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18</a:t>
            </a:fld>
            <a:endParaRPr lang="zh-CN" altLang="en-US"/>
          </a:p>
        </p:txBody>
      </p:sp>
    </p:spTree>
    <p:extLst>
      <p:ext uri="{BB962C8B-B14F-4D97-AF65-F5344CB8AC3E}">
        <p14:creationId xmlns:p14="http://schemas.microsoft.com/office/powerpoint/2010/main" val="1982352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19</a:t>
            </a:fld>
            <a:endParaRPr lang="zh-CN" altLang="en-US"/>
          </a:p>
        </p:txBody>
      </p:sp>
    </p:spTree>
    <p:extLst>
      <p:ext uri="{BB962C8B-B14F-4D97-AF65-F5344CB8AC3E}">
        <p14:creationId xmlns:p14="http://schemas.microsoft.com/office/powerpoint/2010/main" val="3215126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20</a:t>
            </a:fld>
            <a:endParaRPr lang="zh-CN" altLang="en-US"/>
          </a:p>
        </p:txBody>
      </p:sp>
    </p:spTree>
    <p:extLst>
      <p:ext uri="{BB962C8B-B14F-4D97-AF65-F5344CB8AC3E}">
        <p14:creationId xmlns:p14="http://schemas.microsoft.com/office/powerpoint/2010/main" val="2402465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3</a:t>
            </a:fld>
            <a:endParaRPr lang="zh-CN" altLang="en-US"/>
          </a:p>
        </p:txBody>
      </p:sp>
    </p:spTree>
    <p:extLst>
      <p:ext uri="{BB962C8B-B14F-4D97-AF65-F5344CB8AC3E}">
        <p14:creationId xmlns:p14="http://schemas.microsoft.com/office/powerpoint/2010/main" val="3756859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21</a:t>
            </a:fld>
            <a:endParaRPr lang="zh-CN" altLang="en-US"/>
          </a:p>
        </p:txBody>
      </p:sp>
    </p:spTree>
    <p:extLst>
      <p:ext uri="{BB962C8B-B14F-4D97-AF65-F5344CB8AC3E}">
        <p14:creationId xmlns:p14="http://schemas.microsoft.com/office/powerpoint/2010/main" val="1402736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22</a:t>
            </a:fld>
            <a:endParaRPr lang="zh-CN" altLang="en-US"/>
          </a:p>
        </p:txBody>
      </p:sp>
    </p:spTree>
    <p:extLst>
      <p:ext uri="{BB962C8B-B14F-4D97-AF65-F5344CB8AC3E}">
        <p14:creationId xmlns:p14="http://schemas.microsoft.com/office/powerpoint/2010/main" val="1010463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23</a:t>
            </a:fld>
            <a:endParaRPr lang="zh-CN" altLang="en-US"/>
          </a:p>
        </p:txBody>
      </p:sp>
    </p:spTree>
    <p:extLst>
      <p:ext uri="{BB962C8B-B14F-4D97-AF65-F5344CB8AC3E}">
        <p14:creationId xmlns:p14="http://schemas.microsoft.com/office/powerpoint/2010/main" val="411663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25CCEA-3F45-46FD-873C-10FB1242F407}" type="slidenum">
              <a:rPr lang="zh-CN" altLang="en-US" smtClean="0"/>
              <a:t>24</a:t>
            </a:fld>
            <a:endParaRPr lang="zh-CN" altLang="en-US"/>
          </a:p>
        </p:txBody>
      </p:sp>
    </p:spTree>
    <p:extLst>
      <p:ext uri="{BB962C8B-B14F-4D97-AF65-F5344CB8AC3E}">
        <p14:creationId xmlns:p14="http://schemas.microsoft.com/office/powerpoint/2010/main" val="2372678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26</a:t>
            </a:fld>
            <a:endParaRPr lang="zh-CN" altLang="en-US"/>
          </a:p>
        </p:txBody>
      </p:sp>
    </p:spTree>
    <p:extLst>
      <p:ext uri="{BB962C8B-B14F-4D97-AF65-F5344CB8AC3E}">
        <p14:creationId xmlns:p14="http://schemas.microsoft.com/office/powerpoint/2010/main" val="2682521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27</a:t>
            </a:fld>
            <a:endParaRPr lang="zh-CN" altLang="en-US"/>
          </a:p>
        </p:txBody>
      </p:sp>
    </p:spTree>
    <p:extLst>
      <p:ext uri="{BB962C8B-B14F-4D97-AF65-F5344CB8AC3E}">
        <p14:creationId xmlns:p14="http://schemas.microsoft.com/office/powerpoint/2010/main" val="3048094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28</a:t>
            </a:fld>
            <a:endParaRPr lang="zh-CN" altLang="en-US"/>
          </a:p>
        </p:txBody>
      </p:sp>
    </p:spTree>
    <p:extLst>
      <p:ext uri="{BB962C8B-B14F-4D97-AF65-F5344CB8AC3E}">
        <p14:creationId xmlns:p14="http://schemas.microsoft.com/office/powerpoint/2010/main" val="277212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29</a:t>
            </a:fld>
            <a:endParaRPr lang="zh-CN" altLang="en-US"/>
          </a:p>
        </p:txBody>
      </p:sp>
    </p:spTree>
    <p:extLst>
      <p:ext uri="{BB962C8B-B14F-4D97-AF65-F5344CB8AC3E}">
        <p14:creationId xmlns:p14="http://schemas.microsoft.com/office/powerpoint/2010/main" val="13542330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30</a:t>
            </a:fld>
            <a:endParaRPr lang="zh-CN" altLang="en-US"/>
          </a:p>
        </p:txBody>
      </p:sp>
    </p:spTree>
    <p:extLst>
      <p:ext uri="{BB962C8B-B14F-4D97-AF65-F5344CB8AC3E}">
        <p14:creationId xmlns:p14="http://schemas.microsoft.com/office/powerpoint/2010/main" val="13614877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31</a:t>
            </a:fld>
            <a:endParaRPr lang="zh-CN" altLang="en-US"/>
          </a:p>
        </p:txBody>
      </p:sp>
    </p:spTree>
    <p:extLst>
      <p:ext uri="{BB962C8B-B14F-4D97-AF65-F5344CB8AC3E}">
        <p14:creationId xmlns:p14="http://schemas.microsoft.com/office/powerpoint/2010/main" val="2423419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4</a:t>
            </a:fld>
            <a:endParaRPr lang="zh-CN" altLang="en-US"/>
          </a:p>
        </p:txBody>
      </p:sp>
    </p:spTree>
    <p:extLst>
      <p:ext uri="{BB962C8B-B14F-4D97-AF65-F5344CB8AC3E}">
        <p14:creationId xmlns:p14="http://schemas.microsoft.com/office/powerpoint/2010/main" val="1441257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5</a:t>
            </a:fld>
            <a:endParaRPr lang="zh-CN" altLang="en-US"/>
          </a:p>
        </p:txBody>
      </p:sp>
    </p:spTree>
    <p:extLst>
      <p:ext uri="{BB962C8B-B14F-4D97-AF65-F5344CB8AC3E}">
        <p14:creationId xmlns:p14="http://schemas.microsoft.com/office/powerpoint/2010/main" val="1953591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6</a:t>
            </a:fld>
            <a:endParaRPr lang="zh-CN" altLang="en-US"/>
          </a:p>
        </p:txBody>
      </p:sp>
    </p:spTree>
    <p:extLst>
      <p:ext uri="{BB962C8B-B14F-4D97-AF65-F5344CB8AC3E}">
        <p14:creationId xmlns:p14="http://schemas.microsoft.com/office/powerpoint/2010/main" val="2548168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25CCEA-3F45-46FD-873C-10FB1242F407}" type="slidenum">
              <a:rPr lang="zh-CN" altLang="en-US" smtClean="0"/>
              <a:t>7</a:t>
            </a:fld>
            <a:endParaRPr lang="zh-CN" altLang="en-US"/>
          </a:p>
        </p:txBody>
      </p:sp>
    </p:spTree>
    <p:extLst>
      <p:ext uri="{BB962C8B-B14F-4D97-AF65-F5344CB8AC3E}">
        <p14:creationId xmlns:p14="http://schemas.microsoft.com/office/powerpoint/2010/main" val="2468347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8</a:t>
            </a:fld>
            <a:endParaRPr lang="zh-CN" altLang="en-US"/>
          </a:p>
        </p:txBody>
      </p:sp>
    </p:spTree>
    <p:extLst>
      <p:ext uri="{BB962C8B-B14F-4D97-AF65-F5344CB8AC3E}">
        <p14:creationId xmlns:p14="http://schemas.microsoft.com/office/powerpoint/2010/main" val="2427954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9E3CF89-91F4-45FB-A589-58532703FCA1}" type="slidenum">
              <a:rPr lang="zh-CN" altLang="en-US" smtClean="0"/>
              <a:t>9</a:t>
            </a:fld>
            <a:endParaRPr lang="zh-CN" altLang="en-US"/>
          </a:p>
        </p:txBody>
      </p:sp>
    </p:spTree>
    <p:extLst>
      <p:ext uri="{BB962C8B-B14F-4D97-AF65-F5344CB8AC3E}">
        <p14:creationId xmlns:p14="http://schemas.microsoft.com/office/powerpoint/2010/main" val="261063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9E3CF89-91F4-45FB-A589-58532703FCA1}" type="slidenum">
              <a:rPr lang="zh-CN" altLang="en-US" smtClean="0"/>
              <a:t>10</a:t>
            </a:fld>
            <a:endParaRPr lang="zh-CN" altLang="en-US"/>
          </a:p>
        </p:txBody>
      </p:sp>
    </p:spTree>
    <p:extLst>
      <p:ext uri="{BB962C8B-B14F-4D97-AF65-F5344CB8AC3E}">
        <p14:creationId xmlns:p14="http://schemas.microsoft.com/office/powerpoint/2010/main" val="3107961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055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5" name="矩形 4"/>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标题 1"/>
          <p:cNvSpPr>
            <a:spLocks noGrp="1"/>
          </p:cNvSpPr>
          <p:nvPr>
            <p:ph type="title" hasCustomPrompt="1"/>
          </p:nvPr>
        </p:nvSpPr>
        <p:spPr>
          <a:xfrm>
            <a:off x="1406898" y="752801"/>
            <a:ext cx="3629564" cy="456129"/>
          </a:xfrm>
          <a:prstGeom prst="rect">
            <a:avLst/>
          </a:prstGeom>
        </p:spPr>
        <p:txBody>
          <a:bodyPr>
            <a:noAutofit/>
          </a:bodyPr>
          <a:lstStyle>
            <a:lvl1pPr>
              <a:defRPr sz="2400" b="1">
                <a:solidFill>
                  <a:srgbClr val="244C89"/>
                </a:solidFill>
                <a:ea typeface="思源黑体" panose="020B0500000000000000" pitchFamily="34" charset="-122"/>
              </a:defRPr>
            </a:lvl1pPr>
          </a:lstStyle>
          <a:p>
            <a:r>
              <a:rPr lang="zh-CN" altLang="en-US" dirty="0"/>
              <a:t>单击编辑标题</a:t>
            </a:r>
          </a:p>
        </p:txBody>
      </p:sp>
      <p:sp>
        <p:nvSpPr>
          <p:cNvPr id="9" name="Freeform 5"/>
          <p:cNvSpPr>
            <a:spLocks noEditPoints="1"/>
          </p:cNvSpPr>
          <p:nvPr userDrawn="1"/>
        </p:nvSpPr>
        <p:spPr bwMode="auto">
          <a:xfrm>
            <a:off x="861588" y="857970"/>
            <a:ext cx="441095" cy="525190"/>
          </a:xfrm>
          <a:custGeom>
            <a:avLst/>
            <a:gdLst>
              <a:gd name="T0" fmla="*/ 269 w 537"/>
              <a:gd name="T1" fmla="*/ 0 h 623"/>
              <a:gd name="T2" fmla="*/ 403 w 537"/>
              <a:gd name="T3" fmla="*/ 78 h 623"/>
              <a:gd name="T4" fmla="*/ 537 w 537"/>
              <a:gd name="T5" fmla="*/ 156 h 623"/>
              <a:gd name="T6" fmla="*/ 537 w 537"/>
              <a:gd name="T7" fmla="*/ 311 h 623"/>
              <a:gd name="T8" fmla="*/ 537 w 537"/>
              <a:gd name="T9" fmla="*/ 467 h 623"/>
              <a:gd name="T10" fmla="*/ 403 w 537"/>
              <a:gd name="T11" fmla="*/ 545 h 623"/>
              <a:gd name="T12" fmla="*/ 269 w 537"/>
              <a:gd name="T13" fmla="*/ 623 h 623"/>
              <a:gd name="T14" fmla="*/ 134 w 537"/>
              <a:gd name="T15" fmla="*/ 545 h 623"/>
              <a:gd name="T16" fmla="*/ 0 w 537"/>
              <a:gd name="T17" fmla="*/ 467 h 623"/>
              <a:gd name="T18" fmla="*/ 0 w 537"/>
              <a:gd name="T19" fmla="*/ 311 h 623"/>
              <a:gd name="T20" fmla="*/ 0 w 537"/>
              <a:gd name="T21" fmla="*/ 156 h 623"/>
              <a:gd name="T22" fmla="*/ 134 w 537"/>
              <a:gd name="T23" fmla="*/ 78 h 623"/>
              <a:gd name="T24" fmla="*/ 269 w 537"/>
              <a:gd name="T25" fmla="*/ 0 h 623"/>
              <a:gd name="T26" fmla="*/ 269 w 537"/>
              <a:gd name="T27" fmla="*/ 53 h 623"/>
              <a:gd name="T28" fmla="*/ 380 w 537"/>
              <a:gd name="T29" fmla="*/ 117 h 623"/>
              <a:gd name="T30" fmla="*/ 492 w 537"/>
              <a:gd name="T31" fmla="*/ 182 h 623"/>
              <a:gd name="T32" fmla="*/ 492 w 537"/>
              <a:gd name="T33" fmla="*/ 311 h 623"/>
              <a:gd name="T34" fmla="*/ 492 w 537"/>
              <a:gd name="T35" fmla="*/ 441 h 623"/>
              <a:gd name="T36" fmla="*/ 380 w 537"/>
              <a:gd name="T37" fmla="*/ 505 h 623"/>
              <a:gd name="T38" fmla="*/ 269 w 537"/>
              <a:gd name="T39" fmla="*/ 570 h 623"/>
              <a:gd name="T40" fmla="*/ 157 w 537"/>
              <a:gd name="T41" fmla="*/ 505 h 623"/>
              <a:gd name="T42" fmla="*/ 46 w 537"/>
              <a:gd name="T43" fmla="*/ 441 h 623"/>
              <a:gd name="T44" fmla="*/ 46 w 537"/>
              <a:gd name="T45" fmla="*/ 311 h 623"/>
              <a:gd name="T46" fmla="*/ 46 w 537"/>
              <a:gd name="T47" fmla="*/ 182 h 623"/>
              <a:gd name="T48" fmla="*/ 157 w 537"/>
              <a:gd name="T49" fmla="*/ 117 h 623"/>
              <a:gd name="T50" fmla="*/ 269 w 537"/>
              <a:gd name="T51" fmla="*/ 53 h 623"/>
              <a:gd name="T52" fmla="*/ 215 w 537"/>
              <a:gd name="T53" fmla="*/ 455 h 623"/>
              <a:gd name="T54" fmla="*/ 367 w 537"/>
              <a:gd name="T55" fmla="*/ 455 h 623"/>
              <a:gd name="T56" fmla="*/ 375 w 537"/>
              <a:gd name="T57" fmla="*/ 463 h 623"/>
              <a:gd name="T58" fmla="*/ 367 w 537"/>
              <a:gd name="T59" fmla="*/ 471 h 623"/>
              <a:gd name="T60" fmla="*/ 215 w 537"/>
              <a:gd name="T61" fmla="*/ 471 h 623"/>
              <a:gd name="T62" fmla="*/ 207 w 537"/>
              <a:gd name="T63" fmla="*/ 463 h 623"/>
              <a:gd name="T64" fmla="*/ 215 w 537"/>
              <a:gd name="T65" fmla="*/ 455 h 623"/>
              <a:gd name="T66" fmla="*/ 218 w 537"/>
              <a:gd name="T67" fmla="*/ 380 h 623"/>
              <a:gd name="T68" fmla="*/ 302 w 537"/>
              <a:gd name="T69" fmla="*/ 242 h 623"/>
              <a:gd name="T70" fmla="*/ 331 w 537"/>
              <a:gd name="T71" fmla="*/ 260 h 623"/>
              <a:gd name="T72" fmla="*/ 248 w 537"/>
              <a:gd name="T73" fmla="*/ 398 h 623"/>
              <a:gd name="T74" fmla="*/ 218 w 537"/>
              <a:gd name="T75" fmla="*/ 380 h 623"/>
              <a:gd name="T76" fmla="*/ 159 w 537"/>
              <a:gd name="T77" fmla="*/ 344 h 623"/>
              <a:gd name="T78" fmla="*/ 243 w 537"/>
              <a:gd name="T79" fmla="*/ 207 h 623"/>
              <a:gd name="T80" fmla="*/ 272 w 537"/>
              <a:gd name="T81" fmla="*/ 224 h 623"/>
              <a:gd name="T82" fmla="*/ 189 w 537"/>
              <a:gd name="T83" fmla="*/ 362 h 623"/>
              <a:gd name="T84" fmla="*/ 159 w 537"/>
              <a:gd name="T85" fmla="*/ 344 h 623"/>
              <a:gd name="T86" fmla="*/ 146 w 537"/>
              <a:gd name="T87" fmla="*/ 456 h 623"/>
              <a:gd name="T88" fmla="*/ 154 w 537"/>
              <a:gd name="T89" fmla="*/ 387 h 623"/>
              <a:gd name="T90" fmla="*/ 211 w 537"/>
              <a:gd name="T91" fmla="*/ 422 h 623"/>
              <a:gd name="T92" fmla="*/ 155 w 537"/>
              <a:gd name="T93" fmla="*/ 461 h 623"/>
              <a:gd name="T94" fmla="*/ 146 w 537"/>
              <a:gd name="T95" fmla="*/ 456 h 623"/>
              <a:gd name="T96" fmla="*/ 266 w 537"/>
              <a:gd name="T97" fmla="*/ 168 h 623"/>
              <a:gd name="T98" fmla="*/ 253 w 537"/>
              <a:gd name="T99" fmla="*/ 188 h 623"/>
              <a:gd name="T100" fmla="*/ 342 w 537"/>
              <a:gd name="T101" fmla="*/ 242 h 623"/>
              <a:gd name="T102" fmla="*/ 354 w 537"/>
              <a:gd name="T103" fmla="*/ 222 h 623"/>
              <a:gd name="T104" fmla="*/ 266 w 537"/>
              <a:gd name="T105" fmla="*/ 168 h 623"/>
              <a:gd name="T106" fmla="*/ 285 w 537"/>
              <a:gd name="T107" fmla="*/ 138 h 623"/>
              <a:gd name="T108" fmla="*/ 311 w 537"/>
              <a:gd name="T109" fmla="*/ 131 h 623"/>
              <a:gd name="T110" fmla="*/ 366 w 537"/>
              <a:gd name="T111" fmla="*/ 165 h 623"/>
              <a:gd name="T112" fmla="*/ 373 w 537"/>
              <a:gd name="T113" fmla="*/ 191 h 623"/>
              <a:gd name="T114" fmla="*/ 365 w 537"/>
              <a:gd name="T115" fmla="*/ 204 h 623"/>
              <a:gd name="T116" fmla="*/ 277 w 537"/>
              <a:gd name="T117" fmla="*/ 150 h 623"/>
              <a:gd name="T118" fmla="*/ 285 w 537"/>
              <a:gd name="T119" fmla="*/ 138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37" h="623">
                <a:moveTo>
                  <a:pt x="269" y="0"/>
                </a:moveTo>
                <a:lnTo>
                  <a:pt x="403" y="78"/>
                </a:lnTo>
                <a:lnTo>
                  <a:pt x="537" y="156"/>
                </a:lnTo>
                <a:lnTo>
                  <a:pt x="537" y="311"/>
                </a:lnTo>
                <a:lnTo>
                  <a:pt x="537" y="467"/>
                </a:lnTo>
                <a:lnTo>
                  <a:pt x="403" y="545"/>
                </a:lnTo>
                <a:lnTo>
                  <a:pt x="269" y="623"/>
                </a:lnTo>
                <a:lnTo>
                  <a:pt x="134" y="545"/>
                </a:lnTo>
                <a:lnTo>
                  <a:pt x="0" y="467"/>
                </a:lnTo>
                <a:lnTo>
                  <a:pt x="0" y="311"/>
                </a:lnTo>
                <a:lnTo>
                  <a:pt x="0" y="156"/>
                </a:lnTo>
                <a:lnTo>
                  <a:pt x="134" y="78"/>
                </a:lnTo>
                <a:lnTo>
                  <a:pt x="269" y="0"/>
                </a:lnTo>
                <a:close/>
                <a:moveTo>
                  <a:pt x="269" y="53"/>
                </a:moveTo>
                <a:lnTo>
                  <a:pt x="380" y="117"/>
                </a:lnTo>
                <a:lnTo>
                  <a:pt x="492" y="182"/>
                </a:lnTo>
                <a:lnTo>
                  <a:pt x="492" y="311"/>
                </a:lnTo>
                <a:lnTo>
                  <a:pt x="492" y="441"/>
                </a:lnTo>
                <a:lnTo>
                  <a:pt x="380" y="505"/>
                </a:lnTo>
                <a:lnTo>
                  <a:pt x="269" y="570"/>
                </a:lnTo>
                <a:lnTo>
                  <a:pt x="157" y="505"/>
                </a:lnTo>
                <a:lnTo>
                  <a:pt x="46" y="441"/>
                </a:lnTo>
                <a:lnTo>
                  <a:pt x="46" y="311"/>
                </a:lnTo>
                <a:lnTo>
                  <a:pt x="46" y="182"/>
                </a:lnTo>
                <a:lnTo>
                  <a:pt x="157" y="117"/>
                </a:lnTo>
                <a:lnTo>
                  <a:pt x="269" y="53"/>
                </a:lnTo>
                <a:close/>
                <a:moveTo>
                  <a:pt x="215" y="455"/>
                </a:moveTo>
                <a:lnTo>
                  <a:pt x="367" y="455"/>
                </a:lnTo>
                <a:cubicBezTo>
                  <a:pt x="371" y="455"/>
                  <a:pt x="375" y="458"/>
                  <a:pt x="375" y="463"/>
                </a:cubicBezTo>
                <a:cubicBezTo>
                  <a:pt x="375" y="467"/>
                  <a:pt x="371" y="471"/>
                  <a:pt x="367" y="471"/>
                </a:cubicBezTo>
                <a:lnTo>
                  <a:pt x="215" y="471"/>
                </a:lnTo>
                <a:cubicBezTo>
                  <a:pt x="211" y="471"/>
                  <a:pt x="207" y="467"/>
                  <a:pt x="207" y="463"/>
                </a:cubicBezTo>
                <a:cubicBezTo>
                  <a:pt x="207" y="458"/>
                  <a:pt x="211" y="455"/>
                  <a:pt x="215" y="455"/>
                </a:cubicBezTo>
                <a:close/>
                <a:moveTo>
                  <a:pt x="218" y="380"/>
                </a:moveTo>
                <a:lnTo>
                  <a:pt x="302" y="242"/>
                </a:lnTo>
                <a:lnTo>
                  <a:pt x="331" y="260"/>
                </a:lnTo>
                <a:lnTo>
                  <a:pt x="248" y="398"/>
                </a:lnTo>
                <a:lnTo>
                  <a:pt x="218" y="380"/>
                </a:lnTo>
                <a:close/>
                <a:moveTo>
                  <a:pt x="159" y="344"/>
                </a:moveTo>
                <a:lnTo>
                  <a:pt x="243" y="207"/>
                </a:lnTo>
                <a:lnTo>
                  <a:pt x="272" y="224"/>
                </a:lnTo>
                <a:lnTo>
                  <a:pt x="189" y="362"/>
                </a:lnTo>
                <a:lnTo>
                  <a:pt x="159" y="344"/>
                </a:lnTo>
                <a:close/>
                <a:moveTo>
                  <a:pt x="146" y="456"/>
                </a:moveTo>
                <a:lnTo>
                  <a:pt x="154" y="387"/>
                </a:lnTo>
                <a:lnTo>
                  <a:pt x="211" y="422"/>
                </a:lnTo>
                <a:lnTo>
                  <a:pt x="155" y="461"/>
                </a:lnTo>
                <a:cubicBezTo>
                  <a:pt x="149" y="465"/>
                  <a:pt x="145" y="463"/>
                  <a:pt x="146" y="456"/>
                </a:cubicBezTo>
                <a:close/>
                <a:moveTo>
                  <a:pt x="266" y="168"/>
                </a:moveTo>
                <a:lnTo>
                  <a:pt x="253" y="188"/>
                </a:lnTo>
                <a:lnTo>
                  <a:pt x="342" y="242"/>
                </a:lnTo>
                <a:lnTo>
                  <a:pt x="354" y="222"/>
                </a:lnTo>
                <a:lnTo>
                  <a:pt x="266" y="168"/>
                </a:lnTo>
                <a:close/>
                <a:moveTo>
                  <a:pt x="285" y="138"/>
                </a:moveTo>
                <a:cubicBezTo>
                  <a:pt x="290" y="129"/>
                  <a:pt x="302" y="126"/>
                  <a:pt x="311" y="131"/>
                </a:cubicBezTo>
                <a:lnTo>
                  <a:pt x="366" y="165"/>
                </a:lnTo>
                <a:cubicBezTo>
                  <a:pt x="375" y="170"/>
                  <a:pt x="378" y="182"/>
                  <a:pt x="373" y="191"/>
                </a:cubicBezTo>
                <a:lnTo>
                  <a:pt x="365" y="204"/>
                </a:lnTo>
                <a:lnTo>
                  <a:pt x="277" y="150"/>
                </a:lnTo>
                <a:lnTo>
                  <a:pt x="285" y="138"/>
                </a:lnTo>
                <a:close/>
              </a:path>
            </a:pathLst>
          </a:custGeom>
          <a:solidFill>
            <a:srgbClr val="244C89"/>
          </a:solidFill>
          <a:ln>
            <a:noFill/>
          </a:ln>
        </p:spPr>
        <p:txBody>
          <a:bodyPr vert="horz" wrap="square" lIns="91392" tIns="45696" rIns="91392" bIns="45696" numCol="1" anchor="t" anchorCtr="0" compatLnSpc="1"/>
          <a:lstStyle/>
          <a:p>
            <a:endParaRPr lang="zh-CN" altLang="en-US" sz="1799">
              <a:solidFill>
                <a:schemeClr val="bg1"/>
              </a:solidFill>
            </a:endParaRPr>
          </a:p>
        </p:txBody>
      </p:sp>
      <p:sp>
        <p:nvSpPr>
          <p:cNvPr id="6" name="PA_文本框 1">
            <a:extLst>
              <a:ext uri="{FF2B5EF4-FFF2-40B4-BE49-F238E27FC236}">
                <a16:creationId xmlns:a16="http://schemas.microsoft.com/office/drawing/2014/main" id="{BA0F9515-D5AE-4BED-A481-29A81D6010FD}"/>
              </a:ext>
            </a:extLst>
          </p:cNvPr>
          <p:cNvSpPr txBox="1"/>
          <p:nvPr userDrawn="1">
            <p:custDataLst>
              <p:tags r:id="rId1"/>
            </p:custDataLst>
          </p:nvPr>
        </p:nvSpPr>
        <p:spPr>
          <a:xfrm>
            <a:off x="1508454" y="1130748"/>
            <a:ext cx="1982056" cy="314766"/>
          </a:xfrm>
          <a:prstGeom prst="rect">
            <a:avLst/>
          </a:prstGeom>
          <a:noFill/>
        </p:spPr>
        <p:txBody>
          <a:bodyPr wrap="square" lIns="0" tIns="0" rIns="0" rtlCol="0">
            <a:spAutoFit/>
          </a:bodyPr>
          <a:lstStyle/>
          <a:p>
            <a:pPr>
              <a:lnSpc>
                <a:spcPts val="2300"/>
              </a:lnSpc>
            </a:pPr>
            <a:r>
              <a:rPr lang="en-US" altLang="zh-CN" sz="1400" dirty="0">
                <a:solidFill>
                  <a:srgbClr val="313D51"/>
                </a:solidFill>
                <a:cs typeface="+mn-ea"/>
                <a:sym typeface="+mn-lt"/>
              </a:rPr>
              <a:t>GRADUATION DEFENSE</a:t>
            </a:r>
          </a:p>
        </p:txBody>
      </p:sp>
    </p:spTree>
    <p:extLst>
      <p:ext uri="{BB962C8B-B14F-4D97-AF65-F5344CB8AC3E}">
        <p14:creationId xmlns:p14="http://schemas.microsoft.com/office/powerpoint/2010/main" val="3342576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6" name="矩形 5"/>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6796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364"/>
            <a:ext cx="12194588" cy="6853636"/>
          </a:xfrm>
          <a:prstGeom prst="rect">
            <a:avLst/>
          </a:prstGeom>
        </p:spPr>
      </p:pic>
      <p:sp>
        <p:nvSpPr>
          <p:cNvPr id="3" name="矩形 2"/>
          <p:cNvSpPr/>
          <p:nvPr userDrawn="1"/>
        </p:nvSpPr>
        <p:spPr>
          <a:xfrm>
            <a:off x="396169" y="450677"/>
            <a:ext cx="11402250" cy="5961011"/>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40281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015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3" Type="http://schemas.openxmlformats.org/officeDocument/2006/relationships/tags" Target="../tags/tag17.xml"/><Relationship Id="rId18" Type="http://schemas.openxmlformats.org/officeDocument/2006/relationships/tags" Target="../tags/tag22.xml"/><Relationship Id="rId26" Type="http://schemas.openxmlformats.org/officeDocument/2006/relationships/tags" Target="../tags/tag30.xml"/><Relationship Id="rId39" Type="http://schemas.openxmlformats.org/officeDocument/2006/relationships/tags" Target="../tags/tag43.xml"/><Relationship Id="rId3" Type="http://schemas.openxmlformats.org/officeDocument/2006/relationships/tags" Target="../tags/tag7.xml"/><Relationship Id="rId21" Type="http://schemas.openxmlformats.org/officeDocument/2006/relationships/tags" Target="../tags/tag25.xml"/><Relationship Id="rId34" Type="http://schemas.openxmlformats.org/officeDocument/2006/relationships/tags" Target="../tags/tag38.xml"/><Relationship Id="rId42" Type="http://schemas.openxmlformats.org/officeDocument/2006/relationships/tags" Target="../tags/tag46.xml"/><Relationship Id="rId47" Type="http://schemas.openxmlformats.org/officeDocument/2006/relationships/tags" Target="../tags/tag51.xml"/><Relationship Id="rId50" Type="http://schemas.openxmlformats.org/officeDocument/2006/relationships/notesSlide" Target="../notesSlides/notesSlide15.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5" Type="http://schemas.openxmlformats.org/officeDocument/2006/relationships/tags" Target="../tags/tag29.xml"/><Relationship Id="rId33" Type="http://schemas.openxmlformats.org/officeDocument/2006/relationships/tags" Target="../tags/tag37.xml"/><Relationship Id="rId38" Type="http://schemas.openxmlformats.org/officeDocument/2006/relationships/tags" Target="../tags/tag42.xml"/><Relationship Id="rId46" Type="http://schemas.openxmlformats.org/officeDocument/2006/relationships/tags" Target="../tags/tag50.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tags" Target="../tags/tag24.xml"/><Relationship Id="rId29" Type="http://schemas.openxmlformats.org/officeDocument/2006/relationships/tags" Target="../tags/tag33.xml"/><Relationship Id="rId41" Type="http://schemas.openxmlformats.org/officeDocument/2006/relationships/tags" Target="../tags/tag45.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24" Type="http://schemas.openxmlformats.org/officeDocument/2006/relationships/tags" Target="../tags/tag28.xml"/><Relationship Id="rId32" Type="http://schemas.openxmlformats.org/officeDocument/2006/relationships/tags" Target="../tags/tag36.xml"/><Relationship Id="rId37" Type="http://schemas.openxmlformats.org/officeDocument/2006/relationships/tags" Target="../tags/tag41.xml"/><Relationship Id="rId40" Type="http://schemas.openxmlformats.org/officeDocument/2006/relationships/tags" Target="../tags/tag44.xml"/><Relationship Id="rId45" Type="http://schemas.openxmlformats.org/officeDocument/2006/relationships/tags" Target="../tags/tag49.xml"/><Relationship Id="rId5" Type="http://schemas.openxmlformats.org/officeDocument/2006/relationships/tags" Target="../tags/tag9.xml"/><Relationship Id="rId15" Type="http://schemas.openxmlformats.org/officeDocument/2006/relationships/tags" Target="../tags/tag19.xml"/><Relationship Id="rId23" Type="http://schemas.openxmlformats.org/officeDocument/2006/relationships/tags" Target="../tags/tag27.xml"/><Relationship Id="rId28" Type="http://schemas.openxmlformats.org/officeDocument/2006/relationships/tags" Target="../tags/tag32.xml"/><Relationship Id="rId36" Type="http://schemas.openxmlformats.org/officeDocument/2006/relationships/tags" Target="../tags/tag40.xml"/><Relationship Id="rId49" Type="http://schemas.openxmlformats.org/officeDocument/2006/relationships/slideLayout" Target="../slideLayouts/slideLayout2.xml"/><Relationship Id="rId10" Type="http://schemas.openxmlformats.org/officeDocument/2006/relationships/tags" Target="../tags/tag14.xml"/><Relationship Id="rId19" Type="http://schemas.openxmlformats.org/officeDocument/2006/relationships/tags" Target="../tags/tag23.xml"/><Relationship Id="rId31" Type="http://schemas.openxmlformats.org/officeDocument/2006/relationships/tags" Target="../tags/tag35.xml"/><Relationship Id="rId44" Type="http://schemas.openxmlformats.org/officeDocument/2006/relationships/tags" Target="../tags/tag48.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 Id="rId22" Type="http://schemas.openxmlformats.org/officeDocument/2006/relationships/tags" Target="../tags/tag26.xml"/><Relationship Id="rId27" Type="http://schemas.openxmlformats.org/officeDocument/2006/relationships/tags" Target="../tags/tag31.xml"/><Relationship Id="rId30" Type="http://schemas.openxmlformats.org/officeDocument/2006/relationships/tags" Target="../tags/tag34.xml"/><Relationship Id="rId35" Type="http://schemas.openxmlformats.org/officeDocument/2006/relationships/tags" Target="../tags/tag39.xml"/><Relationship Id="rId43" Type="http://schemas.openxmlformats.org/officeDocument/2006/relationships/tags" Target="../tags/tag47.xml"/><Relationship Id="rId48" Type="http://schemas.openxmlformats.org/officeDocument/2006/relationships/tags" Target="../tags/tag52.xml"/><Relationship Id="rId8"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10" Type="http://schemas.openxmlformats.org/officeDocument/2006/relationships/notesSlide" Target="../notesSlides/notesSlide17.xml"/><Relationship Id="rId4" Type="http://schemas.openxmlformats.org/officeDocument/2006/relationships/tags" Target="../tags/tag56.xml"/><Relationship Id="rId9"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2.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4"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 name="文本框 4"/>
          <p:cNvSpPr txBox="1"/>
          <p:nvPr/>
        </p:nvSpPr>
        <p:spPr>
          <a:xfrm>
            <a:off x="1989159" y="2516364"/>
            <a:ext cx="8247315" cy="707886"/>
          </a:xfrm>
          <a:prstGeom prst="rect">
            <a:avLst/>
          </a:prstGeom>
          <a:noFill/>
        </p:spPr>
        <p:txBody>
          <a:bodyPr wrap="square" rtlCol="0">
            <a:spAutoFit/>
            <a:scene3d>
              <a:camera prst="orthographicFront"/>
              <a:lightRig rig="threePt" dir="t"/>
            </a:scene3d>
            <a:sp3d contourW="12700"/>
          </a:bodyPr>
          <a:lstStyle/>
          <a:p>
            <a:pPr algn="ctr">
              <a:defRPr/>
            </a:pPr>
            <a:r>
              <a:rPr lang="zh-CN" altLang="en-US" sz="4000" b="1" dirty="0">
                <a:solidFill>
                  <a:schemeClr val="bg1"/>
                </a:solidFill>
                <a:latin typeface="思源黑体" panose="020B0500000000000000" pitchFamily="34" charset="-122"/>
                <a:ea typeface="思源黑体" panose="020B0500000000000000" pitchFamily="34" charset="-122"/>
              </a:rPr>
              <a:t>基于二维码的展品介绍系统设计</a:t>
            </a:r>
          </a:p>
        </p:txBody>
      </p:sp>
      <p:sp>
        <p:nvSpPr>
          <p:cNvPr id="6" name="PA_圆角矩形 31"/>
          <p:cNvSpPr/>
          <p:nvPr>
            <p:custDataLst>
              <p:tags r:id="rId1"/>
            </p:custDataLst>
          </p:nvPr>
        </p:nvSpPr>
        <p:spPr>
          <a:xfrm>
            <a:off x="4242279" y="4369119"/>
            <a:ext cx="1676245" cy="38042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23762"/>
                </a:solidFill>
                <a:latin typeface="思源黑体" panose="020B0500000000000000" pitchFamily="34" charset="-122"/>
                <a:ea typeface="思源黑体" panose="020B0500000000000000" pitchFamily="34" charset="-122"/>
              </a:rPr>
              <a:t>答辩人：张杰</a:t>
            </a:r>
          </a:p>
        </p:txBody>
      </p:sp>
      <p:grpSp>
        <p:nvGrpSpPr>
          <p:cNvPr id="7" name="组合 6"/>
          <p:cNvGrpSpPr/>
          <p:nvPr/>
        </p:nvGrpSpPr>
        <p:grpSpPr>
          <a:xfrm>
            <a:off x="5419776" y="914770"/>
            <a:ext cx="1390484" cy="1390482"/>
            <a:chOff x="5387350" y="978500"/>
            <a:chExt cx="1390484" cy="1390482"/>
          </a:xfrm>
        </p:grpSpPr>
        <p:sp>
          <p:nvSpPr>
            <p:cNvPr id="8" name="椭圆 7"/>
            <p:cNvSpPr/>
            <p:nvPr/>
          </p:nvSpPr>
          <p:spPr>
            <a:xfrm>
              <a:off x="5387350" y="978500"/>
              <a:ext cx="1390484" cy="1390482"/>
            </a:xfrm>
            <a:prstGeom prst="ellipse">
              <a:avLst/>
            </a:prstGeom>
            <a:solidFill>
              <a:srgbClr val="244C89"/>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 name="椭圆 12"/>
            <p:cNvSpPr/>
            <p:nvPr/>
          </p:nvSpPr>
          <p:spPr>
            <a:xfrm>
              <a:off x="5482497" y="1078924"/>
              <a:ext cx="1195789" cy="1195789"/>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grpSp>
      <p:sp>
        <p:nvSpPr>
          <p:cNvPr id="15" name="矩形 259"/>
          <p:cNvSpPr>
            <a:spLocks noChangeArrowheads="1"/>
          </p:cNvSpPr>
          <p:nvPr/>
        </p:nvSpPr>
        <p:spPr bwMode="auto">
          <a:xfrm>
            <a:off x="1928355" y="3804986"/>
            <a:ext cx="8335010" cy="30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zh-CN" altLang="en-US" sz="1800" dirty="0">
                <a:solidFill>
                  <a:schemeClr val="bg1"/>
                </a:solidFill>
                <a:latin typeface="思源黑体" panose="020B0500000000000000" pitchFamily="34" charset="-122"/>
                <a:ea typeface="思源黑体" panose="020B0500000000000000" pitchFamily="34" charset="-122"/>
              </a:rPr>
              <a:t>计算机与信息学院  软件工程</a:t>
            </a:r>
            <a:endParaRPr lang="en-US" altLang="zh-CN" sz="1800" dirty="0">
              <a:solidFill>
                <a:schemeClr val="bg1"/>
              </a:solidFill>
              <a:latin typeface="思源黑体" panose="020B0500000000000000" pitchFamily="34" charset="-122"/>
              <a:ea typeface="思源黑体" panose="020B0500000000000000" pitchFamily="34" charset="-122"/>
            </a:endParaRPr>
          </a:p>
        </p:txBody>
      </p:sp>
      <p:sp>
        <p:nvSpPr>
          <p:cNvPr id="16" name="矩形 259"/>
          <p:cNvSpPr>
            <a:spLocks noChangeArrowheads="1"/>
          </p:cNvSpPr>
          <p:nvPr/>
        </p:nvSpPr>
        <p:spPr bwMode="auto">
          <a:xfrm>
            <a:off x="2470880" y="3186729"/>
            <a:ext cx="7249960" cy="33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en-US" altLang="zh-CN" sz="2000" dirty="0">
                <a:solidFill>
                  <a:schemeClr val="bg1"/>
                </a:solidFill>
                <a:latin typeface="思源黑体" panose="020B0500000000000000" pitchFamily="34" charset="-122"/>
                <a:ea typeface="思源黑体" panose="020B0500000000000000" pitchFamily="34" charset="-122"/>
                <a:cs typeface="Arial" panose="020B0604020202020204" pitchFamily="34" charset="0"/>
              </a:rPr>
              <a:t>A Design of exhibit introduction system based on QR code</a:t>
            </a:r>
            <a:endParaRPr lang="zh-CN" altLang="en-US" sz="2000" dirty="0">
              <a:solidFill>
                <a:schemeClr val="bg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17" name="PA_圆角矩形 31"/>
          <p:cNvSpPr/>
          <p:nvPr>
            <p:custDataLst>
              <p:tags r:id="rId2"/>
            </p:custDataLst>
          </p:nvPr>
        </p:nvSpPr>
        <p:spPr>
          <a:xfrm>
            <a:off x="6433509" y="4351761"/>
            <a:ext cx="1580938" cy="415137"/>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23762"/>
                </a:solidFill>
                <a:latin typeface="思源黑体" panose="020B0500000000000000" pitchFamily="34" charset="-122"/>
                <a:ea typeface="思源黑体" panose="020B0500000000000000" pitchFamily="34" charset="-122"/>
              </a:rPr>
              <a:t>指导老师：丁教授</a:t>
            </a:r>
          </a:p>
        </p:txBody>
      </p:sp>
      <p:pic>
        <p:nvPicPr>
          <p:cNvPr id="21" name="图片 20" descr="徽标&#10;&#10;描述已自动生成">
            <a:extLst>
              <a:ext uri="{FF2B5EF4-FFF2-40B4-BE49-F238E27FC236}">
                <a16:creationId xmlns:a16="http://schemas.microsoft.com/office/drawing/2014/main" id="{367DD8BC-5D18-428D-A91B-F58FDBB8DE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98524" y="995719"/>
            <a:ext cx="1228583" cy="1228583"/>
          </a:xfrm>
          <a:prstGeom prst="rect">
            <a:avLst/>
          </a:prstGeom>
        </p:spPr>
      </p:pic>
    </p:spTree>
    <p:extLst>
      <p:ext uri="{BB962C8B-B14F-4D97-AF65-F5344CB8AC3E}">
        <p14:creationId xmlns:p14="http://schemas.microsoft.com/office/powerpoint/2010/main" val="34323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21" presetClass="entr" presetSubtype="8"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8)">
                                      <p:cBhvr>
                                        <p:cTn id="17" dur="750"/>
                                        <p:tgtEl>
                                          <p:spTgt spid="4"/>
                                        </p:tgtEl>
                                      </p:cBhvr>
                                    </p:animEffect>
                                  </p:childTnLst>
                                </p:cTn>
                              </p:par>
                            </p:childTnLst>
                          </p:cTn>
                        </p:par>
                        <p:par>
                          <p:cTn id="18" fill="hold">
                            <p:stCondLst>
                              <p:cond delay="75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16" presetClass="entr" presetSubtype="21" fill="hold" grpId="0" nodeType="withEffect">
                                  <p:stCondLst>
                                    <p:cond delay="250"/>
                                  </p:stCondLst>
                                  <p:childTnLst>
                                    <p:set>
                                      <p:cBhvr>
                                        <p:cTn id="24" dur="1" fill="hold">
                                          <p:stCondLst>
                                            <p:cond delay="0"/>
                                          </p:stCondLst>
                                        </p:cTn>
                                        <p:tgtEl>
                                          <p:spTgt spid="15"/>
                                        </p:tgtEl>
                                        <p:attrNameLst>
                                          <p:attrName>style.visibility</p:attrName>
                                        </p:attrNameLst>
                                      </p:cBhvr>
                                      <p:to>
                                        <p:strVal val="visible"/>
                                      </p:to>
                                    </p:set>
                                    <p:animEffect transition="in" filter="barn(inVertical)">
                                      <p:cBhvr>
                                        <p:cTn id="25" dur="500"/>
                                        <p:tgtEl>
                                          <p:spTgt spid="15"/>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animBg="1"/>
      <p:bldP spid="15" grpId="0"/>
      <p:bldP spid="16"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80"/>
          <p:cNvSpPr>
            <a:spLocks noGrp="1"/>
          </p:cNvSpPr>
          <p:nvPr>
            <p:ph type="title"/>
          </p:nvPr>
        </p:nvSpPr>
        <p:spPr/>
        <p:txBody>
          <a:bodyPr/>
          <a:lstStyle/>
          <a:p>
            <a:pPr>
              <a:lnSpc>
                <a:spcPct val="120000"/>
              </a:lnSpc>
            </a:pPr>
            <a:r>
              <a:rPr lang="zh-CN" altLang="en-US" dirty="0"/>
              <a:t>研究方法</a:t>
            </a:r>
          </a:p>
        </p:txBody>
      </p:sp>
      <p:sp>
        <p:nvSpPr>
          <p:cNvPr id="23" name="圆角右箭头 41"/>
          <p:cNvSpPr/>
          <p:nvPr/>
        </p:nvSpPr>
        <p:spPr>
          <a:xfrm>
            <a:off x="6351327" y="3387094"/>
            <a:ext cx="1185155" cy="3119135"/>
          </a:xfrm>
          <a:prstGeom prst="bentArrow">
            <a:avLst>
              <a:gd name="adj1" fmla="val 25000"/>
              <a:gd name="adj2" fmla="val 25000"/>
              <a:gd name="adj3" fmla="val 25000"/>
              <a:gd name="adj4" fmla="val 75000"/>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sp>
        <p:nvSpPr>
          <p:cNvPr id="24" name="圆角右箭头 52"/>
          <p:cNvSpPr/>
          <p:nvPr/>
        </p:nvSpPr>
        <p:spPr>
          <a:xfrm flipH="1">
            <a:off x="4667122" y="3387094"/>
            <a:ext cx="1185155" cy="3119135"/>
          </a:xfrm>
          <a:prstGeom prst="bentArrow">
            <a:avLst>
              <a:gd name="adj1" fmla="val 25000"/>
              <a:gd name="adj2" fmla="val 25000"/>
              <a:gd name="adj3" fmla="val 25000"/>
              <a:gd name="adj4" fmla="val 75000"/>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sp>
        <p:nvSpPr>
          <p:cNvPr id="25" name="圆角右箭头 61"/>
          <p:cNvSpPr/>
          <p:nvPr/>
        </p:nvSpPr>
        <p:spPr>
          <a:xfrm>
            <a:off x="6711001" y="4318709"/>
            <a:ext cx="1179257" cy="2187521"/>
          </a:xfrm>
          <a:prstGeom prst="bentArrow">
            <a:avLst>
              <a:gd name="adj1" fmla="val 25000"/>
              <a:gd name="adj2" fmla="val 25000"/>
              <a:gd name="adj3" fmla="val 25000"/>
              <a:gd name="adj4" fmla="val 75000"/>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sp>
        <p:nvSpPr>
          <p:cNvPr id="26" name="圆角右箭头 83"/>
          <p:cNvSpPr/>
          <p:nvPr/>
        </p:nvSpPr>
        <p:spPr>
          <a:xfrm flipH="1">
            <a:off x="4310398" y="4318709"/>
            <a:ext cx="1179257" cy="2187521"/>
          </a:xfrm>
          <a:prstGeom prst="bentArrow">
            <a:avLst>
              <a:gd name="adj1" fmla="val 25000"/>
              <a:gd name="adj2" fmla="val 25000"/>
              <a:gd name="adj3" fmla="val 25000"/>
              <a:gd name="adj4" fmla="val 75000"/>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sp>
        <p:nvSpPr>
          <p:cNvPr id="27" name="上箭头 45"/>
          <p:cNvSpPr/>
          <p:nvPr/>
        </p:nvSpPr>
        <p:spPr>
          <a:xfrm>
            <a:off x="5814767" y="2949251"/>
            <a:ext cx="601422" cy="3556979"/>
          </a:xfrm>
          <a:prstGeom prst="upArrow">
            <a:avLst/>
          </a:prstGeom>
          <a:solidFill>
            <a:srgbClr val="244C89"/>
          </a:solidFill>
          <a:ln w="28575" cap="flat">
            <a:no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rgbClr val="213555"/>
              </a:solidFill>
              <a:latin typeface="思源黑体" panose="020B0500000000000000" pitchFamily="34" charset="-122"/>
              <a:ea typeface="思源黑体" panose="020B0500000000000000" pitchFamily="34" charset="-122"/>
            </a:endParaRPr>
          </a:p>
        </p:txBody>
      </p:sp>
      <p:grpSp>
        <p:nvGrpSpPr>
          <p:cNvPr id="28" name="组合 27"/>
          <p:cNvGrpSpPr/>
          <p:nvPr/>
        </p:nvGrpSpPr>
        <p:grpSpPr>
          <a:xfrm>
            <a:off x="1233318" y="4443525"/>
            <a:ext cx="2454823" cy="946962"/>
            <a:chOff x="1546824" y="3774437"/>
            <a:chExt cx="2161186" cy="1092569"/>
          </a:xfrm>
        </p:grpSpPr>
        <p:sp>
          <p:nvSpPr>
            <p:cNvPr id="29" name="TextBox 9"/>
            <p:cNvSpPr txBox="1"/>
            <p:nvPr/>
          </p:nvSpPr>
          <p:spPr>
            <a:xfrm>
              <a:off x="2103631" y="3774437"/>
              <a:ext cx="975462" cy="45756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添加标题</a:t>
              </a:r>
            </a:p>
          </p:txBody>
        </p:sp>
        <p:sp>
          <p:nvSpPr>
            <p:cNvPr id="30" name="TextBox 10"/>
            <p:cNvSpPr txBox="1"/>
            <p:nvPr/>
          </p:nvSpPr>
          <p:spPr>
            <a:xfrm>
              <a:off x="1546824" y="4249130"/>
              <a:ext cx="2161186" cy="617876"/>
            </a:xfrm>
            <a:prstGeom prst="rect">
              <a:avLst/>
            </a:prstGeom>
            <a:noFill/>
          </p:spPr>
          <p:txBody>
            <a:bodyPr wrap="square" rtlCol="0">
              <a:spAutoFit/>
            </a:body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单击此处编辑您要的内容，建议您在展示时采用微软雅黑字体</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31" name="组合 30"/>
          <p:cNvGrpSpPr/>
          <p:nvPr/>
        </p:nvGrpSpPr>
        <p:grpSpPr>
          <a:xfrm>
            <a:off x="1743794" y="2851762"/>
            <a:ext cx="2454823" cy="974695"/>
            <a:chOff x="2192654" y="2110914"/>
            <a:chExt cx="2161186" cy="1124568"/>
          </a:xfrm>
        </p:grpSpPr>
        <p:sp>
          <p:nvSpPr>
            <p:cNvPr id="32" name="TextBox 9"/>
            <p:cNvSpPr txBox="1"/>
            <p:nvPr/>
          </p:nvSpPr>
          <p:spPr>
            <a:xfrm>
              <a:off x="2758399" y="2110914"/>
              <a:ext cx="975462" cy="45756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添加标题</a:t>
              </a:r>
            </a:p>
          </p:txBody>
        </p:sp>
        <p:sp>
          <p:nvSpPr>
            <p:cNvPr id="33" name="TextBox 10"/>
            <p:cNvSpPr txBox="1"/>
            <p:nvPr/>
          </p:nvSpPr>
          <p:spPr>
            <a:xfrm>
              <a:off x="2192654" y="2617606"/>
              <a:ext cx="2161186" cy="617876"/>
            </a:xfrm>
            <a:prstGeom prst="rect">
              <a:avLst/>
            </a:prstGeom>
            <a:noFill/>
          </p:spPr>
          <p:txBody>
            <a:bodyPr wrap="square" rtlCol="0">
              <a:spAutoFit/>
            </a:body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单击此处编辑您要的内容，建议您在展示时采用微软雅黑字体</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34" name="组合 33"/>
          <p:cNvGrpSpPr/>
          <p:nvPr/>
        </p:nvGrpSpPr>
        <p:grpSpPr>
          <a:xfrm>
            <a:off x="4883635" y="1754818"/>
            <a:ext cx="2454823" cy="951623"/>
            <a:chOff x="4973597" y="926834"/>
            <a:chExt cx="2161186" cy="1097947"/>
          </a:xfrm>
        </p:grpSpPr>
        <p:sp>
          <p:nvSpPr>
            <p:cNvPr id="35" name="TextBox 9"/>
            <p:cNvSpPr txBox="1"/>
            <p:nvPr/>
          </p:nvSpPr>
          <p:spPr>
            <a:xfrm>
              <a:off x="5504741" y="926834"/>
              <a:ext cx="975462" cy="45756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添加标题</a:t>
              </a:r>
            </a:p>
          </p:txBody>
        </p:sp>
        <p:sp>
          <p:nvSpPr>
            <p:cNvPr id="36" name="TextBox 10"/>
            <p:cNvSpPr txBox="1"/>
            <p:nvPr/>
          </p:nvSpPr>
          <p:spPr>
            <a:xfrm>
              <a:off x="4973597" y="1406905"/>
              <a:ext cx="2161186" cy="617876"/>
            </a:xfrm>
            <a:prstGeom prst="rect">
              <a:avLst/>
            </a:prstGeom>
            <a:noFill/>
          </p:spPr>
          <p:txBody>
            <a:bodyPr wrap="square" rtlCol="0">
              <a:spAutoFit/>
            </a:body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单击此处编辑您要的内容，建议您在展示时采用微软雅黑字体</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37" name="组合 36"/>
          <p:cNvGrpSpPr/>
          <p:nvPr/>
        </p:nvGrpSpPr>
        <p:grpSpPr>
          <a:xfrm>
            <a:off x="7707303" y="2851760"/>
            <a:ext cx="2454823" cy="963390"/>
            <a:chOff x="7702299" y="2110914"/>
            <a:chExt cx="2161186" cy="1111525"/>
          </a:xfrm>
        </p:grpSpPr>
        <p:sp>
          <p:nvSpPr>
            <p:cNvPr id="38" name="TextBox 9"/>
            <p:cNvSpPr txBox="1"/>
            <p:nvPr/>
          </p:nvSpPr>
          <p:spPr>
            <a:xfrm>
              <a:off x="8250209" y="2110914"/>
              <a:ext cx="975462" cy="45756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添加标题</a:t>
              </a:r>
            </a:p>
          </p:txBody>
        </p:sp>
        <p:sp>
          <p:nvSpPr>
            <p:cNvPr id="39" name="TextBox 10"/>
            <p:cNvSpPr txBox="1"/>
            <p:nvPr/>
          </p:nvSpPr>
          <p:spPr>
            <a:xfrm>
              <a:off x="7702299" y="2604562"/>
              <a:ext cx="2161186" cy="617877"/>
            </a:xfrm>
            <a:prstGeom prst="rect">
              <a:avLst/>
            </a:prstGeom>
            <a:noFill/>
          </p:spPr>
          <p:txBody>
            <a:bodyPr wrap="square" rtlCol="0">
              <a:spAutoFit/>
            </a:body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单击此处编辑您要的内容，建议您在展示时采用微软雅黑字体</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40" name="组合 39"/>
          <p:cNvGrpSpPr/>
          <p:nvPr/>
        </p:nvGrpSpPr>
        <p:grpSpPr>
          <a:xfrm>
            <a:off x="8175769" y="4420915"/>
            <a:ext cx="2454823" cy="969574"/>
            <a:chOff x="8376589" y="3748349"/>
            <a:chExt cx="2161186" cy="1118658"/>
          </a:xfrm>
        </p:grpSpPr>
        <p:sp>
          <p:nvSpPr>
            <p:cNvPr id="41" name="TextBox 9"/>
            <p:cNvSpPr txBox="1"/>
            <p:nvPr/>
          </p:nvSpPr>
          <p:spPr>
            <a:xfrm>
              <a:off x="8887015" y="3748349"/>
              <a:ext cx="975462" cy="457563"/>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添加标题</a:t>
              </a:r>
            </a:p>
          </p:txBody>
        </p:sp>
        <p:sp>
          <p:nvSpPr>
            <p:cNvPr id="42" name="TextBox 10"/>
            <p:cNvSpPr txBox="1"/>
            <p:nvPr/>
          </p:nvSpPr>
          <p:spPr>
            <a:xfrm>
              <a:off x="8376589" y="4249131"/>
              <a:ext cx="2161186" cy="617876"/>
            </a:xfrm>
            <a:prstGeom prst="rect">
              <a:avLst/>
            </a:prstGeom>
            <a:noFill/>
          </p:spPr>
          <p:txBody>
            <a:bodyPr wrap="square" rtlCol="0">
              <a:spAutoFit/>
            </a:body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单击此处编辑您要的内容，建议您在展示时采用微软雅黑字体</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grpSp>
    </p:spTree>
    <p:extLst>
      <p:ext uri="{BB962C8B-B14F-4D97-AF65-F5344CB8AC3E}">
        <p14:creationId xmlns:p14="http://schemas.microsoft.com/office/powerpoint/2010/main" val="1696011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down)">
                                      <p:cBhvr>
                                        <p:cTn id="13" dur="500"/>
                                        <p:tgtEl>
                                          <p:spTgt spid="2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down)">
                                      <p:cBhvr>
                                        <p:cTn id="16" dur="500"/>
                                        <p:tgtEl>
                                          <p:spTgt spid="2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0-#ppt_w/2"/>
                                          </p:val>
                                        </p:tav>
                                        <p:tav tm="100000">
                                          <p:val>
                                            <p:strVal val="#ppt_x"/>
                                          </p:val>
                                        </p:tav>
                                      </p:tavLst>
                                    </p:anim>
                                    <p:anim calcmode="lin" valueType="num">
                                      <p:cBhvr additive="base">
                                        <p:cTn id="28" dur="500" fill="hold"/>
                                        <p:tgtEl>
                                          <p:spTgt spid="31"/>
                                        </p:tgtEl>
                                        <p:attrNameLst>
                                          <p:attrName>ppt_y</p:attrName>
                                        </p:attrNameLst>
                                      </p:cBhvr>
                                      <p:tavLst>
                                        <p:tav tm="0">
                                          <p:val>
                                            <p:strVal val="#ppt_y"/>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0-#ppt_h/2"/>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fill="hold"/>
                                        <p:tgtEl>
                                          <p:spTgt spid="37"/>
                                        </p:tgtEl>
                                        <p:attrNameLst>
                                          <p:attrName>ppt_x</p:attrName>
                                        </p:attrNameLst>
                                      </p:cBhvr>
                                      <p:tavLst>
                                        <p:tav tm="0">
                                          <p:val>
                                            <p:strVal val="1+#ppt_w/2"/>
                                          </p:val>
                                        </p:tav>
                                        <p:tav tm="100000">
                                          <p:val>
                                            <p:strVal val="#ppt_x"/>
                                          </p:val>
                                        </p:tav>
                                      </p:tavLst>
                                    </p:anim>
                                    <p:anim calcmode="lin" valueType="num">
                                      <p:cBhvr additive="base">
                                        <p:cTn id="36" dur="500" fill="hold"/>
                                        <p:tgtEl>
                                          <p:spTgt spid="37"/>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1+#ppt_w/2"/>
                                          </p:val>
                                        </p:tav>
                                        <p:tav tm="100000">
                                          <p:val>
                                            <p:strVal val="#ppt_x"/>
                                          </p:val>
                                        </p:tav>
                                      </p:tavLst>
                                    </p:anim>
                                    <p:anim calcmode="lin" valueType="num">
                                      <p:cBhvr additive="base">
                                        <p:cTn id="40"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弧形 5"/>
          <p:cNvSpPr/>
          <p:nvPr/>
        </p:nvSpPr>
        <p:spPr>
          <a:xfrm rot="8100000">
            <a:off x="1744022" y="20758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 name="标题 1"/>
          <p:cNvSpPr>
            <a:spLocks noGrp="1"/>
          </p:cNvSpPr>
          <p:nvPr>
            <p:ph type="title"/>
          </p:nvPr>
        </p:nvSpPr>
        <p:spPr/>
        <p:txBody>
          <a:bodyPr/>
          <a:lstStyle/>
          <a:p>
            <a:pPr>
              <a:lnSpc>
                <a:spcPct val="120000"/>
              </a:lnSpc>
            </a:pPr>
            <a:r>
              <a:rPr lang="zh-CN" altLang="en-US" dirty="0"/>
              <a:t>实验步骤</a:t>
            </a:r>
          </a:p>
        </p:txBody>
      </p:sp>
      <p:sp>
        <p:nvSpPr>
          <p:cNvPr id="5" name="椭圆 4"/>
          <p:cNvSpPr/>
          <p:nvPr/>
        </p:nvSpPr>
        <p:spPr>
          <a:xfrm>
            <a:off x="1947162" y="2357373"/>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01</a:t>
            </a:r>
            <a:endParaRPr lang="zh-CN" altLang="en-US" sz="2400" dirty="0">
              <a:latin typeface="Agency FB" panose="020B0503020202020204" pitchFamily="34" charset="0"/>
            </a:endParaRPr>
          </a:p>
        </p:txBody>
      </p:sp>
      <p:sp>
        <p:nvSpPr>
          <p:cNvPr id="14" name="椭圆 13"/>
          <p:cNvSpPr/>
          <p:nvPr/>
        </p:nvSpPr>
        <p:spPr>
          <a:xfrm>
            <a:off x="834285" y="3998197"/>
            <a:ext cx="596726" cy="596726"/>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dirty="0">
                <a:latin typeface="Agency FB" panose="020B0503020202020204" pitchFamily="34" charset="0"/>
              </a:rPr>
              <a:t>Start</a:t>
            </a:r>
            <a:endParaRPr lang="zh-CN" altLang="en-US" dirty="0">
              <a:latin typeface="Agency FB" panose="020B0503020202020204" pitchFamily="34" charset="0"/>
            </a:endParaRPr>
          </a:p>
        </p:txBody>
      </p:sp>
      <p:cxnSp>
        <p:nvCxnSpPr>
          <p:cNvPr id="24" name="直接箭头连接符 23"/>
          <p:cNvCxnSpPr>
            <a:endCxn id="27" idx="0"/>
          </p:cNvCxnSpPr>
          <p:nvPr/>
        </p:nvCxnSpPr>
        <p:spPr>
          <a:xfrm>
            <a:off x="3089389" y="3424397"/>
            <a:ext cx="1244117" cy="1143575"/>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弧形 24"/>
          <p:cNvSpPr/>
          <p:nvPr/>
        </p:nvSpPr>
        <p:spPr>
          <a:xfrm rot="8100000">
            <a:off x="6459956" y="20758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6" name="椭圆 25"/>
          <p:cNvSpPr/>
          <p:nvPr/>
        </p:nvSpPr>
        <p:spPr>
          <a:xfrm>
            <a:off x="6663096" y="2357373"/>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03</a:t>
            </a:r>
            <a:endParaRPr lang="zh-CN" altLang="en-US" sz="2400" dirty="0">
              <a:latin typeface="Agency FB" panose="020B0503020202020204" pitchFamily="34" charset="0"/>
            </a:endParaRPr>
          </a:p>
        </p:txBody>
      </p:sp>
      <p:sp>
        <p:nvSpPr>
          <p:cNvPr id="27" name="弧形 26"/>
          <p:cNvSpPr/>
          <p:nvPr/>
        </p:nvSpPr>
        <p:spPr>
          <a:xfrm rot="18900000">
            <a:off x="4101989" y="43364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8" name="椭圆 27"/>
          <p:cNvSpPr/>
          <p:nvPr/>
        </p:nvSpPr>
        <p:spPr>
          <a:xfrm>
            <a:off x="4305129" y="4461217"/>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02</a:t>
            </a:r>
            <a:endParaRPr lang="zh-CN" altLang="en-US" sz="2400" dirty="0">
              <a:latin typeface="Agency FB" panose="020B0503020202020204" pitchFamily="34" charset="0"/>
            </a:endParaRPr>
          </a:p>
        </p:txBody>
      </p:sp>
      <p:sp>
        <p:nvSpPr>
          <p:cNvPr id="29" name="弧形 28"/>
          <p:cNvSpPr/>
          <p:nvPr/>
        </p:nvSpPr>
        <p:spPr>
          <a:xfrm rot="18900000">
            <a:off x="8817922" y="4336455"/>
            <a:ext cx="1580898" cy="1580898"/>
          </a:xfrm>
          <a:prstGeom prst="arc">
            <a:avLst/>
          </a:prstGeom>
          <a:noFill/>
          <a:ln w="19050">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0" name="椭圆 29"/>
          <p:cNvSpPr/>
          <p:nvPr/>
        </p:nvSpPr>
        <p:spPr>
          <a:xfrm>
            <a:off x="9021062" y="4461217"/>
            <a:ext cx="1174618" cy="1174618"/>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sz="2400" dirty="0">
                <a:latin typeface="Agency FB" panose="020B0503020202020204" pitchFamily="34" charset="0"/>
              </a:rPr>
              <a:t>Step 04</a:t>
            </a:r>
            <a:endParaRPr lang="zh-CN" altLang="en-US" sz="2400" dirty="0">
              <a:latin typeface="Agency FB" panose="020B0503020202020204" pitchFamily="34" charset="0"/>
            </a:endParaRPr>
          </a:p>
        </p:txBody>
      </p:sp>
      <p:cxnSp>
        <p:nvCxnSpPr>
          <p:cNvPr id="31" name="直接箭头连接符 30"/>
          <p:cNvCxnSpPr>
            <a:stCxn id="25" idx="0"/>
            <a:endCxn id="29" idx="0"/>
          </p:cNvCxnSpPr>
          <p:nvPr/>
        </p:nvCxnSpPr>
        <p:spPr>
          <a:xfrm>
            <a:off x="7809337" y="3425236"/>
            <a:ext cx="1240102" cy="1142736"/>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25" idx="2"/>
          </p:cNvCxnSpPr>
          <p:nvPr/>
        </p:nvCxnSpPr>
        <p:spPr>
          <a:xfrm flipV="1">
            <a:off x="5451370" y="3425236"/>
            <a:ext cx="1240103" cy="1142737"/>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10769027" y="3368603"/>
            <a:ext cx="596726" cy="596726"/>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altLang="zh-CN" dirty="0">
                <a:latin typeface="Agency FB" panose="020B0503020202020204" pitchFamily="34" charset="0"/>
              </a:rPr>
              <a:t>Finish</a:t>
            </a:r>
            <a:endParaRPr lang="zh-CN" altLang="en-US" dirty="0">
              <a:latin typeface="Agency FB" panose="020B0503020202020204" pitchFamily="34" charset="0"/>
            </a:endParaRPr>
          </a:p>
        </p:txBody>
      </p:sp>
      <p:cxnSp>
        <p:nvCxnSpPr>
          <p:cNvPr id="34" name="直接箭头连接符 33"/>
          <p:cNvCxnSpPr>
            <a:endCxn id="6" idx="2"/>
          </p:cNvCxnSpPr>
          <p:nvPr/>
        </p:nvCxnSpPr>
        <p:spPr>
          <a:xfrm flipV="1">
            <a:off x="1318774" y="3425236"/>
            <a:ext cx="656765" cy="675363"/>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9" idx="2"/>
          </p:cNvCxnSpPr>
          <p:nvPr/>
        </p:nvCxnSpPr>
        <p:spPr>
          <a:xfrm flipV="1">
            <a:off x="10167303" y="3932397"/>
            <a:ext cx="656703" cy="635575"/>
          </a:xfrm>
          <a:prstGeom prst="straightConnector1">
            <a:avLst/>
          </a:prstGeom>
          <a:ln w="190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28"/>
          <p:cNvSpPr txBox="1"/>
          <p:nvPr/>
        </p:nvSpPr>
        <p:spPr>
          <a:xfrm>
            <a:off x="3387166" y="220027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标题文本</a:t>
            </a:r>
          </a:p>
        </p:txBody>
      </p:sp>
      <p:sp>
        <p:nvSpPr>
          <p:cNvPr id="39" name="TextBox 29"/>
          <p:cNvSpPr txBox="1"/>
          <p:nvPr/>
        </p:nvSpPr>
        <p:spPr>
          <a:xfrm>
            <a:off x="3387166" y="2556872"/>
            <a:ext cx="2459709"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0" name="TextBox 28"/>
          <p:cNvSpPr txBox="1"/>
          <p:nvPr/>
        </p:nvSpPr>
        <p:spPr>
          <a:xfrm>
            <a:off x="8100567" y="220027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标题文本</a:t>
            </a:r>
          </a:p>
        </p:txBody>
      </p:sp>
      <p:sp>
        <p:nvSpPr>
          <p:cNvPr id="41" name="TextBox 29"/>
          <p:cNvSpPr txBox="1"/>
          <p:nvPr/>
        </p:nvSpPr>
        <p:spPr>
          <a:xfrm>
            <a:off x="8100567" y="2556872"/>
            <a:ext cx="2459709"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l">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2" name="TextBox 28"/>
          <p:cNvSpPr txBox="1"/>
          <p:nvPr/>
        </p:nvSpPr>
        <p:spPr>
          <a:xfrm>
            <a:off x="1730650" y="467952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标题文本</a:t>
            </a:r>
          </a:p>
        </p:txBody>
      </p:sp>
      <p:sp>
        <p:nvSpPr>
          <p:cNvPr id="43" name="TextBox 29"/>
          <p:cNvSpPr txBox="1"/>
          <p:nvPr/>
        </p:nvSpPr>
        <p:spPr>
          <a:xfrm>
            <a:off x="1524272" y="5036122"/>
            <a:ext cx="2459709"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4" name="TextBox 28"/>
          <p:cNvSpPr txBox="1"/>
          <p:nvPr/>
        </p:nvSpPr>
        <p:spPr>
          <a:xfrm>
            <a:off x="6528893" y="467952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标题文本</a:t>
            </a:r>
          </a:p>
        </p:txBody>
      </p:sp>
      <p:sp>
        <p:nvSpPr>
          <p:cNvPr id="45" name="TextBox 29"/>
          <p:cNvSpPr txBox="1"/>
          <p:nvPr/>
        </p:nvSpPr>
        <p:spPr>
          <a:xfrm>
            <a:off x="6322515" y="5036122"/>
            <a:ext cx="2459709"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1267566386"/>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46667">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46667">
                                          <p:cBhvr additive="base">
                                            <p:cTn id="7" dur="1200" fill="hold"/>
                                            <p:tgtEl>
                                              <p:spTgt spid="5"/>
                                            </p:tgtEl>
                                            <p:attrNameLst>
                                              <p:attrName>ppt_x</p:attrName>
                                            </p:attrNameLst>
                                          </p:cBhvr>
                                          <p:tavLst>
                                            <p:tav tm="0">
                                              <p:val>
                                                <p:strVal val="#ppt_x"/>
                                              </p:val>
                                            </p:tav>
                                            <p:tav tm="100000">
                                              <p:val>
                                                <p:strVal val="#ppt_x"/>
                                              </p:val>
                                            </p:tav>
                                          </p:tavLst>
                                        </p:anim>
                                        <p:anim calcmode="lin" valueType="num" p14:bounceEnd="46667">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14:presetBounceEnd="46667">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14:bounceEnd="46667">
                                          <p:cBhvr additive="base">
                                            <p:cTn id="11" dur="1200" fill="hold"/>
                                            <p:tgtEl>
                                              <p:spTgt spid="28"/>
                                            </p:tgtEl>
                                            <p:attrNameLst>
                                              <p:attrName>ppt_x</p:attrName>
                                            </p:attrNameLst>
                                          </p:cBhvr>
                                          <p:tavLst>
                                            <p:tav tm="0">
                                              <p:val>
                                                <p:strVal val="#ppt_x"/>
                                              </p:val>
                                            </p:tav>
                                            <p:tav tm="100000">
                                              <p:val>
                                                <p:strVal val="#ppt_x"/>
                                              </p:val>
                                            </p:tav>
                                          </p:tavLst>
                                        </p:anim>
                                        <p:anim calcmode="lin" valueType="num" p14:bounceEnd="46667">
                                          <p:cBhvr additive="base">
                                            <p:cTn id="12" dur="12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14:presetBounceEnd="46667">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14:bounceEnd="46667">
                                          <p:cBhvr additive="base">
                                            <p:cTn id="15" dur="1200" fill="hold"/>
                                            <p:tgtEl>
                                              <p:spTgt spid="26"/>
                                            </p:tgtEl>
                                            <p:attrNameLst>
                                              <p:attrName>ppt_x</p:attrName>
                                            </p:attrNameLst>
                                          </p:cBhvr>
                                          <p:tavLst>
                                            <p:tav tm="0">
                                              <p:val>
                                                <p:strVal val="#ppt_x"/>
                                              </p:val>
                                            </p:tav>
                                            <p:tav tm="100000">
                                              <p:val>
                                                <p:strVal val="#ppt_x"/>
                                              </p:val>
                                            </p:tav>
                                          </p:tavLst>
                                        </p:anim>
                                        <p:anim calcmode="lin" valueType="num" p14:bounceEnd="46667">
                                          <p:cBhvr additive="base">
                                            <p:cTn id="16" dur="12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14:presetBounceEnd="46667">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14:bounceEnd="46667">
                                          <p:cBhvr additive="base">
                                            <p:cTn id="19" dur="1200" fill="hold"/>
                                            <p:tgtEl>
                                              <p:spTgt spid="30"/>
                                            </p:tgtEl>
                                            <p:attrNameLst>
                                              <p:attrName>ppt_x</p:attrName>
                                            </p:attrNameLst>
                                          </p:cBhvr>
                                          <p:tavLst>
                                            <p:tav tm="0">
                                              <p:val>
                                                <p:strVal val="#ppt_x"/>
                                              </p:val>
                                            </p:tav>
                                            <p:tav tm="100000">
                                              <p:val>
                                                <p:strVal val="#ppt_x"/>
                                              </p:val>
                                            </p:tav>
                                          </p:tavLst>
                                        </p:anim>
                                        <p:anim calcmode="lin" valueType="num" p14:bounceEnd="46667">
                                          <p:cBhvr additive="base">
                                            <p:cTn id="20" dur="1200" fill="hold"/>
                                            <p:tgtEl>
                                              <p:spTgt spid="30"/>
                                            </p:tgtEl>
                                            <p:attrNameLst>
                                              <p:attrName>ppt_y</p:attrName>
                                            </p:attrNameLst>
                                          </p:cBhvr>
                                          <p:tavLst>
                                            <p:tav tm="0">
                                              <p:val>
                                                <p:strVal val="1+#ppt_h/2"/>
                                              </p:val>
                                            </p:tav>
                                            <p:tav tm="100000">
                                              <p:val>
                                                <p:strVal val="#ppt_y"/>
                                              </p:val>
                                            </p:tav>
                                          </p:tavLst>
                                        </p:anim>
                                      </p:childTnLst>
                                    </p:cTn>
                                  </p:par>
                                </p:childTnLst>
                              </p:cTn>
                            </p:par>
                            <p:par>
                              <p:cTn id="21" fill="hold">
                                <p:stCondLst>
                                  <p:cond delay="12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1700"/>
                                </p:stCondLst>
                                <p:childTnLst>
                                  <p:par>
                                    <p:cTn id="26" presetID="22" presetClass="entr" presetSubtype="8"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200"/>
                                            <p:tgtEl>
                                              <p:spTgt spid="34"/>
                                            </p:tgtEl>
                                          </p:cBhvr>
                                        </p:animEffect>
                                      </p:childTnLst>
                                    </p:cTn>
                                  </p:par>
                                </p:childTnLst>
                              </p:cTn>
                            </p:par>
                            <p:par>
                              <p:cTn id="29" fill="hold">
                                <p:stCondLst>
                                  <p:cond delay="1900"/>
                                </p:stCondLst>
                                <p:childTnLst>
                                  <p:par>
                                    <p:cTn id="30" presetID="22" presetClass="entr" presetSubtype="8"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200"/>
                                            <p:tgtEl>
                                              <p:spTgt spid="6"/>
                                            </p:tgtEl>
                                          </p:cBhvr>
                                        </p:animEffect>
                                      </p:childTnLst>
                                    </p:cTn>
                                  </p:par>
                                </p:childTnLst>
                              </p:cTn>
                            </p:par>
                            <p:par>
                              <p:cTn id="33" fill="hold">
                                <p:stCondLst>
                                  <p:cond delay="21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200"/>
                                            <p:tgtEl>
                                              <p:spTgt spid="24"/>
                                            </p:tgtEl>
                                          </p:cBhvr>
                                        </p:animEffect>
                                      </p:childTnLst>
                                    </p:cTn>
                                  </p:par>
                                </p:childTnLst>
                              </p:cTn>
                            </p:par>
                            <p:par>
                              <p:cTn id="37" fill="hold">
                                <p:stCondLst>
                                  <p:cond delay="2300"/>
                                </p:stCondLst>
                                <p:childTnLst>
                                  <p:par>
                                    <p:cTn id="38" presetID="22" presetClass="entr" presetSubtype="8"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200"/>
                                            <p:tgtEl>
                                              <p:spTgt spid="27"/>
                                            </p:tgtEl>
                                          </p:cBhvr>
                                        </p:animEffec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200"/>
                                            <p:tgtEl>
                                              <p:spTgt spid="32"/>
                                            </p:tgtEl>
                                          </p:cBhvr>
                                        </p:animEffect>
                                      </p:childTnLst>
                                    </p:cTn>
                                  </p:par>
                                </p:childTnLst>
                              </p:cTn>
                            </p:par>
                            <p:par>
                              <p:cTn id="45" fill="hold">
                                <p:stCondLst>
                                  <p:cond delay="27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200"/>
                                            <p:tgtEl>
                                              <p:spTgt spid="25"/>
                                            </p:tgtEl>
                                          </p:cBhvr>
                                        </p:animEffect>
                                      </p:childTnLst>
                                    </p:cTn>
                                  </p:par>
                                </p:childTnLst>
                              </p:cTn>
                            </p:par>
                            <p:par>
                              <p:cTn id="49" fill="hold">
                                <p:stCondLst>
                                  <p:cond delay="2900"/>
                                </p:stCondLst>
                                <p:childTnLst>
                                  <p:par>
                                    <p:cTn id="50" presetID="22" presetClass="entr" presetSubtype="8"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200"/>
                                            <p:tgtEl>
                                              <p:spTgt spid="31"/>
                                            </p:tgtEl>
                                          </p:cBhvr>
                                        </p:animEffect>
                                      </p:childTnLst>
                                    </p:cTn>
                                  </p:par>
                                </p:childTnLst>
                              </p:cTn>
                            </p:par>
                            <p:par>
                              <p:cTn id="53" fill="hold">
                                <p:stCondLst>
                                  <p:cond delay="3100"/>
                                </p:stCondLst>
                                <p:childTnLst>
                                  <p:par>
                                    <p:cTn id="54" presetID="22" presetClass="entr" presetSubtype="8"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200"/>
                                            <p:tgtEl>
                                              <p:spTgt spid="29"/>
                                            </p:tgtEl>
                                          </p:cBhvr>
                                        </p:animEffect>
                                      </p:childTnLst>
                                    </p:cTn>
                                  </p:par>
                                </p:childTnLst>
                              </p:cTn>
                            </p:par>
                            <p:par>
                              <p:cTn id="57" fill="hold">
                                <p:stCondLst>
                                  <p:cond delay="3300"/>
                                </p:stCondLst>
                                <p:childTnLst>
                                  <p:par>
                                    <p:cTn id="58" presetID="22" presetClass="entr" presetSubtype="8"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left)">
                                          <p:cBhvr>
                                            <p:cTn id="60" dur="200"/>
                                            <p:tgtEl>
                                              <p:spTgt spid="37"/>
                                            </p:tgtEl>
                                          </p:cBhvr>
                                        </p:animEffect>
                                      </p:childTnLst>
                                    </p:cTn>
                                  </p:par>
                                </p:childTnLst>
                              </p:cTn>
                            </p:par>
                            <p:par>
                              <p:cTn id="61" fill="hold">
                                <p:stCondLst>
                                  <p:cond delay="3500"/>
                                </p:stCondLst>
                                <p:childTnLst>
                                  <p:par>
                                    <p:cTn id="62" presetID="10" presetClass="entr" presetSubtype="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childTnLst>
                              </p:cTn>
                            </p:par>
                            <p:par>
                              <p:cTn id="65" fill="hold">
                                <p:stCondLst>
                                  <p:cond delay="4000"/>
                                </p:stCondLst>
                                <p:childTnLst>
                                  <p:par>
                                    <p:cTn id="66" presetID="31" presetClass="entr" presetSubtype="0" fill="hold" grpId="0" nodeType="afterEffect">
                                      <p:stCondLst>
                                        <p:cond delay="0"/>
                                      </p:stCondLst>
                                      <p:childTnLst>
                                        <p:set>
                                          <p:cBhvr>
                                            <p:cTn id="67" dur="1" fill="hold">
                                              <p:stCondLst>
                                                <p:cond delay="0"/>
                                              </p:stCondLst>
                                            </p:cTn>
                                            <p:tgtEl>
                                              <p:spTgt spid="38"/>
                                            </p:tgtEl>
                                            <p:attrNameLst>
                                              <p:attrName>style.visibility</p:attrName>
                                            </p:attrNameLst>
                                          </p:cBhvr>
                                          <p:to>
                                            <p:strVal val="visible"/>
                                          </p:to>
                                        </p:set>
                                        <p:anim calcmode="lin" valueType="num">
                                          <p:cBhvr>
                                            <p:cTn id="68" dur="1000" fill="hold"/>
                                            <p:tgtEl>
                                              <p:spTgt spid="38"/>
                                            </p:tgtEl>
                                            <p:attrNameLst>
                                              <p:attrName>ppt_w</p:attrName>
                                            </p:attrNameLst>
                                          </p:cBhvr>
                                          <p:tavLst>
                                            <p:tav tm="0">
                                              <p:val>
                                                <p:fltVal val="0"/>
                                              </p:val>
                                            </p:tav>
                                            <p:tav tm="100000">
                                              <p:val>
                                                <p:strVal val="#ppt_w"/>
                                              </p:val>
                                            </p:tav>
                                          </p:tavLst>
                                        </p:anim>
                                        <p:anim calcmode="lin" valueType="num">
                                          <p:cBhvr>
                                            <p:cTn id="69" dur="1000" fill="hold"/>
                                            <p:tgtEl>
                                              <p:spTgt spid="38"/>
                                            </p:tgtEl>
                                            <p:attrNameLst>
                                              <p:attrName>ppt_h</p:attrName>
                                            </p:attrNameLst>
                                          </p:cBhvr>
                                          <p:tavLst>
                                            <p:tav tm="0">
                                              <p:val>
                                                <p:fltVal val="0"/>
                                              </p:val>
                                            </p:tav>
                                            <p:tav tm="100000">
                                              <p:val>
                                                <p:strVal val="#ppt_h"/>
                                              </p:val>
                                            </p:tav>
                                          </p:tavLst>
                                        </p:anim>
                                        <p:anim calcmode="lin" valueType="num">
                                          <p:cBhvr>
                                            <p:cTn id="70" dur="1000" fill="hold"/>
                                            <p:tgtEl>
                                              <p:spTgt spid="38"/>
                                            </p:tgtEl>
                                            <p:attrNameLst>
                                              <p:attrName>style.rotation</p:attrName>
                                            </p:attrNameLst>
                                          </p:cBhvr>
                                          <p:tavLst>
                                            <p:tav tm="0">
                                              <p:val>
                                                <p:fltVal val="90"/>
                                              </p:val>
                                            </p:tav>
                                            <p:tav tm="100000">
                                              <p:val>
                                                <p:fltVal val="0"/>
                                              </p:val>
                                            </p:tav>
                                          </p:tavLst>
                                        </p:anim>
                                        <p:animEffect transition="in" filter="fade">
                                          <p:cBhvr>
                                            <p:cTn id="71" dur="1000"/>
                                            <p:tgtEl>
                                              <p:spTgt spid="38"/>
                                            </p:tgtEl>
                                          </p:cBhvr>
                                        </p:animEffect>
                                      </p:childTnLst>
                                    </p:cTn>
                                  </p:par>
                                  <p:par>
                                    <p:cTn id="72" presetID="31" presetClass="entr" presetSubtype="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p:cTn id="74" dur="1000" fill="hold"/>
                                            <p:tgtEl>
                                              <p:spTgt spid="39"/>
                                            </p:tgtEl>
                                            <p:attrNameLst>
                                              <p:attrName>ppt_w</p:attrName>
                                            </p:attrNameLst>
                                          </p:cBhvr>
                                          <p:tavLst>
                                            <p:tav tm="0">
                                              <p:val>
                                                <p:fltVal val="0"/>
                                              </p:val>
                                            </p:tav>
                                            <p:tav tm="100000">
                                              <p:val>
                                                <p:strVal val="#ppt_w"/>
                                              </p:val>
                                            </p:tav>
                                          </p:tavLst>
                                        </p:anim>
                                        <p:anim calcmode="lin" valueType="num">
                                          <p:cBhvr>
                                            <p:cTn id="75" dur="1000" fill="hold"/>
                                            <p:tgtEl>
                                              <p:spTgt spid="39"/>
                                            </p:tgtEl>
                                            <p:attrNameLst>
                                              <p:attrName>ppt_h</p:attrName>
                                            </p:attrNameLst>
                                          </p:cBhvr>
                                          <p:tavLst>
                                            <p:tav tm="0">
                                              <p:val>
                                                <p:fltVal val="0"/>
                                              </p:val>
                                            </p:tav>
                                            <p:tav tm="100000">
                                              <p:val>
                                                <p:strVal val="#ppt_h"/>
                                              </p:val>
                                            </p:tav>
                                          </p:tavLst>
                                        </p:anim>
                                        <p:anim calcmode="lin" valueType="num">
                                          <p:cBhvr>
                                            <p:cTn id="76" dur="1000" fill="hold"/>
                                            <p:tgtEl>
                                              <p:spTgt spid="39"/>
                                            </p:tgtEl>
                                            <p:attrNameLst>
                                              <p:attrName>style.rotation</p:attrName>
                                            </p:attrNameLst>
                                          </p:cBhvr>
                                          <p:tavLst>
                                            <p:tav tm="0">
                                              <p:val>
                                                <p:fltVal val="90"/>
                                              </p:val>
                                            </p:tav>
                                            <p:tav tm="100000">
                                              <p:val>
                                                <p:fltVal val="0"/>
                                              </p:val>
                                            </p:tav>
                                          </p:tavLst>
                                        </p:anim>
                                        <p:animEffect transition="in" filter="fade">
                                          <p:cBhvr>
                                            <p:cTn id="77" dur="1000"/>
                                            <p:tgtEl>
                                              <p:spTgt spid="39"/>
                                            </p:tgtEl>
                                          </p:cBhvr>
                                        </p:animEffect>
                                      </p:childTnLst>
                                    </p:cTn>
                                  </p:par>
                                  <p:par>
                                    <p:cTn id="78" presetID="31" presetClass="entr" presetSubtype="0" fill="hold" grpId="0" nodeType="withEffect">
                                      <p:stCondLst>
                                        <p:cond delay="0"/>
                                      </p:stCondLst>
                                      <p:childTnLst>
                                        <p:set>
                                          <p:cBhvr>
                                            <p:cTn id="79" dur="1" fill="hold">
                                              <p:stCondLst>
                                                <p:cond delay="0"/>
                                              </p:stCondLst>
                                            </p:cTn>
                                            <p:tgtEl>
                                              <p:spTgt spid="40"/>
                                            </p:tgtEl>
                                            <p:attrNameLst>
                                              <p:attrName>style.visibility</p:attrName>
                                            </p:attrNameLst>
                                          </p:cBhvr>
                                          <p:to>
                                            <p:strVal val="visible"/>
                                          </p:to>
                                        </p:set>
                                        <p:anim calcmode="lin" valueType="num">
                                          <p:cBhvr>
                                            <p:cTn id="80" dur="1000" fill="hold"/>
                                            <p:tgtEl>
                                              <p:spTgt spid="40"/>
                                            </p:tgtEl>
                                            <p:attrNameLst>
                                              <p:attrName>ppt_w</p:attrName>
                                            </p:attrNameLst>
                                          </p:cBhvr>
                                          <p:tavLst>
                                            <p:tav tm="0">
                                              <p:val>
                                                <p:fltVal val="0"/>
                                              </p:val>
                                            </p:tav>
                                            <p:tav tm="100000">
                                              <p:val>
                                                <p:strVal val="#ppt_w"/>
                                              </p:val>
                                            </p:tav>
                                          </p:tavLst>
                                        </p:anim>
                                        <p:anim calcmode="lin" valueType="num">
                                          <p:cBhvr>
                                            <p:cTn id="81" dur="1000" fill="hold"/>
                                            <p:tgtEl>
                                              <p:spTgt spid="40"/>
                                            </p:tgtEl>
                                            <p:attrNameLst>
                                              <p:attrName>ppt_h</p:attrName>
                                            </p:attrNameLst>
                                          </p:cBhvr>
                                          <p:tavLst>
                                            <p:tav tm="0">
                                              <p:val>
                                                <p:fltVal val="0"/>
                                              </p:val>
                                            </p:tav>
                                            <p:tav tm="100000">
                                              <p:val>
                                                <p:strVal val="#ppt_h"/>
                                              </p:val>
                                            </p:tav>
                                          </p:tavLst>
                                        </p:anim>
                                        <p:anim calcmode="lin" valueType="num">
                                          <p:cBhvr>
                                            <p:cTn id="82" dur="1000" fill="hold"/>
                                            <p:tgtEl>
                                              <p:spTgt spid="40"/>
                                            </p:tgtEl>
                                            <p:attrNameLst>
                                              <p:attrName>style.rotation</p:attrName>
                                            </p:attrNameLst>
                                          </p:cBhvr>
                                          <p:tavLst>
                                            <p:tav tm="0">
                                              <p:val>
                                                <p:fltVal val="90"/>
                                              </p:val>
                                            </p:tav>
                                            <p:tav tm="100000">
                                              <p:val>
                                                <p:fltVal val="0"/>
                                              </p:val>
                                            </p:tav>
                                          </p:tavLst>
                                        </p:anim>
                                        <p:animEffect transition="in" filter="fade">
                                          <p:cBhvr>
                                            <p:cTn id="83" dur="1000"/>
                                            <p:tgtEl>
                                              <p:spTgt spid="40"/>
                                            </p:tgtEl>
                                          </p:cBhvr>
                                        </p:animEffect>
                                      </p:childTnLst>
                                    </p:cTn>
                                  </p:par>
                                  <p:par>
                                    <p:cTn id="84" presetID="31" presetClass="entr" presetSubtype="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 calcmode="lin" valueType="num">
                                          <p:cBhvr>
                                            <p:cTn id="86" dur="1000" fill="hold"/>
                                            <p:tgtEl>
                                              <p:spTgt spid="41"/>
                                            </p:tgtEl>
                                            <p:attrNameLst>
                                              <p:attrName>ppt_w</p:attrName>
                                            </p:attrNameLst>
                                          </p:cBhvr>
                                          <p:tavLst>
                                            <p:tav tm="0">
                                              <p:val>
                                                <p:fltVal val="0"/>
                                              </p:val>
                                            </p:tav>
                                            <p:tav tm="100000">
                                              <p:val>
                                                <p:strVal val="#ppt_w"/>
                                              </p:val>
                                            </p:tav>
                                          </p:tavLst>
                                        </p:anim>
                                        <p:anim calcmode="lin" valueType="num">
                                          <p:cBhvr>
                                            <p:cTn id="87" dur="1000" fill="hold"/>
                                            <p:tgtEl>
                                              <p:spTgt spid="41"/>
                                            </p:tgtEl>
                                            <p:attrNameLst>
                                              <p:attrName>ppt_h</p:attrName>
                                            </p:attrNameLst>
                                          </p:cBhvr>
                                          <p:tavLst>
                                            <p:tav tm="0">
                                              <p:val>
                                                <p:fltVal val="0"/>
                                              </p:val>
                                            </p:tav>
                                            <p:tav tm="100000">
                                              <p:val>
                                                <p:strVal val="#ppt_h"/>
                                              </p:val>
                                            </p:tav>
                                          </p:tavLst>
                                        </p:anim>
                                        <p:anim calcmode="lin" valueType="num">
                                          <p:cBhvr>
                                            <p:cTn id="88" dur="1000" fill="hold"/>
                                            <p:tgtEl>
                                              <p:spTgt spid="41"/>
                                            </p:tgtEl>
                                            <p:attrNameLst>
                                              <p:attrName>style.rotation</p:attrName>
                                            </p:attrNameLst>
                                          </p:cBhvr>
                                          <p:tavLst>
                                            <p:tav tm="0">
                                              <p:val>
                                                <p:fltVal val="90"/>
                                              </p:val>
                                            </p:tav>
                                            <p:tav tm="100000">
                                              <p:val>
                                                <p:fltVal val="0"/>
                                              </p:val>
                                            </p:tav>
                                          </p:tavLst>
                                        </p:anim>
                                        <p:animEffect transition="in" filter="fade">
                                          <p:cBhvr>
                                            <p:cTn id="89" dur="1000"/>
                                            <p:tgtEl>
                                              <p:spTgt spid="41"/>
                                            </p:tgtEl>
                                          </p:cBhvr>
                                        </p:animEffect>
                                      </p:childTnLst>
                                    </p:cTn>
                                  </p:par>
                                  <p:par>
                                    <p:cTn id="90" presetID="31" presetClass="entr" presetSubtype="0"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 calcmode="lin" valueType="num">
                                          <p:cBhvr>
                                            <p:cTn id="92" dur="1000" fill="hold"/>
                                            <p:tgtEl>
                                              <p:spTgt spid="42"/>
                                            </p:tgtEl>
                                            <p:attrNameLst>
                                              <p:attrName>ppt_w</p:attrName>
                                            </p:attrNameLst>
                                          </p:cBhvr>
                                          <p:tavLst>
                                            <p:tav tm="0">
                                              <p:val>
                                                <p:fltVal val="0"/>
                                              </p:val>
                                            </p:tav>
                                            <p:tav tm="100000">
                                              <p:val>
                                                <p:strVal val="#ppt_w"/>
                                              </p:val>
                                            </p:tav>
                                          </p:tavLst>
                                        </p:anim>
                                        <p:anim calcmode="lin" valueType="num">
                                          <p:cBhvr>
                                            <p:cTn id="93" dur="1000" fill="hold"/>
                                            <p:tgtEl>
                                              <p:spTgt spid="42"/>
                                            </p:tgtEl>
                                            <p:attrNameLst>
                                              <p:attrName>ppt_h</p:attrName>
                                            </p:attrNameLst>
                                          </p:cBhvr>
                                          <p:tavLst>
                                            <p:tav tm="0">
                                              <p:val>
                                                <p:fltVal val="0"/>
                                              </p:val>
                                            </p:tav>
                                            <p:tav tm="100000">
                                              <p:val>
                                                <p:strVal val="#ppt_h"/>
                                              </p:val>
                                            </p:tav>
                                          </p:tavLst>
                                        </p:anim>
                                        <p:anim calcmode="lin" valueType="num">
                                          <p:cBhvr>
                                            <p:cTn id="94" dur="1000" fill="hold"/>
                                            <p:tgtEl>
                                              <p:spTgt spid="42"/>
                                            </p:tgtEl>
                                            <p:attrNameLst>
                                              <p:attrName>style.rotation</p:attrName>
                                            </p:attrNameLst>
                                          </p:cBhvr>
                                          <p:tavLst>
                                            <p:tav tm="0">
                                              <p:val>
                                                <p:fltVal val="90"/>
                                              </p:val>
                                            </p:tav>
                                            <p:tav tm="100000">
                                              <p:val>
                                                <p:fltVal val="0"/>
                                              </p:val>
                                            </p:tav>
                                          </p:tavLst>
                                        </p:anim>
                                        <p:animEffect transition="in" filter="fade">
                                          <p:cBhvr>
                                            <p:cTn id="95" dur="1000"/>
                                            <p:tgtEl>
                                              <p:spTgt spid="42"/>
                                            </p:tgtEl>
                                          </p:cBhvr>
                                        </p:animEffect>
                                      </p:childTnLst>
                                    </p:cTn>
                                  </p:par>
                                  <p:par>
                                    <p:cTn id="96" presetID="31"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p:cTn id="98" dur="1000" fill="hold"/>
                                            <p:tgtEl>
                                              <p:spTgt spid="43"/>
                                            </p:tgtEl>
                                            <p:attrNameLst>
                                              <p:attrName>ppt_w</p:attrName>
                                            </p:attrNameLst>
                                          </p:cBhvr>
                                          <p:tavLst>
                                            <p:tav tm="0">
                                              <p:val>
                                                <p:fltVal val="0"/>
                                              </p:val>
                                            </p:tav>
                                            <p:tav tm="100000">
                                              <p:val>
                                                <p:strVal val="#ppt_w"/>
                                              </p:val>
                                            </p:tav>
                                          </p:tavLst>
                                        </p:anim>
                                        <p:anim calcmode="lin" valueType="num">
                                          <p:cBhvr>
                                            <p:cTn id="99" dur="1000" fill="hold"/>
                                            <p:tgtEl>
                                              <p:spTgt spid="43"/>
                                            </p:tgtEl>
                                            <p:attrNameLst>
                                              <p:attrName>ppt_h</p:attrName>
                                            </p:attrNameLst>
                                          </p:cBhvr>
                                          <p:tavLst>
                                            <p:tav tm="0">
                                              <p:val>
                                                <p:fltVal val="0"/>
                                              </p:val>
                                            </p:tav>
                                            <p:tav tm="100000">
                                              <p:val>
                                                <p:strVal val="#ppt_h"/>
                                              </p:val>
                                            </p:tav>
                                          </p:tavLst>
                                        </p:anim>
                                        <p:anim calcmode="lin" valueType="num">
                                          <p:cBhvr>
                                            <p:cTn id="100" dur="1000" fill="hold"/>
                                            <p:tgtEl>
                                              <p:spTgt spid="43"/>
                                            </p:tgtEl>
                                            <p:attrNameLst>
                                              <p:attrName>style.rotation</p:attrName>
                                            </p:attrNameLst>
                                          </p:cBhvr>
                                          <p:tavLst>
                                            <p:tav tm="0">
                                              <p:val>
                                                <p:fltVal val="90"/>
                                              </p:val>
                                            </p:tav>
                                            <p:tav tm="100000">
                                              <p:val>
                                                <p:fltVal val="0"/>
                                              </p:val>
                                            </p:tav>
                                          </p:tavLst>
                                        </p:anim>
                                        <p:animEffect transition="in" filter="fade">
                                          <p:cBhvr>
                                            <p:cTn id="101" dur="1000"/>
                                            <p:tgtEl>
                                              <p:spTgt spid="43"/>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44"/>
                                            </p:tgtEl>
                                            <p:attrNameLst>
                                              <p:attrName>style.visibility</p:attrName>
                                            </p:attrNameLst>
                                          </p:cBhvr>
                                          <p:to>
                                            <p:strVal val="visible"/>
                                          </p:to>
                                        </p:set>
                                        <p:anim calcmode="lin" valueType="num">
                                          <p:cBhvr>
                                            <p:cTn id="104" dur="1000" fill="hold"/>
                                            <p:tgtEl>
                                              <p:spTgt spid="44"/>
                                            </p:tgtEl>
                                            <p:attrNameLst>
                                              <p:attrName>ppt_w</p:attrName>
                                            </p:attrNameLst>
                                          </p:cBhvr>
                                          <p:tavLst>
                                            <p:tav tm="0">
                                              <p:val>
                                                <p:fltVal val="0"/>
                                              </p:val>
                                            </p:tav>
                                            <p:tav tm="100000">
                                              <p:val>
                                                <p:strVal val="#ppt_w"/>
                                              </p:val>
                                            </p:tav>
                                          </p:tavLst>
                                        </p:anim>
                                        <p:anim calcmode="lin" valueType="num">
                                          <p:cBhvr>
                                            <p:cTn id="105" dur="1000" fill="hold"/>
                                            <p:tgtEl>
                                              <p:spTgt spid="44"/>
                                            </p:tgtEl>
                                            <p:attrNameLst>
                                              <p:attrName>ppt_h</p:attrName>
                                            </p:attrNameLst>
                                          </p:cBhvr>
                                          <p:tavLst>
                                            <p:tav tm="0">
                                              <p:val>
                                                <p:fltVal val="0"/>
                                              </p:val>
                                            </p:tav>
                                            <p:tav tm="100000">
                                              <p:val>
                                                <p:strVal val="#ppt_h"/>
                                              </p:val>
                                            </p:tav>
                                          </p:tavLst>
                                        </p:anim>
                                        <p:anim calcmode="lin" valueType="num">
                                          <p:cBhvr>
                                            <p:cTn id="106" dur="1000" fill="hold"/>
                                            <p:tgtEl>
                                              <p:spTgt spid="44"/>
                                            </p:tgtEl>
                                            <p:attrNameLst>
                                              <p:attrName>style.rotation</p:attrName>
                                            </p:attrNameLst>
                                          </p:cBhvr>
                                          <p:tavLst>
                                            <p:tav tm="0">
                                              <p:val>
                                                <p:fltVal val="90"/>
                                              </p:val>
                                            </p:tav>
                                            <p:tav tm="100000">
                                              <p:val>
                                                <p:fltVal val="0"/>
                                              </p:val>
                                            </p:tav>
                                          </p:tavLst>
                                        </p:anim>
                                        <p:animEffect transition="in" filter="fade">
                                          <p:cBhvr>
                                            <p:cTn id="107" dur="1000"/>
                                            <p:tgtEl>
                                              <p:spTgt spid="44"/>
                                            </p:tgtEl>
                                          </p:cBhvr>
                                        </p:animEffect>
                                      </p:childTnLst>
                                    </p:cTn>
                                  </p:par>
                                  <p:par>
                                    <p:cTn id="108" presetID="31" presetClass="entr" presetSubtype="0" fill="hold" grpId="0" nodeType="withEffect">
                                      <p:stCondLst>
                                        <p:cond delay="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1000" fill="hold"/>
                                            <p:tgtEl>
                                              <p:spTgt spid="45"/>
                                            </p:tgtEl>
                                            <p:attrNameLst>
                                              <p:attrName>ppt_w</p:attrName>
                                            </p:attrNameLst>
                                          </p:cBhvr>
                                          <p:tavLst>
                                            <p:tav tm="0">
                                              <p:val>
                                                <p:fltVal val="0"/>
                                              </p:val>
                                            </p:tav>
                                            <p:tav tm="100000">
                                              <p:val>
                                                <p:strVal val="#ppt_w"/>
                                              </p:val>
                                            </p:tav>
                                          </p:tavLst>
                                        </p:anim>
                                        <p:anim calcmode="lin" valueType="num">
                                          <p:cBhvr>
                                            <p:cTn id="111" dur="1000" fill="hold"/>
                                            <p:tgtEl>
                                              <p:spTgt spid="45"/>
                                            </p:tgtEl>
                                            <p:attrNameLst>
                                              <p:attrName>ppt_h</p:attrName>
                                            </p:attrNameLst>
                                          </p:cBhvr>
                                          <p:tavLst>
                                            <p:tav tm="0">
                                              <p:val>
                                                <p:fltVal val="0"/>
                                              </p:val>
                                            </p:tav>
                                            <p:tav tm="100000">
                                              <p:val>
                                                <p:strVal val="#ppt_h"/>
                                              </p:val>
                                            </p:tav>
                                          </p:tavLst>
                                        </p:anim>
                                        <p:anim calcmode="lin" valueType="num">
                                          <p:cBhvr>
                                            <p:cTn id="112" dur="1000" fill="hold"/>
                                            <p:tgtEl>
                                              <p:spTgt spid="45"/>
                                            </p:tgtEl>
                                            <p:attrNameLst>
                                              <p:attrName>style.rotation</p:attrName>
                                            </p:attrNameLst>
                                          </p:cBhvr>
                                          <p:tavLst>
                                            <p:tav tm="0">
                                              <p:val>
                                                <p:fltVal val="90"/>
                                              </p:val>
                                            </p:tav>
                                            <p:tav tm="100000">
                                              <p:val>
                                                <p:fltVal val="0"/>
                                              </p:val>
                                            </p:tav>
                                          </p:tavLst>
                                        </p:anim>
                                        <p:animEffect transition="in" filter="fade">
                                          <p:cBhvr>
                                            <p:cTn id="11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animBg="1"/>
          <p:bldP spid="25" grpId="0" animBg="1"/>
          <p:bldP spid="26" grpId="0" animBg="1"/>
          <p:bldP spid="27" grpId="0" animBg="1"/>
          <p:bldP spid="28" grpId="0" animBg="1"/>
          <p:bldP spid="29" grpId="0" animBg="1"/>
          <p:bldP spid="30" grpId="0" animBg="1"/>
          <p:bldP spid="33" grpId="0" animBg="1"/>
          <p:bldP spid="38" grpId="0"/>
          <p:bldP spid="39" grpId="0"/>
          <p:bldP spid="40" grpId="0"/>
          <p:bldP spid="41" grpId="0"/>
          <p:bldP spid="42" grpId="0"/>
          <p:bldP spid="43" grpId="0"/>
          <p:bldP spid="44" grpId="0"/>
          <p:bldP spid="4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00" fill="hold"/>
                                            <p:tgtEl>
                                              <p:spTgt spid="5"/>
                                            </p:tgtEl>
                                            <p:attrNameLst>
                                              <p:attrName>ppt_x</p:attrName>
                                            </p:attrNameLst>
                                          </p:cBhvr>
                                          <p:tavLst>
                                            <p:tav tm="0">
                                              <p:val>
                                                <p:strVal val="#ppt_x"/>
                                              </p:val>
                                            </p:tav>
                                            <p:tav tm="100000">
                                              <p:val>
                                                <p:strVal val="#ppt_x"/>
                                              </p:val>
                                            </p:tav>
                                          </p:tavLst>
                                        </p:anim>
                                        <p:anim calcmode="lin" valueType="num">
                                          <p:cBhvr additive="base">
                                            <p:cTn id="8" dur="12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200" fill="hold"/>
                                            <p:tgtEl>
                                              <p:spTgt spid="28"/>
                                            </p:tgtEl>
                                            <p:attrNameLst>
                                              <p:attrName>ppt_x</p:attrName>
                                            </p:attrNameLst>
                                          </p:cBhvr>
                                          <p:tavLst>
                                            <p:tav tm="0">
                                              <p:val>
                                                <p:strVal val="#ppt_x"/>
                                              </p:val>
                                            </p:tav>
                                            <p:tav tm="100000">
                                              <p:val>
                                                <p:strVal val="#ppt_x"/>
                                              </p:val>
                                            </p:tav>
                                          </p:tavLst>
                                        </p:anim>
                                        <p:anim calcmode="lin" valueType="num">
                                          <p:cBhvr additive="base">
                                            <p:cTn id="12" dur="12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1200" fill="hold"/>
                                            <p:tgtEl>
                                              <p:spTgt spid="26"/>
                                            </p:tgtEl>
                                            <p:attrNameLst>
                                              <p:attrName>ppt_x</p:attrName>
                                            </p:attrNameLst>
                                          </p:cBhvr>
                                          <p:tavLst>
                                            <p:tav tm="0">
                                              <p:val>
                                                <p:strVal val="#ppt_x"/>
                                              </p:val>
                                            </p:tav>
                                            <p:tav tm="100000">
                                              <p:val>
                                                <p:strVal val="#ppt_x"/>
                                              </p:val>
                                            </p:tav>
                                          </p:tavLst>
                                        </p:anim>
                                        <p:anim calcmode="lin" valueType="num">
                                          <p:cBhvr additive="base">
                                            <p:cTn id="16" dur="1200" fill="hold"/>
                                            <p:tgtEl>
                                              <p:spTgt spid="26"/>
                                            </p:tgtEl>
                                            <p:attrNameLst>
                                              <p:attrName>ppt_y</p:attrName>
                                            </p:attrNameLst>
                                          </p:cBhvr>
                                          <p:tavLst>
                                            <p:tav tm="0">
                                              <p:val>
                                                <p:strVal val="0-#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200" fill="hold"/>
                                            <p:tgtEl>
                                              <p:spTgt spid="30"/>
                                            </p:tgtEl>
                                            <p:attrNameLst>
                                              <p:attrName>ppt_x</p:attrName>
                                            </p:attrNameLst>
                                          </p:cBhvr>
                                          <p:tavLst>
                                            <p:tav tm="0">
                                              <p:val>
                                                <p:strVal val="#ppt_x"/>
                                              </p:val>
                                            </p:tav>
                                            <p:tav tm="100000">
                                              <p:val>
                                                <p:strVal val="#ppt_x"/>
                                              </p:val>
                                            </p:tav>
                                          </p:tavLst>
                                        </p:anim>
                                        <p:anim calcmode="lin" valueType="num">
                                          <p:cBhvr additive="base">
                                            <p:cTn id="20" dur="1200" fill="hold"/>
                                            <p:tgtEl>
                                              <p:spTgt spid="30"/>
                                            </p:tgtEl>
                                            <p:attrNameLst>
                                              <p:attrName>ppt_y</p:attrName>
                                            </p:attrNameLst>
                                          </p:cBhvr>
                                          <p:tavLst>
                                            <p:tav tm="0">
                                              <p:val>
                                                <p:strVal val="1+#ppt_h/2"/>
                                              </p:val>
                                            </p:tav>
                                            <p:tav tm="100000">
                                              <p:val>
                                                <p:strVal val="#ppt_y"/>
                                              </p:val>
                                            </p:tav>
                                          </p:tavLst>
                                        </p:anim>
                                      </p:childTnLst>
                                    </p:cTn>
                                  </p:par>
                                </p:childTnLst>
                              </p:cTn>
                            </p:par>
                            <p:par>
                              <p:cTn id="21" fill="hold">
                                <p:stCondLst>
                                  <p:cond delay="12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1700"/>
                                </p:stCondLst>
                                <p:childTnLst>
                                  <p:par>
                                    <p:cTn id="26" presetID="22" presetClass="entr" presetSubtype="8"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200"/>
                                            <p:tgtEl>
                                              <p:spTgt spid="34"/>
                                            </p:tgtEl>
                                          </p:cBhvr>
                                        </p:animEffect>
                                      </p:childTnLst>
                                    </p:cTn>
                                  </p:par>
                                </p:childTnLst>
                              </p:cTn>
                            </p:par>
                            <p:par>
                              <p:cTn id="29" fill="hold">
                                <p:stCondLst>
                                  <p:cond delay="1900"/>
                                </p:stCondLst>
                                <p:childTnLst>
                                  <p:par>
                                    <p:cTn id="30" presetID="22" presetClass="entr" presetSubtype="8"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200"/>
                                            <p:tgtEl>
                                              <p:spTgt spid="6"/>
                                            </p:tgtEl>
                                          </p:cBhvr>
                                        </p:animEffect>
                                      </p:childTnLst>
                                    </p:cTn>
                                  </p:par>
                                </p:childTnLst>
                              </p:cTn>
                            </p:par>
                            <p:par>
                              <p:cTn id="33" fill="hold">
                                <p:stCondLst>
                                  <p:cond delay="2100"/>
                                </p:stCondLst>
                                <p:childTnLst>
                                  <p:par>
                                    <p:cTn id="34" presetID="22" presetClass="entr" presetSubtype="8"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200"/>
                                            <p:tgtEl>
                                              <p:spTgt spid="24"/>
                                            </p:tgtEl>
                                          </p:cBhvr>
                                        </p:animEffect>
                                      </p:childTnLst>
                                    </p:cTn>
                                  </p:par>
                                </p:childTnLst>
                              </p:cTn>
                            </p:par>
                            <p:par>
                              <p:cTn id="37" fill="hold">
                                <p:stCondLst>
                                  <p:cond delay="2300"/>
                                </p:stCondLst>
                                <p:childTnLst>
                                  <p:par>
                                    <p:cTn id="38" presetID="22" presetClass="entr" presetSubtype="8"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200"/>
                                            <p:tgtEl>
                                              <p:spTgt spid="27"/>
                                            </p:tgtEl>
                                          </p:cBhvr>
                                        </p:animEffec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200"/>
                                            <p:tgtEl>
                                              <p:spTgt spid="32"/>
                                            </p:tgtEl>
                                          </p:cBhvr>
                                        </p:animEffect>
                                      </p:childTnLst>
                                    </p:cTn>
                                  </p:par>
                                </p:childTnLst>
                              </p:cTn>
                            </p:par>
                            <p:par>
                              <p:cTn id="45" fill="hold">
                                <p:stCondLst>
                                  <p:cond delay="2700"/>
                                </p:stCondLst>
                                <p:childTnLst>
                                  <p:par>
                                    <p:cTn id="46" presetID="2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200"/>
                                            <p:tgtEl>
                                              <p:spTgt spid="25"/>
                                            </p:tgtEl>
                                          </p:cBhvr>
                                        </p:animEffect>
                                      </p:childTnLst>
                                    </p:cTn>
                                  </p:par>
                                </p:childTnLst>
                              </p:cTn>
                            </p:par>
                            <p:par>
                              <p:cTn id="49" fill="hold">
                                <p:stCondLst>
                                  <p:cond delay="2900"/>
                                </p:stCondLst>
                                <p:childTnLst>
                                  <p:par>
                                    <p:cTn id="50" presetID="22" presetClass="entr" presetSubtype="8"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200"/>
                                            <p:tgtEl>
                                              <p:spTgt spid="31"/>
                                            </p:tgtEl>
                                          </p:cBhvr>
                                        </p:animEffect>
                                      </p:childTnLst>
                                    </p:cTn>
                                  </p:par>
                                </p:childTnLst>
                              </p:cTn>
                            </p:par>
                            <p:par>
                              <p:cTn id="53" fill="hold">
                                <p:stCondLst>
                                  <p:cond delay="3100"/>
                                </p:stCondLst>
                                <p:childTnLst>
                                  <p:par>
                                    <p:cTn id="54" presetID="22" presetClass="entr" presetSubtype="8"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200"/>
                                            <p:tgtEl>
                                              <p:spTgt spid="29"/>
                                            </p:tgtEl>
                                          </p:cBhvr>
                                        </p:animEffect>
                                      </p:childTnLst>
                                    </p:cTn>
                                  </p:par>
                                </p:childTnLst>
                              </p:cTn>
                            </p:par>
                            <p:par>
                              <p:cTn id="57" fill="hold">
                                <p:stCondLst>
                                  <p:cond delay="3300"/>
                                </p:stCondLst>
                                <p:childTnLst>
                                  <p:par>
                                    <p:cTn id="58" presetID="22" presetClass="entr" presetSubtype="8"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left)">
                                          <p:cBhvr>
                                            <p:cTn id="60" dur="200"/>
                                            <p:tgtEl>
                                              <p:spTgt spid="37"/>
                                            </p:tgtEl>
                                          </p:cBhvr>
                                        </p:animEffect>
                                      </p:childTnLst>
                                    </p:cTn>
                                  </p:par>
                                </p:childTnLst>
                              </p:cTn>
                            </p:par>
                            <p:par>
                              <p:cTn id="61" fill="hold">
                                <p:stCondLst>
                                  <p:cond delay="3500"/>
                                </p:stCondLst>
                                <p:childTnLst>
                                  <p:par>
                                    <p:cTn id="62" presetID="10" presetClass="entr" presetSubtype="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childTnLst>
                              </p:cTn>
                            </p:par>
                            <p:par>
                              <p:cTn id="65" fill="hold">
                                <p:stCondLst>
                                  <p:cond delay="4000"/>
                                </p:stCondLst>
                                <p:childTnLst>
                                  <p:par>
                                    <p:cTn id="66" presetID="31" presetClass="entr" presetSubtype="0" fill="hold" grpId="0" nodeType="afterEffect">
                                      <p:stCondLst>
                                        <p:cond delay="0"/>
                                      </p:stCondLst>
                                      <p:childTnLst>
                                        <p:set>
                                          <p:cBhvr>
                                            <p:cTn id="67" dur="1" fill="hold">
                                              <p:stCondLst>
                                                <p:cond delay="0"/>
                                              </p:stCondLst>
                                            </p:cTn>
                                            <p:tgtEl>
                                              <p:spTgt spid="38"/>
                                            </p:tgtEl>
                                            <p:attrNameLst>
                                              <p:attrName>style.visibility</p:attrName>
                                            </p:attrNameLst>
                                          </p:cBhvr>
                                          <p:to>
                                            <p:strVal val="visible"/>
                                          </p:to>
                                        </p:set>
                                        <p:anim calcmode="lin" valueType="num">
                                          <p:cBhvr>
                                            <p:cTn id="68" dur="1000" fill="hold"/>
                                            <p:tgtEl>
                                              <p:spTgt spid="38"/>
                                            </p:tgtEl>
                                            <p:attrNameLst>
                                              <p:attrName>ppt_w</p:attrName>
                                            </p:attrNameLst>
                                          </p:cBhvr>
                                          <p:tavLst>
                                            <p:tav tm="0">
                                              <p:val>
                                                <p:fltVal val="0"/>
                                              </p:val>
                                            </p:tav>
                                            <p:tav tm="100000">
                                              <p:val>
                                                <p:strVal val="#ppt_w"/>
                                              </p:val>
                                            </p:tav>
                                          </p:tavLst>
                                        </p:anim>
                                        <p:anim calcmode="lin" valueType="num">
                                          <p:cBhvr>
                                            <p:cTn id="69" dur="1000" fill="hold"/>
                                            <p:tgtEl>
                                              <p:spTgt spid="38"/>
                                            </p:tgtEl>
                                            <p:attrNameLst>
                                              <p:attrName>ppt_h</p:attrName>
                                            </p:attrNameLst>
                                          </p:cBhvr>
                                          <p:tavLst>
                                            <p:tav tm="0">
                                              <p:val>
                                                <p:fltVal val="0"/>
                                              </p:val>
                                            </p:tav>
                                            <p:tav tm="100000">
                                              <p:val>
                                                <p:strVal val="#ppt_h"/>
                                              </p:val>
                                            </p:tav>
                                          </p:tavLst>
                                        </p:anim>
                                        <p:anim calcmode="lin" valueType="num">
                                          <p:cBhvr>
                                            <p:cTn id="70" dur="1000" fill="hold"/>
                                            <p:tgtEl>
                                              <p:spTgt spid="38"/>
                                            </p:tgtEl>
                                            <p:attrNameLst>
                                              <p:attrName>style.rotation</p:attrName>
                                            </p:attrNameLst>
                                          </p:cBhvr>
                                          <p:tavLst>
                                            <p:tav tm="0">
                                              <p:val>
                                                <p:fltVal val="90"/>
                                              </p:val>
                                            </p:tav>
                                            <p:tav tm="100000">
                                              <p:val>
                                                <p:fltVal val="0"/>
                                              </p:val>
                                            </p:tav>
                                          </p:tavLst>
                                        </p:anim>
                                        <p:animEffect transition="in" filter="fade">
                                          <p:cBhvr>
                                            <p:cTn id="71" dur="1000"/>
                                            <p:tgtEl>
                                              <p:spTgt spid="38"/>
                                            </p:tgtEl>
                                          </p:cBhvr>
                                        </p:animEffect>
                                      </p:childTnLst>
                                    </p:cTn>
                                  </p:par>
                                  <p:par>
                                    <p:cTn id="72" presetID="31" presetClass="entr" presetSubtype="0"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 calcmode="lin" valueType="num">
                                          <p:cBhvr>
                                            <p:cTn id="74" dur="1000" fill="hold"/>
                                            <p:tgtEl>
                                              <p:spTgt spid="39"/>
                                            </p:tgtEl>
                                            <p:attrNameLst>
                                              <p:attrName>ppt_w</p:attrName>
                                            </p:attrNameLst>
                                          </p:cBhvr>
                                          <p:tavLst>
                                            <p:tav tm="0">
                                              <p:val>
                                                <p:fltVal val="0"/>
                                              </p:val>
                                            </p:tav>
                                            <p:tav tm="100000">
                                              <p:val>
                                                <p:strVal val="#ppt_w"/>
                                              </p:val>
                                            </p:tav>
                                          </p:tavLst>
                                        </p:anim>
                                        <p:anim calcmode="lin" valueType="num">
                                          <p:cBhvr>
                                            <p:cTn id="75" dur="1000" fill="hold"/>
                                            <p:tgtEl>
                                              <p:spTgt spid="39"/>
                                            </p:tgtEl>
                                            <p:attrNameLst>
                                              <p:attrName>ppt_h</p:attrName>
                                            </p:attrNameLst>
                                          </p:cBhvr>
                                          <p:tavLst>
                                            <p:tav tm="0">
                                              <p:val>
                                                <p:fltVal val="0"/>
                                              </p:val>
                                            </p:tav>
                                            <p:tav tm="100000">
                                              <p:val>
                                                <p:strVal val="#ppt_h"/>
                                              </p:val>
                                            </p:tav>
                                          </p:tavLst>
                                        </p:anim>
                                        <p:anim calcmode="lin" valueType="num">
                                          <p:cBhvr>
                                            <p:cTn id="76" dur="1000" fill="hold"/>
                                            <p:tgtEl>
                                              <p:spTgt spid="39"/>
                                            </p:tgtEl>
                                            <p:attrNameLst>
                                              <p:attrName>style.rotation</p:attrName>
                                            </p:attrNameLst>
                                          </p:cBhvr>
                                          <p:tavLst>
                                            <p:tav tm="0">
                                              <p:val>
                                                <p:fltVal val="90"/>
                                              </p:val>
                                            </p:tav>
                                            <p:tav tm="100000">
                                              <p:val>
                                                <p:fltVal val="0"/>
                                              </p:val>
                                            </p:tav>
                                          </p:tavLst>
                                        </p:anim>
                                        <p:animEffect transition="in" filter="fade">
                                          <p:cBhvr>
                                            <p:cTn id="77" dur="1000"/>
                                            <p:tgtEl>
                                              <p:spTgt spid="39"/>
                                            </p:tgtEl>
                                          </p:cBhvr>
                                        </p:animEffect>
                                      </p:childTnLst>
                                    </p:cTn>
                                  </p:par>
                                  <p:par>
                                    <p:cTn id="78" presetID="31" presetClass="entr" presetSubtype="0" fill="hold" grpId="0" nodeType="withEffect">
                                      <p:stCondLst>
                                        <p:cond delay="0"/>
                                      </p:stCondLst>
                                      <p:childTnLst>
                                        <p:set>
                                          <p:cBhvr>
                                            <p:cTn id="79" dur="1" fill="hold">
                                              <p:stCondLst>
                                                <p:cond delay="0"/>
                                              </p:stCondLst>
                                            </p:cTn>
                                            <p:tgtEl>
                                              <p:spTgt spid="40"/>
                                            </p:tgtEl>
                                            <p:attrNameLst>
                                              <p:attrName>style.visibility</p:attrName>
                                            </p:attrNameLst>
                                          </p:cBhvr>
                                          <p:to>
                                            <p:strVal val="visible"/>
                                          </p:to>
                                        </p:set>
                                        <p:anim calcmode="lin" valueType="num">
                                          <p:cBhvr>
                                            <p:cTn id="80" dur="1000" fill="hold"/>
                                            <p:tgtEl>
                                              <p:spTgt spid="40"/>
                                            </p:tgtEl>
                                            <p:attrNameLst>
                                              <p:attrName>ppt_w</p:attrName>
                                            </p:attrNameLst>
                                          </p:cBhvr>
                                          <p:tavLst>
                                            <p:tav tm="0">
                                              <p:val>
                                                <p:fltVal val="0"/>
                                              </p:val>
                                            </p:tav>
                                            <p:tav tm="100000">
                                              <p:val>
                                                <p:strVal val="#ppt_w"/>
                                              </p:val>
                                            </p:tav>
                                          </p:tavLst>
                                        </p:anim>
                                        <p:anim calcmode="lin" valueType="num">
                                          <p:cBhvr>
                                            <p:cTn id="81" dur="1000" fill="hold"/>
                                            <p:tgtEl>
                                              <p:spTgt spid="40"/>
                                            </p:tgtEl>
                                            <p:attrNameLst>
                                              <p:attrName>ppt_h</p:attrName>
                                            </p:attrNameLst>
                                          </p:cBhvr>
                                          <p:tavLst>
                                            <p:tav tm="0">
                                              <p:val>
                                                <p:fltVal val="0"/>
                                              </p:val>
                                            </p:tav>
                                            <p:tav tm="100000">
                                              <p:val>
                                                <p:strVal val="#ppt_h"/>
                                              </p:val>
                                            </p:tav>
                                          </p:tavLst>
                                        </p:anim>
                                        <p:anim calcmode="lin" valueType="num">
                                          <p:cBhvr>
                                            <p:cTn id="82" dur="1000" fill="hold"/>
                                            <p:tgtEl>
                                              <p:spTgt spid="40"/>
                                            </p:tgtEl>
                                            <p:attrNameLst>
                                              <p:attrName>style.rotation</p:attrName>
                                            </p:attrNameLst>
                                          </p:cBhvr>
                                          <p:tavLst>
                                            <p:tav tm="0">
                                              <p:val>
                                                <p:fltVal val="90"/>
                                              </p:val>
                                            </p:tav>
                                            <p:tav tm="100000">
                                              <p:val>
                                                <p:fltVal val="0"/>
                                              </p:val>
                                            </p:tav>
                                          </p:tavLst>
                                        </p:anim>
                                        <p:animEffect transition="in" filter="fade">
                                          <p:cBhvr>
                                            <p:cTn id="83" dur="1000"/>
                                            <p:tgtEl>
                                              <p:spTgt spid="40"/>
                                            </p:tgtEl>
                                          </p:cBhvr>
                                        </p:animEffect>
                                      </p:childTnLst>
                                    </p:cTn>
                                  </p:par>
                                  <p:par>
                                    <p:cTn id="84" presetID="31" presetClass="entr" presetSubtype="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anim calcmode="lin" valueType="num">
                                          <p:cBhvr>
                                            <p:cTn id="86" dur="1000" fill="hold"/>
                                            <p:tgtEl>
                                              <p:spTgt spid="41"/>
                                            </p:tgtEl>
                                            <p:attrNameLst>
                                              <p:attrName>ppt_w</p:attrName>
                                            </p:attrNameLst>
                                          </p:cBhvr>
                                          <p:tavLst>
                                            <p:tav tm="0">
                                              <p:val>
                                                <p:fltVal val="0"/>
                                              </p:val>
                                            </p:tav>
                                            <p:tav tm="100000">
                                              <p:val>
                                                <p:strVal val="#ppt_w"/>
                                              </p:val>
                                            </p:tav>
                                          </p:tavLst>
                                        </p:anim>
                                        <p:anim calcmode="lin" valueType="num">
                                          <p:cBhvr>
                                            <p:cTn id="87" dur="1000" fill="hold"/>
                                            <p:tgtEl>
                                              <p:spTgt spid="41"/>
                                            </p:tgtEl>
                                            <p:attrNameLst>
                                              <p:attrName>ppt_h</p:attrName>
                                            </p:attrNameLst>
                                          </p:cBhvr>
                                          <p:tavLst>
                                            <p:tav tm="0">
                                              <p:val>
                                                <p:fltVal val="0"/>
                                              </p:val>
                                            </p:tav>
                                            <p:tav tm="100000">
                                              <p:val>
                                                <p:strVal val="#ppt_h"/>
                                              </p:val>
                                            </p:tav>
                                          </p:tavLst>
                                        </p:anim>
                                        <p:anim calcmode="lin" valueType="num">
                                          <p:cBhvr>
                                            <p:cTn id="88" dur="1000" fill="hold"/>
                                            <p:tgtEl>
                                              <p:spTgt spid="41"/>
                                            </p:tgtEl>
                                            <p:attrNameLst>
                                              <p:attrName>style.rotation</p:attrName>
                                            </p:attrNameLst>
                                          </p:cBhvr>
                                          <p:tavLst>
                                            <p:tav tm="0">
                                              <p:val>
                                                <p:fltVal val="90"/>
                                              </p:val>
                                            </p:tav>
                                            <p:tav tm="100000">
                                              <p:val>
                                                <p:fltVal val="0"/>
                                              </p:val>
                                            </p:tav>
                                          </p:tavLst>
                                        </p:anim>
                                        <p:animEffect transition="in" filter="fade">
                                          <p:cBhvr>
                                            <p:cTn id="89" dur="1000"/>
                                            <p:tgtEl>
                                              <p:spTgt spid="41"/>
                                            </p:tgtEl>
                                          </p:cBhvr>
                                        </p:animEffect>
                                      </p:childTnLst>
                                    </p:cTn>
                                  </p:par>
                                  <p:par>
                                    <p:cTn id="90" presetID="31" presetClass="entr" presetSubtype="0"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 calcmode="lin" valueType="num">
                                          <p:cBhvr>
                                            <p:cTn id="92" dur="1000" fill="hold"/>
                                            <p:tgtEl>
                                              <p:spTgt spid="42"/>
                                            </p:tgtEl>
                                            <p:attrNameLst>
                                              <p:attrName>ppt_w</p:attrName>
                                            </p:attrNameLst>
                                          </p:cBhvr>
                                          <p:tavLst>
                                            <p:tav tm="0">
                                              <p:val>
                                                <p:fltVal val="0"/>
                                              </p:val>
                                            </p:tav>
                                            <p:tav tm="100000">
                                              <p:val>
                                                <p:strVal val="#ppt_w"/>
                                              </p:val>
                                            </p:tav>
                                          </p:tavLst>
                                        </p:anim>
                                        <p:anim calcmode="lin" valueType="num">
                                          <p:cBhvr>
                                            <p:cTn id="93" dur="1000" fill="hold"/>
                                            <p:tgtEl>
                                              <p:spTgt spid="42"/>
                                            </p:tgtEl>
                                            <p:attrNameLst>
                                              <p:attrName>ppt_h</p:attrName>
                                            </p:attrNameLst>
                                          </p:cBhvr>
                                          <p:tavLst>
                                            <p:tav tm="0">
                                              <p:val>
                                                <p:fltVal val="0"/>
                                              </p:val>
                                            </p:tav>
                                            <p:tav tm="100000">
                                              <p:val>
                                                <p:strVal val="#ppt_h"/>
                                              </p:val>
                                            </p:tav>
                                          </p:tavLst>
                                        </p:anim>
                                        <p:anim calcmode="lin" valueType="num">
                                          <p:cBhvr>
                                            <p:cTn id="94" dur="1000" fill="hold"/>
                                            <p:tgtEl>
                                              <p:spTgt spid="42"/>
                                            </p:tgtEl>
                                            <p:attrNameLst>
                                              <p:attrName>style.rotation</p:attrName>
                                            </p:attrNameLst>
                                          </p:cBhvr>
                                          <p:tavLst>
                                            <p:tav tm="0">
                                              <p:val>
                                                <p:fltVal val="90"/>
                                              </p:val>
                                            </p:tav>
                                            <p:tav tm="100000">
                                              <p:val>
                                                <p:fltVal val="0"/>
                                              </p:val>
                                            </p:tav>
                                          </p:tavLst>
                                        </p:anim>
                                        <p:animEffect transition="in" filter="fade">
                                          <p:cBhvr>
                                            <p:cTn id="95" dur="1000"/>
                                            <p:tgtEl>
                                              <p:spTgt spid="42"/>
                                            </p:tgtEl>
                                          </p:cBhvr>
                                        </p:animEffect>
                                      </p:childTnLst>
                                    </p:cTn>
                                  </p:par>
                                  <p:par>
                                    <p:cTn id="96" presetID="31"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 calcmode="lin" valueType="num">
                                          <p:cBhvr>
                                            <p:cTn id="98" dur="1000" fill="hold"/>
                                            <p:tgtEl>
                                              <p:spTgt spid="43"/>
                                            </p:tgtEl>
                                            <p:attrNameLst>
                                              <p:attrName>ppt_w</p:attrName>
                                            </p:attrNameLst>
                                          </p:cBhvr>
                                          <p:tavLst>
                                            <p:tav tm="0">
                                              <p:val>
                                                <p:fltVal val="0"/>
                                              </p:val>
                                            </p:tav>
                                            <p:tav tm="100000">
                                              <p:val>
                                                <p:strVal val="#ppt_w"/>
                                              </p:val>
                                            </p:tav>
                                          </p:tavLst>
                                        </p:anim>
                                        <p:anim calcmode="lin" valueType="num">
                                          <p:cBhvr>
                                            <p:cTn id="99" dur="1000" fill="hold"/>
                                            <p:tgtEl>
                                              <p:spTgt spid="43"/>
                                            </p:tgtEl>
                                            <p:attrNameLst>
                                              <p:attrName>ppt_h</p:attrName>
                                            </p:attrNameLst>
                                          </p:cBhvr>
                                          <p:tavLst>
                                            <p:tav tm="0">
                                              <p:val>
                                                <p:fltVal val="0"/>
                                              </p:val>
                                            </p:tav>
                                            <p:tav tm="100000">
                                              <p:val>
                                                <p:strVal val="#ppt_h"/>
                                              </p:val>
                                            </p:tav>
                                          </p:tavLst>
                                        </p:anim>
                                        <p:anim calcmode="lin" valueType="num">
                                          <p:cBhvr>
                                            <p:cTn id="100" dur="1000" fill="hold"/>
                                            <p:tgtEl>
                                              <p:spTgt spid="43"/>
                                            </p:tgtEl>
                                            <p:attrNameLst>
                                              <p:attrName>style.rotation</p:attrName>
                                            </p:attrNameLst>
                                          </p:cBhvr>
                                          <p:tavLst>
                                            <p:tav tm="0">
                                              <p:val>
                                                <p:fltVal val="90"/>
                                              </p:val>
                                            </p:tav>
                                            <p:tav tm="100000">
                                              <p:val>
                                                <p:fltVal val="0"/>
                                              </p:val>
                                            </p:tav>
                                          </p:tavLst>
                                        </p:anim>
                                        <p:animEffect transition="in" filter="fade">
                                          <p:cBhvr>
                                            <p:cTn id="101" dur="1000"/>
                                            <p:tgtEl>
                                              <p:spTgt spid="43"/>
                                            </p:tgtEl>
                                          </p:cBhvr>
                                        </p:animEffect>
                                      </p:childTnLst>
                                    </p:cTn>
                                  </p:par>
                                  <p:par>
                                    <p:cTn id="102" presetID="31" presetClass="entr" presetSubtype="0" fill="hold" grpId="0" nodeType="withEffect">
                                      <p:stCondLst>
                                        <p:cond delay="0"/>
                                      </p:stCondLst>
                                      <p:childTnLst>
                                        <p:set>
                                          <p:cBhvr>
                                            <p:cTn id="103" dur="1" fill="hold">
                                              <p:stCondLst>
                                                <p:cond delay="0"/>
                                              </p:stCondLst>
                                            </p:cTn>
                                            <p:tgtEl>
                                              <p:spTgt spid="44"/>
                                            </p:tgtEl>
                                            <p:attrNameLst>
                                              <p:attrName>style.visibility</p:attrName>
                                            </p:attrNameLst>
                                          </p:cBhvr>
                                          <p:to>
                                            <p:strVal val="visible"/>
                                          </p:to>
                                        </p:set>
                                        <p:anim calcmode="lin" valueType="num">
                                          <p:cBhvr>
                                            <p:cTn id="104" dur="1000" fill="hold"/>
                                            <p:tgtEl>
                                              <p:spTgt spid="44"/>
                                            </p:tgtEl>
                                            <p:attrNameLst>
                                              <p:attrName>ppt_w</p:attrName>
                                            </p:attrNameLst>
                                          </p:cBhvr>
                                          <p:tavLst>
                                            <p:tav tm="0">
                                              <p:val>
                                                <p:fltVal val="0"/>
                                              </p:val>
                                            </p:tav>
                                            <p:tav tm="100000">
                                              <p:val>
                                                <p:strVal val="#ppt_w"/>
                                              </p:val>
                                            </p:tav>
                                          </p:tavLst>
                                        </p:anim>
                                        <p:anim calcmode="lin" valueType="num">
                                          <p:cBhvr>
                                            <p:cTn id="105" dur="1000" fill="hold"/>
                                            <p:tgtEl>
                                              <p:spTgt spid="44"/>
                                            </p:tgtEl>
                                            <p:attrNameLst>
                                              <p:attrName>ppt_h</p:attrName>
                                            </p:attrNameLst>
                                          </p:cBhvr>
                                          <p:tavLst>
                                            <p:tav tm="0">
                                              <p:val>
                                                <p:fltVal val="0"/>
                                              </p:val>
                                            </p:tav>
                                            <p:tav tm="100000">
                                              <p:val>
                                                <p:strVal val="#ppt_h"/>
                                              </p:val>
                                            </p:tav>
                                          </p:tavLst>
                                        </p:anim>
                                        <p:anim calcmode="lin" valueType="num">
                                          <p:cBhvr>
                                            <p:cTn id="106" dur="1000" fill="hold"/>
                                            <p:tgtEl>
                                              <p:spTgt spid="44"/>
                                            </p:tgtEl>
                                            <p:attrNameLst>
                                              <p:attrName>style.rotation</p:attrName>
                                            </p:attrNameLst>
                                          </p:cBhvr>
                                          <p:tavLst>
                                            <p:tav tm="0">
                                              <p:val>
                                                <p:fltVal val="90"/>
                                              </p:val>
                                            </p:tav>
                                            <p:tav tm="100000">
                                              <p:val>
                                                <p:fltVal val="0"/>
                                              </p:val>
                                            </p:tav>
                                          </p:tavLst>
                                        </p:anim>
                                        <p:animEffect transition="in" filter="fade">
                                          <p:cBhvr>
                                            <p:cTn id="107" dur="1000"/>
                                            <p:tgtEl>
                                              <p:spTgt spid="44"/>
                                            </p:tgtEl>
                                          </p:cBhvr>
                                        </p:animEffect>
                                      </p:childTnLst>
                                    </p:cTn>
                                  </p:par>
                                  <p:par>
                                    <p:cTn id="108" presetID="31" presetClass="entr" presetSubtype="0" fill="hold" grpId="0" nodeType="withEffect">
                                      <p:stCondLst>
                                        <p:cond delay="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1000" fill="hold"/>
                                            <p:tgtEl>
                                              <p:spTgt spid="45"/>
                                            </p:tgtEl>
                                            <p:attrNameLst>
                                              <p:attrName>ppt_w</p:attrName>
                                            </p:attrNameLst>
                                          </p:cBhvr>
                                          <p:tavLst>
                                            <p:tav tm="0">
                                              <p:val>
                                                <p:fltVal val="0"/>
                                              </p:val>
                                            </p:tav>
                                            <p:tav tm="100000">
                                              <p:val>
                                                <p:strVal val="#ppt_w"/>
                                              </p:val>
                                            </p:tav>
                                          </p:tavLst>
                                        </p:anim>
                                        <p:anim calcmode="lin" valueType="num">
                                          <p:cBhvr>
                                            <p:cTn id="111" dur="1000" fill="hold"/>
                                            <p:tgtEl>
                                              <p:spTgt spid="45"/>
                                            </p:tgtEl>
                                            <p:attrNameLst>
                                              <p:attrName>ppt_h</p:attrName>
                                            </p:attrNameLst>
                                          </p:cBhvr>
                                          <p:tavLst>
                                            <p:tav tm="0">
                                              <p:val>
                                                <p:fltVal val="0"/>
                                              </p:val>
                                            </p:tav>
                                            <p:tav tm="100000">
                                              <p:val>
                                                <p:strVal val="#ppt_h"/>
                                              </p:val>
                                            </p:tav>
                                          </p:tavLst>
                                        </p:anim>
                                        <p:anim calcmode="lin" valueType="num">
                                          <p:cBhvr>
                                            <p:cTn id="112" dur="1000" fill="hold"/>
                                            <p:tgtEl>
                                              <p:spTgt spid="45"/>
                                            </p:tgtEl>
                                            <p:attrNameLst>
                                              <p:attrName>style.rotation</p:attrName>
                                            </p:attrNameLst>
                                          </p:cBhvr>
                                          <p:tavLst>
                                            <p:tav tm="0">
                                              <p:val>
                                                <p:fltVal val="90"/>
                                              </p:val>
                                            </p:tav>
                                            <p:tav tm="100000">
                                              <p:val>
                                                <p:fltVal val="0"/>
                                              </p:val>
                                            </p:tav>
                                          </p:tavLst>
                                        </p:anim>
                                        <p:animEffect transition="in" filter="fade">
                                          <p:cBhvr>
                                            <p:cTn id="11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4" grpId="0" animBg="1"/>
          <p:bldP spid="25" grpId="0" animBg="1"/>
          <p:bldP spid="26" grpId="0" animBg="1"/>
          <p:bldP spid="27" grpId="0" animBg="1"/>
          <p:bldP spid="28" grpId="0" animBg="1"/>
          <p:bldP spid="29" grpId="0" animBg="1"/>
          <p:bldP spid="30" grpId="0" animBg="1"/>
          <p:bldP spid="33" grpId="0" animBg="1"/>
          <p:bldP spid="38" grpId="0"/>
          <p:bldP spid="39" grpId="0"/>
          <p:bldP spid="40" grpId="0"/>
          <p:bldP spid="41" grpId="0"/>
          <p:bldP spid="42" grpId="0"/>
          <p:bldP spid="43" grpId="0"/>
          <p:bldP spid="44" grpId="0"/>
          <p:bldP spid="45"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可行性说明</a:t>
            </a:r>
          </a:p>
        </p:txBody>
      </p:sp>
      <p:grpSp>
        <p:nvGrpSpPr>
          <p:cNvPr id="21" name="组合 20"/>
          <p:cNvGrpSpPr/>
          <p:nvPr/>
        </p:nvGrpSpPr>
        <p:grpSpPr>
          <a:xfrm>
            <a:off x="2039845" y="1893215"/>
            <a:ext cx="7730818" cy="4119258"/>
            <a:chOff x="1138238" y="995645"/>
            <a:chExt cx="9732202" cy="5185669"/>
          </a:xfrm>
        </p:grpSpPr>
        <p:sp>
          <p:nvSpPr>
            <p:cNvPr id="22" name="Freeform 6"/>
            <p:cNvSpPr/>
            <p:nvPr/>
          </p:nvSpPr>
          <p:spPr bwMode="auto">
            <a:xfrm>
              <a:off x="1138238" y="2667283"/>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3" name="Line 7"/>
            <p:cNvSpPr>
              <a:spLocks noChangeShapeType="1"/>
            </p:cNvSpPr>
            <p:nvPr/>
          </p:nvSpPr>
          <p:spPr bwMode="auto">
            <a:xfrm flipV="1">
              <a:off x="2690813" y="183384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4" name="Line 8"/>
            <p:cNvSpPr>
              <a:spLocks noChangeShapeType="1"/>
            </p:cNvSpPr>
            <p:nvPr/>
          </p:nvSpPr>
          <p:spPr bwMode="auto">
            <a:xfrm flipV="1">
              <a:off x="3201987" y="3564220"/>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sp>
          <p:nvSpPr>
            <p:cNvPr id="25" name="Line 13"/>
            <p:cNvSpPr>
              <a:spLocks noChangeShapeType="1"/>
            </p:cNvSpPr>
            <p:nvPr/>
          </p:nvSpPr>
          <p:spPr bwMode="auto">
            <a:xfrm>
              <a:off x="2690813" y="4456395"/>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a:lnSpc>
                  <a:spcPct val="120000"/>
                </a:lnSpc>
              </a:pPr>
              <a:endParaRPr lang="zh-CN" altLang="en-US" sz="2400">
                <a:solidFill>
                  <a:srgbClr val="213555"/>
                </a:solidFill>
              </a:endParaRPr>
            </a:p>
          </p:txBody>
        </p:sp>
        <p:grpSp>
          <p:nvGrpSpPr>
            <p:cNvPr id="28" name="组合 27"/>
            <p:cNvGrpSpPr/>
            <p:nvPr/>
          </p:nvGrpSpPr>
          <p:grpSpPr>
            <a:xfrm>
              <a:off x="3751263" y="995645"/>
              <a:ext cx="7119177" cy="1734186"/>
              <a:chOff x="3751263" y="995645"/>
              <a:chExt cx="7119177" cy="1734186"/>
            </a:xfrm>
          </p:grpSpPr>
          <p:sp>
            <p:nvSpPr>
              <p:cNvPr id="44" name="Rectangle 9"/>
              <p:cNvSpPr>
                <a:spLocks noChangeArrowheads="1"/>
              </p:cNvSpPr>
              <p:nvPr/>
            </p:nvSpPr>
            <p:spPr bwMode="auto">
              <a:xfrm>
                <a:off x="3751263" y="1333579"/>
                <a:ext cx="7119177" cy="1348886"/>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5" name="Rectangle 10"/>
              <p:cNvSpPr>
                <a:spLocks noChangeArrowheads="1"/>
              </p:cNvSpPr>
              <p:nvPr/>
            </p:nvSpPr>
            <p:spPr bwMode="auto">
              <a:xfrm>
                <a:off x="5540009" y="995645"/>
                <a:ext cx="3581400" cy="582090"/>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6" name="TextBox 16"/>
              <p:cNvSpPr txBox="1"/>
              <p:nvPr/>
            </p:nvSpPr>
            <p:spPr>
              <a:xfrm>
                <a:off x="5776685" y="995645"/>
                <a:ext cx="3108046" cy="519432"/>
              </a:xfrm>
              <a:prstGeom prst="rect">
                <a:avLst/>
              </a:prstGeom>
              <a:noFill/>
            </p:spPr>
            <p:txBody>
              <a:bodyPr wrap="square" rtlCol="0">
                <a:spAutoFit/>
              </a:bodyPr>
              <a:lstStyle/>
              <a:p>
                <a:pPr algn="ctr">
                  <a:lnSpc>
                    <a:spcPct val="120000"/>
                  </a:lnSpc>
                </a:pPr>
                <a:r>
                  <a:rPr lang="zh-CN" altLang="en-US" sz="2000" b="1" dirty="0">
                    <a:solidFill>
                      <a:schemeClr val="bg1"/>
                    </a:solidFill>
                    <a:latin typeface="+mn-ea"/>
                  </a:rPr>
                  <a:t>可行性一</a:t>
                </a:r>
                <a:endParaRPr lang="en-US" altLang="zh-CN" sz="2000" b="1" dirty="0">
                  <a:solidFill>
                    <a:schemeClr val="bg1"/>
                  </a:solidFill>
                  <a:latin typeface="+mn-ea"/>
                  <a:ea typeface="+mn-ea"/>
                </a:endParaRPr>
              </a:p>
            </p:txBody>
          </p:sp>
          <p:sp>
            <p:nvSpPr>
              <p:cNvPr id="47" name="TextBox 17"/>
              <p:cNvSpPr txBox="1"/>
              <p:nvPr/>
            </p:nvSpPr>
            <p:spPr>
              <a:xfrm>
                <a:off x="3938139" y="1776693"/>
                <a:ext cx="6807854" cy="953138"/>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本课题具有较高的学术研究价值，可以某某某研究提供相应的理论基础。本课题具有较高的学术研究价值，可以某某某研究提供相应的理论基础。</a:t>
                </a:r>
              </a:p>
              <a:p>
                <a:pPr algn="just">
                  <a:lnSpc>
                    <a:spcPct val="120000"/>
                  </a:lnSpc>
                </a:pP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31" name="组合 30"/>
            <p:cNvGrpSpPr/>
            <p:nvPr/>
          </p:nvGrpSpPr>
          <p:grpSpPr>
            <a:xfrm>
              <a:off x="3751263" y="2741895"/>
              <a:ext cx="7119177" cy="1721201"/>
              <a:chOff x="3751263" y="2741895"/>
              <a:chExt cx="7119177" cy="1721201"/>
            </a:xfrm>
          </p:grpSpPr>
          <p:sp>
            <p:nvSpPr>
              <p:cNvPr id="38" name="Rectangle 11"/>
              <p:cNvSpPr>
                <a:spLocks noChangeArrowheads="1"/>
              </p:cNvSpPr>
              <p:nvPr/>
            </p:nvSpPr>
            <p:spPr bwMode="auto">
              <a:xfrm>
                <a:off x="3751263" y="3081414"/>
                <a:ext cx="7119177" cy="1347229"/>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0" name="Rectangle 12"/>
              <p:cNvSpPr>
                <a:spLocks noChangeArrowheads="1"/>
              </p:cNvSpPr>
              <p:nvPr/>
            </p:nvSpPr>
            <p:spPr bwMode="auto">
              <a:xfrm>
                <a:off x="5540009" y="2741895"/>
                <a:ext cx="3581400" cy="584278"/>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41" name="TextBox 18"/>
              <p:cNvSpPr txBox="1"/>
              <p:nvPr/>
            </p:nvSpPr>
            <p:spPr>
              <a:xfrm>
                <a:off x="5776685" y="2750677"/>
                <a:ext cx="3108046" cy="519432"/>
              </a:xfrm>
              <a:prstGeom prst="rect">
                <a:avLst/>
              </a:prstGeom>
              <a:noFill/>
            </p:spPr>
            <p:txBody>
              <a:bodyPr wrap="square" rtlCol="0">
                <a:spAutoFit/>
              </a:bodyPr>
              <a:lstStyle/>
              <a:p>
                <a:pPr algn="ctr">
                  <a:lnSpc>
                    <a:spcPct val="120000"/>
                  </a:lnSpc>
                </a:pPr>
                <a:r>
                  <a:rPr lang="zh-CN" altLang="en-US" sz="2000" b="1" dirty="0">
                    <a:solidFill>
                      <a:schemeClr val="bg1"/>
                    </a:solidFill>
                    <a:latin typeface="+mn-ea"/>
                  </a:rPr>
                  <a:t>可行性二</a:t>
                </a:r>
                <a:endParaRPr lang="en-US" altLang="zh-CN" sz="2000" b="1" dirty="0">
                  <a:solidFill>
                    <a:schemeClr val="bg1"/>
                  </a:solidFill>
                  <a:latin typeface="+mn-ea"/>
                </a:endParaRPr>
              </a:p>
            </p:txBody>
          </p:sp>
          <p:sp>
            <p:nvSpPr>
              <p:cNvPr id="43" name="TextBox 19"/>
              <p:cNvSpPr txBox="1"/>
              <p:nvPr/>
            </p:nvSpPr>
            <p:spPr>
              <a:xfrm>
                <a:off x="3938139" y="3509957"/>
                <a:ext cx="6807854" cy="953139"/>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本课题能有效地提高工作效率，降低成本，经济效益比较明显。本课题能有效地提高工作效率，降低成本本课题具有较高的学术研究价值</a:t>
                </a:r>
              </a:p>
              <a:p>
                <a:pPr algn="just">
                  <a:lnSpc>
                    <a:spcPct val="120000"/>
                  </a:lnSpc>
                </a:pPr>
                <a:endPar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32" name="组合 31"/>
            <p:cNvGrpSpPr/>
            <p:nvPr/>
          </p:nvGrpSpPr>
          <p:grpSpPr>
            <a:xfrm>
              <a:off x="3751263" y="4494495"/>
              <a:ext cx="7119177" cy="1686819"/>
              <a:chOff x="3751263" y="4494495"/>
              <a:chExt cx="7119177" cy="1686819"/>
            </a:xfrm>
          </p:grpSpPr>
          <p:sp>
            <p:nvSpPr>
              <p:cNvPr id="34" name="Rectangle 14"/>
              <p:cNvSpPr>
                <a:spLocks noChangeArrowheads="1"/>
              </p:cNvSpPr>
              <p:nvPr/>
            </p:nvSpPr>
            <p:spPr bwMode="auto">
              <a:xfrm>
                <a:off x="3751263" y="4832429"/>
                <a:ext cx="7119177" cy="1348885"/>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35" name="Rectangle 15"/>
              <p:cNvSpPr>
                <a:spLocks noChangeArrowheads="1"/>
              </p:cNvSpPr>
              <p:nvPr/>
            </p:nvSpPr>
            <p:spPr bwMode="auto">
              <a:xfrm>
                <a:off x="5540009" y="4494495"/>
                <a:ext cx="3581400" cy="584278"/>
              </a:xfrm>
              <a:prstGeom prst="rect">
                <a:avLst/>
              </a:prstGeom>
              <a:solidFill>
                <a:srgbClr val="244C89"/>
              </a:solidFill>
              <a:ln w="190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pPr>
                <a:endParaRPr lang="zh-CN" altLang="en-US" sz="1600">
                  <a:solidFill>
                    <a:srgbClr val="213555"/>
                  </a:solidFill>
                </a:endParaRPr>
              </a:p>
            </p:txBody>
          </p:sp>
          <p:sp>
            <p:nvSpPr>
              <p:cNvPr id="36" name="TextBox 20"/>
              <p:cNvSpPr txBox="1"/>
              <p:nvPr/>
            </p:nvSpPr>
            <p:spPr>
              <a:xfrm>
                <a:off x="5776685" y="4497591"/>
                <a:ext cx="3108046" cy="600071"/>
              </a:xfrm>
              <a:prstGeom prst="rect">
                <a:avLst/>
              </a:prstGeom>
              <a:noFill/>
            </p:spPr>
            <p:txBody>
              <a:bodyPr wrap="square" rtlCol="0">
                <a:spAutoFit/>
              </a:bodyPr>
              <a:lstStyle/>
              <a:p>
                <a:pPr algn="ctr">
                  <a:lnSpc>
                    <a:spcPct val="120000"/>
                  </a:lnSpc>
                </a:pPr>
                <a:r>
                  <a:rPr lang="zh-CN" altLang="en-US" sz="2400" b="1" dirty="0">
                    <a:solidFill>
                      <a:schemeClr val="bg1"/>
                    </a:solidFill>
                    <a:latin typeface="+mn-ea"/>
                  </a:rPr>
                  <a:t>可行性三</a:t>
                </a:r>
                <a:endParaRPr lang="en-US" altLang="zh-CN" sz="2400" b="1" dirty="0">
                  <a:solidFill>
                    <a:schemeClr val="bg1"/>
                  </a:solidFill>
                  <a:latin typeface="+mn-ea"/>
                </a:endParaRPr>
              </a:p>
            </p:txBody>
          </p:sp>
          <p:sp>
            <p:nvSpPr>
              <p:cNvPr id="37" name="TextBox 21"/>
              <p:cNvSpPr txBox="1"/>
              <p:nvPr/>
            </p:nvSpPr>
            <p:spPr>
              <a:xfrm>
                <a:off x="3938139" y="5256871"/>
                <a:ext cx="6807854" cy="67417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请在这里输入您的文字请在这里输入您的文字请在这里输入您的文字请在这里输入您的文字本课题具有较高的学术研究价值</a:t>
                </a:r>
              </a:p>
            </p:txBody>
          </p:sp>
        </p:grpSp>
        <p:sp>
          <p:nvSpPr>
            <p:cNvPr id="33" name="TextBox 22"/>
            <p:cNvSpPr txBox="1"/>
            <p:nvPr/>
          </p:nvSpPr>
          <p:spPr>
            <a:xfrm>
              <a:off x="1438197" y="3072904"/>
              <a:ext cx="1499007" cy="1158006"/>
            </a:xfrm>
            <a:prstGeom prst="rect">
              <a:avLst/>
            </a:prstGeom>
            <a:noFill/>
          </p:spPr>
          <p:txBody>
            <a:bodyPr wrap="square" rtlCol="0">
              <a:spAutoFit/>
            </a:bodyPr>
            <a:lstStyle/>
            <a:p>
              <a:pPr algn="ctr">
                <a:lnSpc>
                  <a:spcPct val="120000"/>
                </a:lnSpc>
              </a:pPr>
              <a:r>
                <a:rPr lang="zh-CN" altLang="en-US" sz="2400" b="1" dirty="0">
                  <a:solidFill>
                    <a:schemeClr val="bg1"/>
                  </a:solidFill>
                  <a:latin typeface="+mn-ea"/>
                </a:rPr>
                <a:t>可行性说明</a:t>
              </a:r>
              <a:endParaRPr lang="en-US" altLang="zh-CN" sz="2400" b="1" dirty="0">
                <a:solidFill>
                  <a:schemeClr val="bg1"/>
                </a:solidFill>
                <a:latin typeface="+mn-ea"/>
              </a:endParaRPr>
            </a:p>
          </p:txBody>
        </p:sp>
      </p:grpSp>
    </p:spTree>
    <p:extLst>
      <p:ext uri="{BB962C8B-B14F-4D97-AF65-F5344CB8AC3E}">
        <p14:creationId xmlns:p14="http://schemas.microsoft.com/office/powerpoint/2010/main" val="11093396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57349" y="2443843"/>
            <a:ext cx="1699504"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03</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系统架构与创新</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系统架构</a:t>
            </a:r>
          </a:p>
        </p:txBody>
      </p:sp>
      <p:sp>
        <p:nvSpPr>
          <p:cNvPr id="16" name="文本框 9"/>
          <p:cNvSpPr txBox="1"/>
          <p:nvPr/>
        </p:nvSpPr>
        <p:spPr>
          <a:xfrm>
            <a:off x="5034394" y="3773588"/>
            <a:ext cx="21007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容器化部署</a:t>
            </a:r>
          </a:p>
        </p:txBody>
      </p:sp>
    </p:spTree>
    <p:extLst>
      <p:ext uri="{BB962C8B-B14F-4D97-AF65-F5344CB8AC3E}">
        <p14:creationId xmlns:p14="http://schemas.microsoft.com/office/powerpoint/2010/main" val="168136816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7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1+#ppt_w/2"/>
                                          </p:val>
                                        </p:tav>
                                        <p:tav tm="100000">
                                          <p:val>
                                            <p:strVal val="#ppt_x"/>
                                          </p:val>
                                        </p:tav>
                                      </p:tavLst>
                                    </p:anim>
                                    <p:anim calcmode="lin" valueType="num">
                                      <p:cBhvr additive="base">
                                        <p:cTn id="3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nSpc>
                <a:spcPct val="120000"/>
              </a:lnSpc>
            </a:pPr>
            <a:r>
              <a:rPr lang="zh-CN" altLang="en-US" dirty="0"/>
              <a:t>关键技术</a:t>
            </a:r>
          </a:p>
        </p:txBody>
      </p:sp>
      <p:grpSp>
        <p:nvGrpSpPr>
          <p:cNvPr id="3" name="组合 2"/>
          <p:cNvGrpSpPr/>
          <p:nvPr/>
        </p:nvGrpSpPr>
        <p:grpSpPr>
          <a:xfrm>
            <a:off x="1392383" y="2294987"/>
            <a:ext cx="4647829" cy="764407"/>
            <a:chOff x="1082136" y="2399490"/>
            <a:chExt cx="4647829" cy="764407"/>
          </a:xfrm>
        </p:grpSpPr>
        <p:sp>
          <p:nvSpPr>
            <p:cNvPr id="24" name="íṡľíḍè-Arrow: Chevron 31"/>
            <p:cNvSpPr/>
            <p:nvPr/>
          </p:nvSpPr>
          <p:spPr>
            <a:xfrm>
              <a:off x="4004431" y="2399490"/>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5" name="íṡľíḍè-Arrow: Chevron 37"/>
            <p:cNvSpPr/>
            <p:nvPr/>
          </p:nvSpPr>
          <p:spPr>
            <a:xfrm>
              <a:off x="1082136" y="2399490"/>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6" name="矩形 25"/>
            <p:cNvSpPr/>
            <p:nvPr/>
          </p:nvSpPr>
          <p:spPr>
            <a:xfrm>
              <a:off x="1546103" y="2510693"/>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用户可以在投影仪或者计算机上可以将演示文稿</a:t>
              </a:r>
            </a:p>
          </p:txBody>
        </p:sp>
        <p:sp>
          <p:nvSpPr>
            <p:cNvPr id="54" name="TextBox 26"/>
            <p:cNvSpPr txBox="1"/>
            <p:nvPr/>
          </p:nvSpPr>
          <p:spPr>
            <a:xfrm>
              <a:off x="4500856" y="2616820"/>
              <a:ext cx="782111" cy="338234"/>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技术一</a:t>
              </a:r>
            </a:p>
          </p:txBody>
        </p:sp>
      </p:grpSp>
      <p:grpSp>
        <p:nvGrpSpPr>
          <p:cNvPr id="6" name="组合 5"/>
          <p:cNvGrpSpPr/>
          <p:nvPr/>
        </p:nvGrpSpPr>
        <p:grpSpPr>
          <a:xfrm>
            <a:off x="1392383" y="3604520"/>
            <a:ext cx="4647829" cy="764407"/>
            <a:chOff x="1082136" y="3709023"/>
            <a:chExt cx="4647829" cy="764407"/>
          </a:xfrm>
        </p:grpSpPr>
        <p:sp>
          <p:nvSpPr>
            <p:cNvPr id="28" name="íṡľíḍè-Arrow: Chevron 31"/>
            <p:cNvSpPr/>
            <p:nvPr/>
          </p:nvSpPr>
          <p:spPr>
            <a:xfrm>
              <a:off x="4004431" y="3709023"/>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29" name="íṡľíḍè-Arrow: Chevron 37"/>
            <p:cNvSpPr/>
            <p:nvPr/>
          </p:nvSpPr>
          <p:spPr>
            <a:xfrm>
              <a:off x="1082136" y="3709023"/>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30" name="矩形 29"/>
            <p:cNvSpPr/>
            <p:nvPr/>
          </p:nvSpPr>
          <p:spPr>
            <a:xfrm>
              <a:off x="1546103" y="3806904"/>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用户可以在投影仪或者计算机上可以将演示文稿</a:t>
              </a:r>
            </a:p>
          </p:txBody>
        </p:sp>
        <p:sp>
          <p:nvSpPr>
            <p:cNvPr id="55" name="TextBox 26"/>
            <p:cNvSpPr txBox="1"/>
            <p:nvPr/>
          </p:nvSpPr>
          <p:spPr>
            <a:xfrm>
              <a:off x="4500856" y="3922311"/>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技术二</a:t>
              </a:r>
            </a:p>
          </p:txBody>
        </p:sp>
      </p:grpSp>
      <p:grpSp>
        <p:nvGrpSpPr>
          <p:cNvPr id="7" name="组合 6"/>
          <p:cNvGrpSpPr/>
          <p:nvPr/>
        </p:nvGrpSpPr>
        <p:grpSpPr>
          <a:xfrm>
            <a:off x="1392383" y="4914052"/>
            <a:ext cx="4647829" cy="764407"/>
            <a:chOff x="1082136" y="5018555"/>
            <a:chExt cx="4647829" cy="764407"/>
          </a:xfrm>
        </p:grpSpPr>
        <p:sp>
          <p:nvSpPr>
            <p:cNvPr id="38" name="íṡľíḍè-Arrow: Chevron 31"/>
            <p:cNvSpPr/>
            <p:nvPr/>
          </p:nvSpPr>
          <p:spPr>
            <a:xfrm>
              <a:off x="4004431" y="5018555"/>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0" name="íṡľíḍè-Arrow: Chevron 37"/>
            <p:cNvSpPr/>
            <p:nvPr/>
          </p:nvSpPr>
          <p:spPr>
            <a:xfrm>
              <a:off x="1082136" y="5018555"/>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1" name="矩形 40"/>
            <p:cNvSpPr/>
            <p:nvPr/>
          </p:nvSpPr>
          <p:spPr>
            <a:xfrm>
              <a:off x="1546103" y="5116437"/>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用户可以在投影仪或者计算机上可以将演示文稿</a:t>
              </a:r>
            </a:p>
          </p:txBody>
        </p:sp>
        <p:sp>
          <p:nvSpPr>
            <p:cNvPr id="56" name="TextBox 26"/>
            <p:cNvSpPr txBox="1"/>
            <p:nvPr/>
          </p:nvSpPr>
          <p:spPr>
            <a:xfrm>
              <a:off x="4500856" y="5227802"/>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技术三</a:t>
              </a:r>
            </a:p>
          </p:txBody>
        </p:sp>
      </p:grpSp>
      <p:grpSp>
        <p:nvGrpSpPr>
          <p:cNvPr id="5" name="组合 4"/>
          <p:cNvGrpSpPr/>
          <p:nvPr/>
        </p:nvGrpSpPr>
        <p:grpSpPr>
          <a:xfrm>
            <a:off x="6279995" y="2294987"/>
            <a:ext cx="4647830" cy="764407"/>
            <a:chOff x="5969748" y="2399490"/>
            <a:chExt cx="4647830" cy="764407"/>
          </a:xfrm>
        </p:grpSpPr>
        <p:sp>
          <p:nvSpPr>
            <p:cNvPr id="42" name="íṡľíḍè-Arrow: Chevron 31"/>
            <p:cNvSpPr/>
            <p:nvPr/>
          </p:nvSpPr>
          <p:spPr>
            <a:xfrm>
              <a:off x="8892044" y="2399490"/>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3" name="íṡľíḍè-Arrow: Chevron 37"/>
            <p:cNvSpPr/>
            <p:nvPr/>
          </p:nvSpPr>
          <p:spPr>
            <a:xfrm>
              <a:off x="5969748" y="2399490"/>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4" name="矩形 43"/>
            <p:cNvSpPr/>
            <p:nvPr/>
          </p:nvSpPr>
          <p:spPr>
            <a:xfrm>
              <a:off x="6399990" y="2510693"/>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用户可以在投影仪或者计算机上可以将演示文稿</a:t>
              </a:r>
            </a:p>
          </p:txBody>
        </p:sp>
        <p:sp>
          <p:nvSpPr>
            <p:cNvPr id="57" name="TextBox 26"/>
            <p:cNvSpPr txBox="1"/>
            <p:nvPr/>
          </p:nvSpPr>
          <p:spPr>
            <a:xfrm>
              <a:off x="9416429" y="2616820"/>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技术四</a:t>
              </a:r>
            </a:p>
          </p:txBody>
        </p:sp>
      </p:grpSp>
      <p:grpSp>
        <p:nvGrpSpPr>
          <p:cNvPr id="10" name="组合 9"/>
          <p:cNvGrpSpPr/>
          <p:nvPr/>
        </p:nvGrpSpPr>
        <p:grpSpPr>
          <a:xfrm>
            <a:off x="6279995" y="3604520"/>
            <a:ext cx="4647830" cy="764407"/>
            <a:chOff x="5969748" y="3709023"/>
            <a:chExt cx="4647830" cy="764407"/>
          </a:xfrm>
        </p:grpSpPr>
        <p:sp>
          <p:nvSpPr>
            <p:cNvPr id="45" name="íṡľíḍè-Arrow: Chevron 31"/>
            <p:cNvSpPr/>
            <p:nvPr/>
          </p:nvSpPr>
          <p:spPr>
            <a:xfrm>
              <a:off x="8892044" y="3709023"/>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6" name="íṡľíḍè-Arrow: Chevron 37"/>
            <p:cNvSpPr/>
            <p:nvPr/>
          </p:nvSpPr>
          <p:spPr>
            <a:xfrm>
              <a:off x="5969748" y="3709023"/>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47" name="矩形 46"/>
            <p:cNvSpPr/>
            <p:nvPr/>
          </p:nvSpPr>
          <p:spPr>
            <a:xfrm>
              <a:off x="6399990" y="3806904"/>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用户可以在投影仪或者计算机上可以将演示文稿</a:t>
              </a:r>
            </a:p>
          </p:txBody>
        </p:sp>
        <p:sp>
          <p:nvSpPr>
            <p:cNvPr id="58" name="TextBox 26"/>
            <p:cNvSpPr txBox="1"/>
            <p:nvPr/>
          </p:nvSpPr>
          <p:spPr>
            <a:xfrm>
              <a:off x="9416429" y="3922311"/>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技术五</a:t>
              </a:r>
            </a:p>
          </p:txBody>
        </p:sp>
      </p:grpSp>
      <p:grpSp>
        <p:nvGrpSpPr>
          <p:cNvPr id="9" name="组合 8"/>
          <p:cNvGrpSpPr/>
          <p:nvPr/>
        </p:nvGrpSpPr>
        <p:grpSpPr>
          <a:xfrm>
            <a:off x="6279995" y="4914052"/>
            <a:ext cx="4647830" cy="764407"/>
            <a:chOff x="5969748" y="5018555"/>
            <a:chExt cx="4647830" cy="764407"/>
          </a:xfrm>
        </p:grpSpPr>
        <p:sp>
          <p:nvSpPr>
            <p:cNvPr id="51" name="íṡľíḍè-Arrow: Chevron 31"/>
            <p:cNvSpPr/>
            <p:nvPr/>
          </p:nvSpPr>
          <p:spPr>
            <a:xfrm>
              <a:off x="8892044" y="5018555"/>
              <a:ext cx="1725534" cy="764407"/>
            </a:xfrm>
            <a:prstGeom prst="chevron">
              <a:avLst>
                <a:gd name="adj" fmla="val 41391"/>
              </a:avLst>
            </a:prstGeom>
            <a:solidFill>
              <a:srgbClr val="244C89"/>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52" name="íṡľíḍè-Arrow: Chevron 37"/>
            <p:cNvSpPr/>
            <p:nvPr/>
          </p:nvSpPr>
          <p:spPr>
            <a:xfrm>
              <a:off x="5969748" y="5018555"/>
              <a:ext cx="3243969" cy="764407"/>
            </a:xfrm>
            <a:prstGeom prst="chevron">
              <a:avLst>
                <a:gd name="adj" fmla="val 41391"/>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sz="1015"/>
            </a:p>
          </p:txBody>
        </p:sp>
        <p:sp>
          <p:nvSpPr>
            <p:cNvPr id="53" name="矩形 52"/>
            <p:cNvSpPr/>
            <p:nvPr/>
          </p:nvSpPr>
          <p:spPr>
            <a:xfrm>
              <a:off x="6399990" y="5116437"/>
              <a:ext cx="235884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用户可以在投影仪或者计算机上可以将演示文稿</a:t>
              </a:r>
            </a:p>
          </p:txBody>
        </p:sp>
        <p:sp>
          <p:nvSpPr>
            <p:cNvPr id="59" name="TextBox 26"/>
            <p:cNvSpPr txBox="1"/>
            <p:nvPr/>
          </p:nvSpPr>
          <p:spPr>
            <a:xfrm>
              <a:off x="9416429" y="5227802"/>
              <a:ext cx="782111" cy="338041"/>
            </a:xfrm>
            <a:prstGeom prst="rect">
              <a:avLst/>
            </a:prstGeom>
            <a:noFill/>
          </p:spPr>
          <p:txBody>
            <a:bodyPr wrap="square" lIns="0" tIns="0" rIns="0" bIns="0" rtlCol="0">
              <a:spAutoFit/>
            </a:bodyPr>
            <a:lstStyle/>
            <a:p>
              <a:pPr algn="ctr">
                <a:lnSpc>
                  <a:spcPct val="120000"/>
                </a:lnSpc>
              </a:pPr>
              <a:r>
                <a:rPr lang="zh-CN" altLang="en-US" sz="2000" b="1" dirty="0">
                  <a:solidFill>
                    <a:schemeClr val="bg1"/>
                  </a:solidFill>
                  <a:latin typeface="思源黑体" panose="020B0500000000000000" pitchFamily="34" charset="-122"/>
                  <a:ea typeface="思源黑体" panose="020B0500000000000000" pitchFamily="34" charset="-122"/>
                </a:rPr>
                <a:t>技术六</a:t>
              </a:r>
            </a:p>
          </p:txBody>
        </p:sp>
      </p:grpSp>
    </p:spTree>
    <p:extLst>
      <p:ext uri="{BB962C8B-B14F-4D97-AF65-F5344CB8AC3E}">
        <p14:creationId xmlns:p14="http://schemas.microsoft.com/office/powerpoint/2010/main" val="9115963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实践难点</a:t>
            </a:r>
          </a:p>
        </p:txBody>
      </p:sp>
      <p:grpSp>
        <p:nvGrpSpPr>
          <p:cNvPr id="57" name="组合 56"/>
          <p:cNvGrpSpPr/>
          <p:nvPr/>
        </p:nvGrpSpPr>
        <p:grpSpPr>
          <a:xfrm>
            <a:off x="1836005" y="2037198"/>
            <a:ext cx="3835748" cy="3993613"/>
            <a:chOff x="1823648" y="2061912"/>
            <a:chExt cx="3835748" cy="3993613"/>
          </a:xfrm>
        </p:grpSpPr>
        <p:sp>
          <p:nvSpPr>
            <p:cNvPr id="58" name="矩形 57"/>
            <p:cNvSpPr/>
            <p:nvPr/>
          </p:nvSpPr>
          <p:spPr bwMode="auto">
            <a:xfrm>
              <a:off x="1823648" y="2190078"/>
              <a:ext cx="3835748" cy="3615186"/>
            </a:xfrm>
            <a:prstGeom prst="rect">
              <a:avLst/>
            </a:prstGeom>
            <a:solidFill>
              <a:schemeClr val="bg1">
                <a:lumMod val="95000"/>
              </a:schemeClr>
            </a:solidFill>
            <a:ln>
              <a:solidFill>
                <a:schemeClr val="bg2">
                  <a:lumMod val="85000"/>
                </a:schemeClr>
              </a:solidFill>
            </a:ln>
          </p:spPr>
          <p:txBody>
            <a:bodyPr vert="horz" wrap="square" lIns="91440" tIns="45720" rIns="91440" bIns="45720" numCol="1" anchor="t" anchorCtr="0" compatLnSpc="1"/>
            <a:lstStyle/>
            <a:p>
              <a:pPr>
                <a:lnSpc>
                  <a:spcPct val="120000"/>
                </a:lnSpc>
              </a:pPr>
              <a:endParaRPr lang="zh-CN" altLang="en-US" sz="1200">
                <a:solidFill>
                  <a:schemeClr val="bg1"/>
                </a:solidFill>
              </a:endParaRPr>
            </a:p>
          </p:txBody>
        </p:sp>
        <p:sp>
          <p:nvSpPr>
            <p:cNvPr id="59"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zh-CN" altLang="en-US" sz="1200">
                <a:solidFill>
                  <a:schemeClr val="bg2"/>
                </a:solidFill>
              </a:endParaRPr>
            </a:p>
          </p:txBody>
        </p:sp>
        <p:sp>
          <p:nvSpPr>
            <p:cNvPr id="95"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200"/>
            </a:p>
          </p:txBody>
        </p:sp>
        <p:sp>
          <p:nvSpPr>
            <p:cNvPr id="96" name="矩形 95"/>
            <p:cNvSpPr/>
            <p:nvPr/>
          </p:nvSpPr>
          <p:spPr>
            <a:xfrm>
              <a:off x="2794123" y="2232199"/>
              <a:ext cx="1915909" cy="497957"/>
            </a:xfrm>
            <a:prstGeom prst="rect">
              <a:avLst/>
            </a:prstGeom>
          </p:spPr>
          <p:txBody>
            <a:bodyPr wrap="none">
              <a:spAutoFit/>
            </a:bodyPr>
            <a:lstStyle/>
            <a:p>
              <a:pPr algn="just">
                <a:lnSpc>
                  <a:spcPct val="120000"/>
                </a:lnSpc>
              </a:pPr>
              <a:r>
                <a:rPr lang="zh-CN" altLang="en-US" sz="2400" b="1" spc="300" dirty="0">
                  <a:solidFill>
                    <a:schemeClr val="bg2"/>
                  </a:solidFill>
                  <a:latin typeface="思源黑体" panose="020B0500000000000000" pitchFamily="34" charset="-122"/>
                  <a:ea typeface="思源黑体" panose="020B0500000000000000" pitchFamily="34" charset="-122"/>
                </a:rPr>
                <a:t>实践难点一</a:t>
              </a:r>
            </a:p>
          </p:txBody>
        </p:sp>
        <p:sp>
          <p:nvSpPr>
            <p:cNvPr id="97" name="TextBox 10"/>
            <p:cNvSpPr txBox="1"/>
            <p:nvPr/>
          </p:nvSpPr>
          <p:spPr>
            <a:xfrm>
              <a:off x="2203505" y="3082403"/>
              <a:ext cx="3097147" cy="2973122"/>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grpSp>
        <p:nvGrpSpPr>
          <p:cNvPr id="98" name="组合 97"/>
          <p:cNvGrpSpPr/>
          <p:nvPr/>
        </p:nvGrpSpPr>
        <p:grpSpPr>
          <a:xfrm>
            <a:off x="6432718" y="2037198"/>
            <a:ext cx="3835748" cy="3993613"/>
            <a:chOff x="1823648" y="2061912"/>
            <a:chExt cx="3835748" cy="3993613"/>
          </a:xfrm>
        </p:grpSpPr>
        <p:sp>
          <p:nvSpPr>
            <p:cNvPr id="99" name="矩形 98"/>
            <p:cNvSpPr/>
            <p:nvPr/>
          </p:nvSpPr>
          <p:spPr bwMode="auto">
            <a:xfrm>
              <a:off x="1823648" y="2190078"/>
              <a:ext cx="3835748" cy="3615186"/>
            </a:xfrm>
            <a:prstGeom prst="rect">
              <a:avLst/>
            </a:prstGeom>
            <a:solidFill>
              <a:schemeClr val="bg1">
                <a:lumMod val="95000"/>
              </a:schemeClr>
            </a:solidFill>
            <a:ln>
              <a:solidFill>
                <a:schemeClr val="bg2">
                  <a:lumMod val="85000"/>
                </a:schemeClr>
              </a:solidFill>
            </a:ln>
          </p:spPr>
          <p:txBody>
            <a:bodyPr vert="horz" wrap="square" lIns="91440" tIns="45720" rIns="91440" bIns="45720" numCol="1" anchor="t" anchorCtr="0" compatLnSpc="1"/>
            <a:lstStyle/>
            <a:p>
              <a:pPr>
                <a:lnSpc>
                  <a:spcPct val="120000"/>
                </a:lnSpc>
              </a:pPr>
              <a:endParaRPr lang="zh-CN" altLang="en-US" sz="1200">
                <a:solidFill>
                  <a:schemeClr val="bg1"/>
                </a:solidFill>
              </a:endParaRPr>
            </a:p>
          </p:txBody>
        </p:sp>
        <p:sp>
          <p:nvSpPr>
            <p:cNvPr id="100"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nSpc>
                  <a:spcPct val="120000"/>
                </a:lnSpc>
              </a:pPr>
              <a:endParaRPr lang="zh-CN" altLang="en-US" sz="1200">
                <a:solidFill>
                  <a:schemeClr val="bg2"/>
                </a:solidFill>
              </a:endParaRPr>
            </a:p>
          </p:txBody>
        </p:sp>
        <p:sp>
          <p:nvSpPr>
            <p:cNvPr id="101"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200"/>
            </a:p>
          </p:txBody>
        </p:sp>
        <p:sp>
          <p:nvSpPr>
            <p:cNvPr id="102" name="矩形 101"/>
            <p:cNvSpPr/>
            <p:nvPr/>
          </p:nvSpPr>
          <p:spPr>
            <a:xfrm>
              <a:off x="2794123" y="2232199"/>
              <a:ext cx="1915909" cy="498150"/>
            </a:xfrm>
            <a:prstGeom prst="rect">
              <a:avLst/>
            </a:prstGeom>
          </p:spPr>
          <p:txBody>
            <a:bodyPr wrap="none">
              <a:spAutoFit/>
            </a:bodyPr>
            <a:lstStyle/>
            <a:p>
              <a:pPr algn="just">
                <a:lnSpc>
                  <a:spcPct val="120000"/>
                </a:lnSpc>
              </a:pPr>
              <a:r>
                <a:rPr lang="zh-CN" altLang="en-US" sz="2400" b="1" spc="300" dirty="0">
                  <a:solidFill>
                    <a:schemeClr val="bg2"/>
                  </a:solidFill>
                  <a:latin typeface="思源黑体" panose="020B0500000000000000" pitchFamily="34" charset="-122"/>
                  <a:ea typeface="思源黑体" panose="020B0500000000000000" pitchFamily="34" charset="-122"/>
                </a:rPr>
                <a:t>实践难点二</a:t>
              </a:r>
            </a:p>
          </p:txBody>
        </p:sp>
        <p:sp>
          <p:nvSpPr>
            <p:cNvPr id="103" name="TextBox 10"/>
            <p:cNvSpPr txBox="1"/>
            <p:nvPr/>
          </p:nvSpPr>
          <p:spPr>
            <a:xfrm>
              <a:off x="2203505" y="3082403"/>
              <a:ext cx="3097147" cy="2973122"/>
            </a:xfrm>
            <a:prstGeom prst="rect">
              <a:avLst/>
            </a:prstGeom>
            <a:noFill/>
          </p:spPr>
          <p:txBody>
            <a:bodyPr wrap="square" rtlCol="0">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a:p>
              <a:pPr algn="just">
                <a:lnSpc>
                  <a:spcPct val="120000"/>
                </a:lnSpc>
              </a:pP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spTree>
    <p:extLst>
      <p:ext uri="{BB962C8B-B14F-4D97-AF65-F5344CB8AC3E}">
        <p14:creationId xmlns:p14="http://schemas.microsoft.com/office/powerpoint/2010/main" val="15297893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additive="base">
                                        <p:cTn id="12" dur="500" fill="hold"/>
                                        <p:tgtEl>
                                          <p:spTgt spid="98"/>
                                        </p:tgtEl>
                                        <p:attrNameLst>
                                          <p:attrName>ppt_x</p:attrName>
                                        </p:attrNameLst>
                                      </p:cBhvr>
                                      <p:tavLst>
                                        <p:tav tm="0">
                                          <p:val>
                                            <p:strVal val="#ppt_x"/>
                                          </p:val>
                                        </p:tav>
                                        <p:tav tm="100000">
                                          <p:val>
                                            <p:strVal val="#ppt_x"/>
                                          </p:val>
                                        </p:tav>
                                      </p:tavLst>
                                    </p:anim>
                                    <p:anim calcmode="lin" valueType="num">
                                      <p:cBhvr additive="base">
                                        <p:cTn id="13"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p:txBody>
          <a:bodyPr/>
          <a:lstStyle/>
          <a:p>
            <a:pPr>
              <a:lnSpc>
                <a:spcPct val="120000"/>
              </a:lnSpc>
            </a:pPr>
            <a:r>
              <a:rPr lang="zh-CN" altLang="en-US" dirty="0"/>
              <a:t>市场调研</a:t>
            </a:r>
          </a:p>
        </p:txBody>
      </p:sp>
      <p:grpSp>
        <p:nvGrpSpPr>
          <p:cNvPr id="36" name="组合 35"/>
          <p:cNvGrpSpPr/>
          <p:nvPr/>
        </p:nvGrpSpPr>
        <p:grpSpPr>
          <a:xfrm>
            <a:off x="906853" y="2657962"/>
            <a:ext cx="6934123" cy="3476228"/>
            <a:chOff x="1041323" y="2479142"/>
            <a:chExt cx="6934123" cy="3476228"/>
          </a:xfrm>
        </p:grpSpPr>
        <p:sp>
          <p:nvSpPr>
            <p:cNvPr id="2860" name="MH_Other_1"/>
            <p:cNvSpPr/>
            <p:nvPr>
              <p:custDataLst>
                <p:tags r:id="rId1"/>
              </p:custDataLst>
            </p:nvPr>
          </p:nvSpPr>
          <p:spPr>
            <a:xfrm>
              <a:off x="7504414" y="3943768"/>
              <a:ext cx="162850" cy="177991"/>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433D3C"/>
            </a:solidFill>
            <a:ln w="25400" cap="flat" cmpd="sng" algn="ctr">
              <a:noFill/>
              <a:prstDash val="solid"/>
            </a:ln>
            <a:effectLst/>
          </p:spPr>
          <p:txBody>
            <a:bodyPr anchor="ctr"/>
            <a:lstStyle/>
            <a:p>
              <a:pPr marL="0" marR="0" lvl="0" indent="0" algn="ctr"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cs typeface="+mn-cs"/>
              </a:endParaRPr>
            </a:p>
          </p:txBody>
        </p:sp>
        <p:grpSp>
          <p:nvGrpSpPr>
            <p:cNvPr id="2861" name="组合 2860"/>
            <p:cNvGrpSpPr/>
            <p:nvPr/>
          </p:nvGrpSpPr>
          <p:grpSpPr>
            <a:xfrm>
              <a:off x="2058310" y="2479142"/>
              <a:ext cx="4679011" cy="3473797"/>
              <a:chOff x="2210121" y="1707654"/>
              <a:chExt cx="4373063" cy="3246655"/>
            </a:xfrm>
          </p:grpSpPr>
          <p:sp>
            <p:nvSpPr>
              <p:cNvPr id="2862" name="MH_Other_2"/>
              <p:cNvSpPr>
                <a:spLocks/>
              </p:cNvSpPr>
              <p:nvPr>
                <p:custDataLst>
                  <p:tags r:id="rId17"/>
                </p:custDataLst>
              </p:nvPr>
            </p:nvSpPr>
            <p:spPr bwMode="auto">
              <a:xfrm>
                <a:off x="4045965" y="1744309"/>
                <a:ext cx="1917427" cy="1468966"/>
              </a:xfrm>
              <a:custGeom>
                <a:avLst/>
                <a:gdLst>
                  <a:gd name="T0" fmla="*/ 1322 w 1428"/>
                  <a:gd name="T1" fmla="*/ 106 h 1218"/>
                  <a:gd name="T2" fmla="*/ 1262 w 1428"/>
                  <a:gd name="T3" fmla="*/ 116 h 1218"/>
                  <a:gd name="T4" fmla="*/ 1216 w 1428"/>
                  <a:gd name="T5" fmla="*/ 60 h 1218"/>
                  <a:gd name="T6" fmla="*/ 1168 w 1428"/>
                  <a:gd name="T7" fmla="*/ 58 h 1218"/>
                  <a:gd name="T8" fmla="*/ 1136 w 1428"/>
                  <a:gd name="T9" fmla="*/ 8 h 1218"/>
                  <a:gd name="T10" fmla="*/ 1142 w 1428"/>
                  <a:gd name="T11" fmla="*/ 44 h 1218"/>
                  <a:gd name="T12" fmla="*/ 1118 w 1428"/>
                  <a:gd name="T13" fmla="*/ 154 h 1218"/>
                  <a:gd name="T14" fmla="*/ 1106 w 1428"/>
                  <a:gd name="T15" fmla="*/ 244 h 1218"/>
                  <a:gd name="T16" fmla="*/ 1014 w 1428"/>
                  <a:gd name="T17" fmla="*/ 280 h 1218"/>
                  <a:gd name="T18" fmla="*/ 974 w 1428"/>
                  <a:gd name="T19" fmla="*/ 430 h 1218"/>
                  <a:gd name="T20" fmla="*/ 1106 w 1428"/>
                  <a:gd name="T21" fmla="*/ 400 h 1218"/>
                  <a:gd name="T22" fmla="*/ 1192 w 1428"/>
                  <a:gd name="T23" fmla="*/ 480 h 1218"/>
                  <a:gd name="T24" fmla="*/ 1084 w 1428"/>
                  <a:gd name="T25" fmla="*/ 512 h 1218"/>
                  <a:gd name="T26" fmla="*/ 996 w 1428"/>
                  <a:gd name="T27" fmla="*/ 606 h 1218"/>
                  <a:gd name="T28" fmla="*/ 910 w 1428"/>
                  <a:gd name="T29" fmla="*/ 664 h 1218"/>
                  <a:gd name="T30" fmla="*/ 790 w 1428"/>
                  <a:gd name="T31" fmla="*/ 662 h 1218"/>
                  <a:gd name="T32" fmla="*/ 794 w 1428"/>
                  <a:gd name="T33" fmla="*/ 748 h 1218"/>
                  <a:gd name="T34" fmla="*/ 750 w 1428"/>
                  <a:gd name="T35" fmla="*/ 786 h 1218"/>
                  <a:gd name="T36" fmla="*/ 688 w 1428"/>
                  <a:gd name="T37" fmla="*/ 864 h 1218"/>
                  <a:gd name="T38" fmla="*/ 450 w 1428"/>
                  <a:gd name="T39" fmla="*/ 914 h 1218"/>
                  <a:gd name="T40" fmla="*/ 350 w 1428"/>
                  <a:gd name="T41" fmla="*/ 922 h 1218"/>
                  <a:gd name="T42" fmla="*/ 214 w 1428"/>
                  <a:gd name="T43" fmla="*/ 856 h 1218"/>
                  <a:gd name="T44" fmla="*/ 0 w 1428"/>
                  <a:gd name="T45" fmla="*/ 844 h 1218"/>
                  <a:gd name="T46" fmla="*/ 24 w 1428"/>
                  <a:gd name="T47" fmla="*/ 908 h 1218"/>
                  <a:gd name="T48" fmla="*/ 54 w 1428"/>
                  <a:gd name="T49" fmla="*/ 994 h 1218"/>
                  <a:gd name="T50" fmla="*/ 150 w 1428"/>
                  <a:gd name="T51" fmla="*/ 984 h 1218"/>
                  <a:gd name="T52" fmla="*/ 148 w 1428"/>
                  <a:gd name="T53" fmla="*/ 1052 h 1218"/>
                  <a:gd name="T54" fmla="*/ 192 w 1428"/>
                  <a:gd name="T55" fmla="*/ 1092 h 1218"/>
                  <a:gd name="T56" fmla="*/ 250 w 1428"/>
                  <a:gd name="T57" fmla="*/ 1124 h 1218"/>
                  <a:gd name="T58" fmla="*/ 334 w 1428"/>
                  <a:gd name="T59" fmla="*/ 1080 h 1218"/>
                  <a:gd name="T60" fmla="*/ 378 w 1428"/>
                  <a:gd name="T61" fmla="*/ 1084 h 1218"/>
                  <a:gd name="T62" fmla="*/ 366 w 1428"/>
                  <a:gd name="T63" fmla="*/ 1142 h 1218"/>
                  <a:gd name="T64" fmla="*/ 418 w 1428"/>
                  <a:gd name="T65" fmla="*/ 1210 h 1218"/>
                  <a:gd name="T66" fmla="*/ 458 w 1428"/>
                  <a:gd name="T67" fmla="*/ 1148 h 1218"/>
                  <a:gd name="T68" fmla="*/ 536 w 1428"/>
                  <a:gd name="T69" fmla="*/ 1102 h 1218"/>
                  <a:gd name="T70" fmla="*/ 552 w 1428"/>
                  <a:gd name="T71" fmla="*/ 1180 h 1218"/>
                  <a:gd name="T72" fmla="*/ 638 w 1428"/>
                  <a:gd name="T73" fmla="*/ 1204 h 1218"/>
                  <a:gd name="T74" fmla="*/ 712 w 1428"/>
                  <a:gd name="T75" fmla="*/ 1098 h 1218"/>
                  <a:gd name="T76" fmla="*/ 754 w 1428"/>
                  <a:gd name="T77" fmla="*/ 1066 h 1218"/>
                  <a:gd name="T78" fmla="*/ 826 w 1428"/>
                  <a:gd name="T79" fmla="*/ 1016 h 1218"/>
                  <a:gd name="T80" fmla="*/ 876 w 1428"/>
                  <a:gd name="T81" fmla="*/ 986 h 1218"/>
                  <a:gd name="T82" fmla="*/ 914 w 1428"/>
                  <a:gd name="T83" fmla="*/ 940 h 1218"/>
                  <a:gd name="T84" fmla="*/ 958 w 1428"/>
                  <a:gd name="T85" fmla="*/ 840 h 1218"/>
                  <a:gd name="T86" fmla="*/ 990 w 1428"/>
                  <a:gd name="T87" fmla="*/ 896 h 1218"/>
                  <a:gd name="T88" fmla="*/ 1068 w 1428"/>
                  <a:gd name="T89" fmla="*/ 848 h 1218"/>
                  <a:gd name="T90" fmla="*/ 1124 w 1428"/>
                  <a:gd name="T91" fmla="*/ 796 h 1218"/>
                  <a:gd name="T92" fmla="*/ 1162 w 1428"/>
                  <a:gd name="T93" fmla="*/ 834 h 1218"/>
                  <a:gd name="T94" fmla="*/ 1208 w 1428"/>
                  <a:gd name="T95" fmla="*/ 892 h 1218"/>
                  <a:gd name="T96" fmla="*/ 1266 w 1428"/>
                  <a:gd name="T97" fmla="*/ 832 h 1218"/>
                  <a:gd name="T98" fmla="*/ 1356 w 1428"/>
                  <a:gd name="T99" fmla="*/ 756 h 1218"/>
                  <a:gd name="T100" fmla="*/ 1396 w 1428"/>
                  <a:gd name="T101" fmla="*/ 700 h 1218"/>
                  <a:gd name="T102" fmla="*/ 1362 w 1428"/>
                  <a:gd name="T103" fmla="*/ 636 h 1218"/>
                  <a:gd name="T104" fmla="*/ 1314 w 1428"/>
                  <a:gd name="T105" fmla="*/ 588 h 1218"/>
                  <a:gd name="T106" fmla="*/ 1290 w 1428"/>
                  <a:gd name="T107" fmla="*/ 508 h 1218"/>
                  <a:gd name="T108" fmla="*/ 1344 w 1428"/>
                  <a:gd name="T109" fmla="*/ 464 h 1218"/>
                  <a:gd name="T110" fmla="*/ 1314 w 1428"/>
                  <a:gd name="T111" fmla="*/ 378 h 1218"/>
                  <a:gd name="T112" fmla="*/ 1358 w 1428"/>
                  <a:gd name="T113" fmla="*/ 320 h 1218"/>
                  <a:gd name="T114" fmla="*/ 1388 w 1428"/>
                  <a:gd name="T115" fmla="*/ 260 h 1218"/>
                  <a:gd name="T116" fmla="*/ 1402 w 1428"/>
                  <a:gd name="T117" fmla="*/ 16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8" h="1218">
                    <a:moveTo>
                      <a:pt x="1398" y="128"/>
                    </a:moveTo>
                    <a:lnTo>
                      <a:pt x="1394" y="112"/>
                    </a:lnTo>
                    <a:lnTo>
                      <a:pt x="1378" y="86"/>
                    </a:lnTo>
                    <a:lnTo>
                      <a:pt x="1366" y="80"/>
                    </a:lnTo>
                    <a:lnTo>
                      <a:pt x="1354" y="86"/>
                    </a:lnTo>
                    <a:lnTo>
                      <a:pt x="1348" y="100"/>
                    </a:lnTo>
                    <a:lnTo>
                      <a:pt x="1346" y="102"/>
                    </a:lnTo>
                    <a:lnTo>
                      <a:pt x="1346" y="102"/>
                    </a:lnTo>
                    <a:lnTo>
                      <a:pt x="1344" y="102"/>
                    </a:lnTo>
                    <a:lnTo>
                      <a:pt x="1322" y="106"/>
                    </a:lnTo>
                    <a:lnTo>
                      <a:pt x="1322" y="106"/>
                    </a:lnTo>
                    <a:lnTo>
                      <a:pt x="1318" y="108"/>
                    </a:lnTo>
                    <a:lnTo>
                      <a:pt x="1316" y="112"/>
                    </a:lnTo>
                    <a:lnTo>
                      <a:pt x="1310" y="116"/>
                    </a:lnTo>
                    <a:lnTo>
                      <a:pt x="1298" y="126"/>
                    </a:lnTo>
                    <a:lnTo>
                      <a:pt x="1296" y="128"/>
                    </a:lnTo>
                    <a:lnTo>
                      <a:pt x="1286" y="130"/>
                    </a:lnTo>
                    <a:lnTo>
                      <a:pt x="1286" y="130"/>
                    </a:lnTo>
                    <a:lnTo>
                      <a:pt x="1276" y="126"/>
                    </a:lnTo>
                    <a:lnTo>
                      <a:pt x="1264" y="118"/>
                    </a:lnTo>
                    <a:lnTo>
                      <a:pt x="1262" y="116"/>
                    </a:lnTo>
                    <a:lnTo>
                      <a:pt x="1262" y="116"/>
                    </a:lnTo>
                    <a:lnTo>
                      <a:pt x="1244" y="96"/>
                    </a:lnTo>
                    <a:lnTo>
                      <a:pt x="1240" y="90"/>
                    </a:lnTo>
                    <a:lnTo>
                      <a:pt x="1238" y="84"/>
                    </a:lnTo>
                    <a:lnTo>
                      <a:pt x="1238" y="62"/>
                    </a:lnTo>
                    <a:lnTo>
                      <a:pt x="1238" y="62"/>
                    </a:lnTo>
                    <a:lnTo>
                      <a:pt x="1238" y="60"/>
                    </a:lnTo>
                    <a:lnTo>
                      <a:pt x="1242" y="56"/>
                    </a:lnTo>
                    <a:lnTo>
                      <a:pt x="1218" y="48"/>
                    </a:lnTo>
                    <a:lnTo>
                      <a:pt x="1218" y="56"/>
                    </a:lnTo>
                    <a:lnTo>
                      <a:pt x="1218" y="56"/>
                    </a:lnTo>
                    <a:lnTo>
                      <a:pt x="1216" y="60"/>
                    </a:lnTo>
                    <a:lnTo>
                      <a:pt x="1210" y="64"/>
                    </a:lnTo>
                    <a:lnTo>
                      <a:pt x="1202" y="68"/>
                    </a:lnTo>
                    <a:lnTo>
                      <a:pt x="1200" y="68"/>
                    </a:lnTo>
                    <a:lnTo>
                      <a:pt x="1200" y="66"/>
                    </a:lnTo>
                    <a:lnTo>
                      <a:pt x="1188" y="64"/>
                    </a:lnTo>
                    <a:lnTo>
                      <a:pt x="1190" y="72"/>
                    </a:lnTo>
                    <a:lnTo>
                      <a:pt x="1170" y="60"/>
                    </a:lnTo>
                    <a:lnTo>
                      <a:pt x="1168" y="60"/>
                    </a:lnTo>
                    <a:lnTo>
                      <a:pt x="1168" y="58"/>
                    </a:lnTo>
                    <a:lnTo>
                      <a:pt x="1168" y="58"/>
                    </a:lnTo>
                    <a:lnTo>
                      <a:pt x="1168" y="58"/>
                    </a:lnTo>
                    <a:lnTo>
                      <a:pt x="1164" y="46"/>
                    </a:lnTo>
                    <a:lnTo>
                      <a:pt x="1162" y="32"/>
                    </a:lnTo>
                    <a:lnTo>
                      <a:pt x="1162" y="32"/>
                    </a:lnTo>
                    <a:lnTo>
                      <a:pt x="1164" y="22"/>
                    </a:lnTo>
                    <a:lnTo>
                      <a:pt x="1166" y="16"/>
                    </a:lnTo>
                    <a:lnTo>
                      <a:pt x="1172" y="6"/>
                    </a:lnTo>
                    <a:lnTo>
                      <a:pt x="1170" y="0"/>
                    </a:lnTo>
                    <a:lnTo>
                      <a:pt x="1150" y="2"/>
                    </a:lnTo>
                    <a:lnTo>
                      <a:pt x="1150" y="2"/>
                    </a:lnTo>
                    <a:lnTo>
                      <a:pt x="1142" y="4"/>
                    </a:lnTo>
                    <a:lnTo>
                      <a:pt x="1136" y="8"/>
                    </a:lnTo>
                    <a:lnTo>
                      <a:pt x="1132" y="14"/>
                    </a:lnTo>
                    <a:lnTo>
                      <a:pt x="1128" y="22"/>
                    </a:lnTo>
                    <a:lnTo>
                      <a:pt x="1128" y="22"/>
                    </a:lnTo>
                    <a:lnTo>
                      <a:pt x="1128" y="22"/>
                    </a:lnTo>
                    <a:lnTo>
                      <a:pt x="1116" y="40"/>
                    </a:lnTo>
                    <a:lnTo>
                      <a:pt x="1128" y="40"/>
                    </a:lnTo>
                    <a:lnTo>
                      <a:pt x="1128" y="40"/>
                    </a:lnTo>
                    <a:lnTo>
                      <a:pt x="1130" y="40"/>
                    </a:lnTo>
                    <a:lnTo>
                      <a:pt x="1130" y="40"/>
                    </a:lnTo>
                    <a:lnTo>
                      <a:pt x="1140" y="44"/>
                    </a:lnTo>
                    <a:lnTo>
                      <a:pt x="1142" y="44"/>
                    </a:lnTo>
                    <a:lnTo>
                      <a:pt x="1142" y="46"/>
                    </a:lnTo>
                    <a:lnTo>
                      <a:pt x="1142" y="48"/>
                    </a:lnTo>
                    <a:lnTo>
                      <a:pt x="1144" y="64"/>
                    </a:lnTo>
                    <a:lnTo>
                      <a:pt x="1150" y="80"/>
                    </a:lnTo>
                    <a:lnTo>
                      <a:pt x="1150" y="82"/>
                    </a:lnTo>
                    <a:lnTo>
                      <a:pt x="1150" y="82"/>
                    </a:lnTo>
                    <a:lnTo>
                      <a:pt x="1150" y="84"/>
                    </a:lnTo>
                    <a:lnTo>
                      <a:pt x="1122" y="136"/>
                    </a:lnTo>
                    <a:lnTo>
                      <a:pt x="1122" y="136"/>
                    </a:lnTo>
                    <a:lnTo>
                      <a:pt x="1120" y="142"/>
                    </a:lnTo>
                    <a:lnTo>
                      <a:pt x="1118" y="154"/>
                    </a:lnTo>
                    <a:lnTo>
                      <a:pt x="1114" y="190"/>
                    </a:lnTo>
                    <a:lnTo>
                      <a:pt x="1114" y="192"/>
                    </a:lnTo>
                    <a:lnTo>
                      <a:pt x="1104" y="212"/>
                    </a:lnTo>
                    <a:lnTo>
                      <a:pt x="1110" y="220"/>
                    </a:lnTo>
                    <a:lnTo>
                      <a:pt x="1110" y="222"/>
                    </a:lnTo>
                    <a:lnTo>
                      <a:pt x="1110" y="222"/>
                    </a:lnTo>
                    <a:lnTo>
                      <a:pt x="1110" y="236"/>
                    </a:lnTo>
                    <a:lnTo>
                      <a:pt x="1110" y="242"/>
                    </a:lnTo>
                    <a:lnTo>
                      <a:pt x="1108" y="244"/>
                    </a:lnTo>
                    <a:lnTo>
                      <a:pt x="1106" y="244"/>
                    </a:lnTo>
                    <a:lnTo>
                      <a:pt x="1106" y="244"/>
                    </a:lnTo>
                    <a:lnTo>
                      <a:pt x="1098" y="250"/>
                    </a:lnTo>
                    <a:lnTo>
                      <a:pt x="1088" y="262"/>
                    </a:lnTo>
                    <a:lnTo>
                      <a:pt x="1052" y="302"/>
                    </a:lnTo>
                    <a:lnTo>
                      <a:pt x="1050" y="304"/>
                    </a:lnTo>
                    <a:lnTo>
                      <a:pt x="1048" y="304"/>
                    </a:lnTo>
                    <a:lnTo>
                      <a:pt x="1046" y="302"/>
                    </a:lnTo>
                    <a:lnTo>
                      <a:pt x="1046" y="302"/>
                    </a:lnTo>
                    <a:lnTo>
                      <a:pt x="1030" y="292"/>
                    </a:lnTo>
                    <a:lnTo>
                      <a:pt x="1020" y="282"/>
                    </a:lnTo>
                    <a:lnTo>
                      <a:pt x="1020" y="282"/>
                    </a:lnTo>
                    <a:lnTo>
                      <a:pt x="1014" y="280"/>
                    </a:lnTo>
                    <a:lnTo>
                      <a:pt x="1008" y="278"/>
                    </a:lnTo>
                    <a:lnTo>
                      <a:pt x="982" y="276"/>
                    </a:lnTo>
                    <a:lnTo>
                      <a:pt x="982" y="314"/>
                    </a:lnTo>
                    <a:lnTo>
                      <a:pt x="982" y="314"/>
                    </a:lnTo>
                    <a:lnTo>
                      <a:pt x="966" y="384"/>
                    </a:lnTo>
                    <a:lnTo>
                      <a:pt x="966" y="384"/>
                    </a:lnTo>
                    <a:lnTo>
                      <a:pt x="964" y="392"/>
                    </a:lnTo>
                    <a:lnTo>
                      <a:pt x="964" y="402"/>
                    </a:lnTo>
                    <a:lnTo>
                      <a:pt x="962" y="432"/>
                    </a:lnTo>
                    <a:lnTo>
                      <a:pt x="968" y="440"/>
                    </a:lnTo>
                    <a:lnTo>
                      <a:pt x="974" y="430"/>
                    </a:lnTo>
                    <a:lnTo>
                      <a:pt x="974" y="430"/>
                    </a:lnTo>
                    <a:lnTo>
                      <a:pt x="974" y="428"/>
                    </a:lnTo>
                    <a:lnTo>
                      <a:pt x="994" y="420"/>
                    </a:lnTo>
                    <a:lnTo>
                      <a:pt x="1044" y="428"/>
                    </a:lnTo>
                    <a:lnTo>
                      <a:pt x="1050" y="420"/>
                    </a:lnTo>
                    <a:lnTo>
                      <a:pt x="1058" y="408"/>
                    </a:lnTo>
                    <a:lnTo>
                      <a:pt x="1058" y="408"/>
                    </a:lnTo>
                    <a:lnTo>
                      <a:pt x="1058" y="408"/>
                    </a:lnTo>
                    <a:lnTo>
                      <a:pt x="1060" y="406"/>
                    </a:lnTo>
                    <a:lnTo>
                      <a:pt x="1080" y="402"/>
                    </a:lnTo>
                    <a:lnTo>
                      <a:pt x="1106" y="400"/>
                    </a:lnTo>
                    <a:lnTo>
                      <a:pt x="1106" y="400"/>
                    </a:lnTo>
                    <a:lnTo>
                      <a:pt x="1112" y="404"/>
                    </a:lnTo>
                    <a:lnTo>
                      <a:pt x="1120" y="410"/>
                    </a:lnTo>
                    <a:lnTo>
                      <a:pt x="1136" y="428"/>
                    </a:lnTo>
                    <a:lnTo>
                      <a:pt x="1136" y="428"/>
                    </a:lnTo>
                    <a:lnTo>
                      <a:pt x="1158" y="440"/>
                    </a:lnTo>
                    <a:lnTo>
                      <a:pt x="1174" y="452"/>
                    </a:lnTo>
                    <a:lnTo>
                      <a:pt x="1184" y="462"/>
                    </a:lnTo>
                    <a:lnTo>
                      <a:pt x="1190" y="472"/>
                    </a:lnTo>
                    <a:lnTo>
                      <a:pt x="1190" y="472"/>
                    </a:lnTo>
                    <a:lnTo>
                      <a:pt x="1192" y="480"/>
                    </a:lnTo>
                    <a:lnTo>
                      <a:pt x="1190" y="488"/>
                    </a:lnTo>
                    <a:lnTo>
                      <a:pt x="1190" y="488"/>
                    </a:lnTo>
                    <a:lnTo>
                      <a:pt x="1186" y="492"/>
                    </a:lnTo>
                    <a:lnTo>
                      <a:pt x="1184" y="496"/>
                    </a:lnTo>
                    <a:lnTo>
                      <a:pt x="1174" y="498"/>
                    </a:lnTo>
                    <a:lnTo>
                      <a:pt x="1172" y="498"/>
                    </a:lnTo>
                    <a:lnTo>
                      <a:pt x="1172" y="498"/>
                    </a:lnTo>
                    <a:lnTo>
                      <a:pt x="1126" y="498"/>
                    </a:lnTo>
                    <a:lnTo>
                      <a:pt x="1112" y="498"/>
                    </a:lnTo>
                    <a:lnTo>
                      <a:pt x="1102" y="500"/>
                    </a:lnTo>
                    <a:lnTo>
                      <a:pt x="1084" y="512"/>
                    </a:lnTo>
                    <a:lnTo>
                      <a:pt x="1084" y="512"/>
                    </a:lnTo>
                    <a:lnTo>
                      <a:pt x="1054" y="532"/>
                    </a:lnTo>
                    <a:lnTo>
                      <a:pt x="1042" y="536"/>
                    </a:lnTo>
                    <a:lnTo>
                      <a:pt x="1034" y="538"/>
                    </a:lnTo>
                    <a:lnTo>
                      <a:pt x="1018" y="540"/>
                    </a:lnTo>
                    <a:lnTo>
                      <a:pt x="1010" y="580"/>
                    </a:lnTo>
                    <a:lnTo>
                      <a:pt x="1010" y="580"/>
                    </a:lnTo>
                    <a:lnTo>
                      <a:pt x="1004" y="596"/>
                    </a:lnTo>
                    <a:lnTo>
                      <a:pt x="1000" y="602"/>
                    </a:lnTo>
                    <a:lnTo>
                      <a:pt x="996" y="606"/>
                    </a:lnTo>
                    <a:lnTo>
                      <a:pt x="996" y="606"/>
                    </a:lnTo>
                    <a:lnTo>
                      <a:pt x="990" y="610"/>
                    </a:lnTo>
                    <a:lnTo>
                      <a:pt x="984" y="614"/>
                    </a:lnTo>
                    <a:lnTo>
                      <a:pt x="966" y="620"/>
                    </a:lnTo>
                    <a:lnTo>
                      <a:pt x="966" y="620"/>
                    </a:lnTo>
                    <a:lnTo>
                      <a:pt x="956" y="622"/>
                    </a:lnTo>
                    <a:lnTo>
                      <a:pt x="946" y="626"/>
                    </a:lnTo>
                    <a:lnTo>
                      <a:pt x="926" y="634"/>
                    </a:lnTo>
                    <a:lnTo>
                      <a:pt x="914" y="664"/>
                    </a:lnTo>
                    <a:lnTo>
                      <a:pt x="912" y="664"/>
                    </a:lnTo>
                    <a:lnTo>
                      <a:pt x="912" y="664"/>
                    </a:lnTo>
                    <a:lnTo>
                      <a:pt x="910" y="664"/>
                    </a:lnTo>
                    <a:lnTo>
                      <a:pt x="874" y="680"/>
                    </a:lnTo>
                    <a:lnTo>
                      <a:pt x="872" y="680"/>
                    </a:lnTo>
                    <a:lnTo>
                      <a:pt x="854" y="676"/>
                    </a:lnTo>
                    <a:lnTo>
                      <a:pt x="854" y="676"/>
                    </a:lnTo>
                    <a:lnTo>
                      <a:pt x="834" y="670"/>
                    </a:lnTo>
                    <a:lnTo>
                      <a:pt x="820" y="664"/>
                    </a:lnTo>
                    <a:lnTo>
                      <a:pt x="820" y="664"/>
                    </a:lnTo>
                    <a:lnTo>
                      <a:pt x="814" y="662"/>
                    </a:lnTo>
                    <a:lnTo>
                      <a:pt x="806" y="660"/>
                    </a:lnTo>
                    <a:lnTo>
                      <a:pt x="798" y="660"/>
                    </a:lnTo>
                    <a:lnTo>
                      <a:pt x="790" y="662"/>
                    </a:lnTo>
                    <a:lnTo>
                      <a:pt x="790" y="662"/>
                    </a:lnTo>
                    <a:lnTo>
                      <a:pt x="784" y="672"/>
                    </a:lnTo>
                    <a:lnTo>
                      <a:pt x="778" y="684"/>
                    </a:lnTo>
                    <a:lnTo>
                      <a:pt x="776" y="698"/>
                    </a:lnTo>
                    <a:lnTo>
                      <a:pt x="776" y="710"/>
                    </a:lnTo>
                    <a:lnTo>
                      <a:pt x="776" y="710"/>
                    </a:lnTo>
                    <a:lnTo>
                      <a:pt x="778" y="722"/>
                    </a:lnTo>
                    <a:lnTo>
                      <a:pt x="782" y="728"/>
                    </a:lnTo>
                    <a:lnTo>
                      <a:pt x="786" y="728"/>
                    </a:lnTo>
                    <a:lnTo>
                      <a:pt x="794" y="724"/>
                    </a:lnTo>
                    <a:lnTo>
                      <a:pt x="794" y="748"/>
                    </a:lnTo>
                    <a:lnTo>
                      <a:pt x="794" y="748"/>
                    </a:lnTo>
                    <a:lnTo>
                      <a:pt x="794" y="756"/>
                    </a:lnTo>
                    <a:lnTo>
                      <a:pt x="792" y="760"/>
                    </a:lnTo>
                    <a:lnTo>
                      <a:pt x="790" y="764"/>
                    </a:lnTo>
                    <a:lnTo>
                      <a:pt x="786" y="768"/>
                    </a:lnTo>
                    <a:lnTo>
                      <a:pt x="786" y="768"/>
                    </a:lnTo>
                    <a:lnTo>
                      <a:pt x="776" y="774"/>
                    </a:lnTo>
                    <a:lnTo>
                      <a:pt x="764" y="778"/>
                    </a:lnTo>
                    <a:lnTo>
                      <a:pt x="758" y="780"/>
                    </a:lnTo>
                    <a:lnTo>
                      <a:pt x="758" y="780"/>
                    </a:lnTo>
                    <a:lnTo>
                      <a:pt x="750" y="786"/>
                    </a:lnTo>
                    <a:lnTo>
                      <a:pt x="738" y="798"/>
                    </a:lnTo>
                    <a:lnTo>
                      <a:pt x="724" y="818"/>
                    </a:lnTo>
                    <a:lnTo>
                      <a:pt x="708" y="844"/>
                    </a:lnTo>
                    <a:lnTo>
                      <a:pt x="708" y="844"/>
                    </a:lnTo>
                    <a:lnTo>
                      <a:pt x="706" y="844"/>
                    </a:lnTo>
                    <a:lnTo>
                      <a:pt x="682" y="860"/>
                    </a:lnTo>
                    <a:lnTo>
                      <a:pt x="682" y="860"/>
                    </a:lnTo>
                    <a:lnTo>
                      <a:pt x="688" y="860"/>
                    </a:lnTo>
                    <a:lnTo>
                      <a:pt x="688" y="862"/>
                    </a:lnTo>
                    <a:lnTo>
                      <a:pt x="688" y="864"/>
                    </a:lnTo>
                    <a:lnTo>
                      <a:pt x="688" y="864"/>
                    </a:lnTo>
                    <a:lnTo>
                      <a:pt x="686" y="868"/>
                    </a:lnTo>
                    <a:lnTo>
                      <a:pt x="678" y="868"/>
                    </a:lnTo>
                    <a:lnTo>
                      <a:pt x="610" y="868"/>
                    </a:lnTo>
                    <a:lnTo>
                      <a:pt x="610" y="868"/>
                    </a:lnTo>
                    <a:lnTo>
                      <a:pt x="584" y="868"/>
                    </a:lnTo>
                    <a:lnTo>
                      <a:pt x="558" y="870"/>
                    </a:lnTo>
                    <a:lnTo>
                      <a:pt x="532" y="874"/>
                    </a:lnTo>
                    <a:lnTo>
                      <a:pt x="510" y="882"/>
                    </a:lnTo>
                    <a:lnTo>
                      <a:pt x="488" y="890"/>
                    </a:lnTo>
                    <a:lnTo>
                      <a:pt x="468" y="900"/>
                    </a:lnTo>
                    <a:lnTo>
                      <a:pt x="450" y="914"/>
                    </a:lnTo>
                    <a:lnTo>
                      <a:pt x="434" y="928"/>
                    </a:lnTo>
                    <a:lnTo>
                      <a:pt x="432" y="930"/>
                    </a:lnTo>
                    <a:lnTo>
                      <a:pt x="430" y="930"/>
                    </a:lnTo>
                    <a:lnTo>
                      <a:pt x="430" y="930"/>
                    </a:lnTo>
                    <a:lnTo>
                      <a:pt x="402" y="934"/>
                    </a:lnTo>
                    <a:lnTo>
                      <a:pt x="400" y="934"/>
                    </a:lnTo>
                    <a:lnTo>
                      <a:pt x="398" y="934"/>
                    </a:lnTo>
                    <a:lnTo>
                      <a:pt x="390" y="916"/>
                    </a:lnTo>
                    <a:lnTo>
                      <a:pt x="362" y="922"/>
                    </a:lnTo>
                    <a:lnTo>
                      <a:pt x="362" y="922"/>
                    </a:lnTo>
                    <a:lnTo>
                      <a:pt x="350" y="922"/>
                    </a:lnTo>
                    <a:lnTo>
                      <a:pt x="336" y="920"/>
                    </a:lnTo>
                    <a:lnTo>
                      <a:pt x="320" y="916"/>
                    </a:lnTo>
                    <a:lnTo>
                      <a:pt x="304" y="908"/>
                    </a:lnTo>
                    <a:lnTo>
                      <a:pt x="304" y="908"/>
                    </a:lnTo>
                    <a:lnTo>
                      <a:pt x="290" y="900"/>
                    </a:lnTo>
                    <a:lnTo>
                      <a:pt x="274" y="892"/>
                    </a:lnTo>
                    <a:lnTo>
                      <a:pt x="246" y="872"/>
                    </a:lnTo>
                    <a:lnTo>
                      <a:pt x="246" y="872"/>
                    </a:lnTo>
                    <a:lnTo>
                      <a:pt x="238" y="866"/>
                    </a:lnTo>
                    <a:lnTo>
                      <a:pt x="226" y="860"/>
                    </a:lnTo>
                    <a:lnTo>
                      <a:pt x="214" y="856"/>
                    </a:lnTo>
                    <a:lnTo>
                      <a:pt x="202" y="854"/>
                    </a:lnTo>
                    <a:lnTo>
                      <a:pt x="176" y="852"/>
                    </a:lnTo>
                    <a:lnTo>
                      <a:pt x="148" y="856"/>
                    </a:lnTo>
                    <a:lnTo>
                      <a:pt x="148" y="856"/>
                    </a:lnTo>
                    <a:lnTo>
                      <a:pt x="116" y="858"/>
                    </a:lnTo>
                    <a:lnTo>
                      <a:pt x="86" y="856"/>
                    </a:lnTo>
                    <a:lnTo>
                      <a:pt x="86" y="856"/>
                    </a:lnTo>
                    <a:lnTo>
                      <a:pt x="68" y="854"/>
                    </a:lnTo>
                    <a:lnTo>
                      <a:pt x="48" y="852"/>
                    </a:lnTo>
                    <a:lnTo>
                      <a:pt x="2" y="838"/>
                    </a:lnTo>
                    <a:lnTo>
                      <a:pt x="0" y="844"/>
                    </a:lnTo>
                    <a:lnTo>
                      <a:pt x="0" y="844"/>
                    </a:lnTo>
                    <a:lnTo>
                      <a:pt x="2" y="844"/>
                    </a:lnTo>
                    <a:lnTo>
                      <a:pt x="2" y="844"/>
                    </a:lnTo>
                    <a:lnTo>
                      <a:pt x="2" y="844"/>
                    </a:lnTo>
                    <a:lnTo>
                      <a:pt x="2" y="852"/>
                    </a:lnTo>
                    <a:lnTo>
                      <a:pt x="10" y="868"/>
                    </a:lnTo>
                    <a:lnTo>
                      <a:pt x="26" y="888"/>
                    </a:lnTo>
                    <a:lnTo>
                      <a:pt x="28" y="892"/>
                    </a:lnTo>
                    <a:lnTo>
                      <a:pt x="24" y="906"/>
                    </a:lnTo>
                    <a:lnTo>
                      <a:pt x="24" y="908"/>
                    </a:lnTo>
                    <a:lnTo>
                      <a:pt x="24" y="908"/>
                    </a:lnTo>
                    <a:lnTo>
                      <a:pt x="14" y="920"/>
                    </a:lnTo>
                    <a:lnTo>
                      <a:pt x="24" y="930"/>
                    </a:lnTo>
                    <a:lnTo>
                      <a:pt x="24" y="930"/>
                    </a:lnTo>
                    <a:lnTo>
                      <a:pt x="30" y="936"/>
                    </a:lnTo>
                    <a:lnTo>
                      <a:pt x="30" y="940"/>
                    </a:lnTo>
                    <a:lnTo>
                      <a:pt x="34" y="956"/>
                    </a:lnTo>
                    <a:lnTo>
                      <a:pt x="46" y="968"/>
                    </a:lnTo>
                    <a:lnTo>
                      <a:pt x="46" y="970"/>
                    </a:lnTo>
                    <a:lnTo>
                      <a:pt x="46" y="980"/>
                    </a:lnTo>
                    <a:lnTo>
                      <a:pt x="46" y="988"/>
                    </a:lnTo>
                    <a:lnTo>
                      <a:pt x="54" y="994"/>
                    </a:lnTo>
                    <a:lnTo>
                      <a:pt x="58" y="992"/>
                    </a:lnTo>
                    <a:lnTo>
                      <a:pt x="60" y="990"/>
                    </a:lnTo>
                    <a:lnTo>
                      <a:pt x="60" y="990"/>
                    </a:lnTo>
                    <a:lnTo>
                      <a:pt x="64" y="982"/>
                    </a:lnTo>
                    <a:lnTo>
                      <a:pt x="72" y="980"/>
                    </a:lnTo>
                    <a:lnTo>
                      <a:pt x="78" y="976"/>
                    </a:lnTo>
                    <a:lnTo>
                      <a:pt x="120" y="972"/>
                    </a:lnTo>
                    <a:lnTo>
                      <a:pt x="138" y="966"/>
                    </a:lnTo>
                    <a:lnTo>
                      <a:pt x="138" y="966"/>
                    </a:lnTo>
                    <a:lnTo>
                      <a:pt x="142" y="964"/>
                    </a:lnTo>
                    <a:lnTo>
                      <a:pt x="150" y="984"/>
                    </a:lnTo>
                    <a:lnTo>
                      <a:pt x="150" y="984"/>
                    </a:lnTo>
                    <a:lnTo>
                      <a:pt x="150" y="984"/>
                    </a:lnTo>
                    <a:lnTo>
                      <a:pt x="150" y="984"/>
                    </a:lnTo>
                    <a:lnTo>
                      <a:pt x="150" y="990"/>
                    </a:lnTo>
                    <a:lnTo>
                      <a:pt x="148" y="996"/>
                    </a:lnTo>
                    <a:lnTo>
                      <a:pt x="126" y="1028"/>
                    </a:lnTo>
                    <a:lnTo>
                      <a:pt x="126" y="1034"/>
                    </a:lnTo>
                    <a:lnTo>
                      <a:pt x="138" y="1044"/>
                    </a:lnTo>
                    <a:lnTo>
                      <a:pt x="148" y="1052"/>
                    </a:lnTo>
                    <a:lnTo>
                      <a:pt x="148" y="1052"/>
                    </a:lnTo>
                    <a:lnTo>
                      <a:pt x="148" y="1052"/>
                    </a:lnTo>
                    <a:lnTo>
                      <a:pt x="156" y="1060"/>
                    </a:lnTo>
                    <a:lnTo>
                      <a:pt x="162" y="1064"/>
                    </a:lnTo>
                    <a:lnTo>
                      <a:pt x="162" y="1064"/>
                    </a:lnTo>
                    <a:lnTo>
                      <a:pt x="170" y="1068"/>
                    </a:lnTo>
                    <a:lnTo>
                      <a:pt x="178" y="1076"/>
                    </a:lnTo>
                    <a:lnTo>
                      <a:pt x="178" y="1078"/>
                    </a:lnTo>
                    <a:lnTo>
                      <a:pt x="186" y="1082"/>
                    </a:lnTo>
                    <a:lnTo>
                      <a:pt x="190" y="1082"/>
                    </a:lnTo>
                    <a:lnTo>
                      <a:pt x="190" y="1082"/>
                    </a:lnTo>
                    <a:lnTo>
                      <a:pt x="192" y="1092"/>
                    </a:lnTo>
                    <a:lnTo>
                      <a:pt x="192" y="1092"/>
                    </a:lnTo>
                    <a:lnTo>
                      <a:pt x="194" y="1100"/>
                    </a:lnTo>
                    <a:lnTo>
                      <a:pt x="196" y="1112"/>
                    </a:lnTo>
                    <a:lnTo>
                      <a:pt x="216" y="1116"/>
                    </a:lnTo>
                    <a:lnTo>
                      <a:pt x="218" y="1116"/>
                    </a:lnTo>
                    <a:lnTo>
                      <a:pt x="218" y="1116"/>
                    </a:lnTo>
                    <a:lnTo>
                      <a:pt x="218" y="1118"/>
                    </a:lnTo>
                    <a:lnTo>
                      <a:pt x="220" y="1120"/>
                    </a:lnTo>
                    <a:lnTo>
                      <a:pt x="226" y="1130"/>
                    </a:lnTo>
                    <a:lnTo>
                      <a:pt x="242" y="1136"/>
                    </a:lnTo>
                    <a:lnTo>
                      <a:pt x="252" y="1130"/>
                    </a:lnTo>
                    <a:lnTo>
                      <a:pt x="250" y="1124"/>
                    </a:lnTo>
                    <a:lnTo>
                      <a:pt x="240" y="1114"/>
                    </a:lnTo>
                    <a:lnTo>
                      <a:pt x="242" y="1112"/>
                    </a:lnTo>
                    <a:lnTo>
                      <a:pt x="242" y="1112"/>
                    </a:lnTo>
                    <a:lnTo>
                      <a:pt x="250" y="1094"/>
                    </a:lnTo>
                    <a:lnTo>
                      <a:pt x="270" y="1094"/>
                    </a:lnTo>
                    <a:lnTo>
                      <a:pt x="270" y="1096"/>
                    </a:lnTo>
                    <a:lnTo>
                      <a:pt x="298" y="1104"/>
                    </a:lnTo>
                    <a:lnTo>
                      <a:pt x="314" y="1102"/>
                    </a:lnTo>
                    <a:lnTo>
                      <a:pt x="326" y="1092"/>
                    </a:lnTo>
                    <a:lnTo>
                      <a:pt x="326" y="1092"/>
                    </a:lnTo>
                    <a:lnTo>
                      <a:pt x="334" y="1080"/>
                    </a:lnTo>
                    <a:lnTo>
                      <a:pt x="342" y="1074"/>
                    </a:lnTo>
                    <a:lnTo>
                      <a:pt x="348" y="1070"/>
                    </a:lnTo>
                    <a:lnTo>
                      <a:pt x="354" y="1072"/>
                    </a:lnTo>
                    <a:lnTo>
                      <a:pt x="360" y="1070"/>
                    </a:lnTo>
                    <a:lnTo>
                      <a:pt x="360" y="1070"/>
                    </a:lnTo>
                    <a:lnTo>
                      <a:pt x="368" y="1072"/>
                    </a:lnTo>
                    <a:lnTo>
                      <a:pt x="374" y="1072"/>
                    </a:lnTo>
                    <a:lnTo>
                      <a:pt x="374" y="1072"/>
                    </a:lnTo>
                    <a:lnTo>
                      <a:pt x="374" y="1076"/>
                    </a:lnTo>
                    <a:lnTo>
                      <a:pt x="374" y="1076"/>
                    </a:lnTo>
                    <a:lnTo>
                      <a:pt x="378" y="1084"/>
                    </a:lnTo>
                    <a:lnTo>
                      <a:pt x="382" y="1096"/>
                    </a:lnTo>
                    <a:lnTo>
                      <a:pt x="382" y="1096"/>
                    </a:lnTo>
                    <a:lnTo>
                      <a:pt x="382" y="1096"/>
                    </a:lnTo>
                    <a:lnTo>
                      <a:pt x="386" y="1108"/>
                    </a:lnTo>
                    <a:lnTo>
                      <a:pt x="386" y="1110"/>
                    </a:lnTo>
                    <a:lnTo>
                      <a:pt x="382" y="1124"/>
                    </a:lnTo>
                    <a:lnTo>
                      <a:pt x="382" y="1124"/>
                    </a:lnTo>
                    <a:lnTo>
                      <a:pt x="382" y="1124"/>
                    </a:lnTo>
                    <a:lnTo>
                      <a:pt x="382" y="1124"/>
                    </a:lnTo>
                    <a:lnTo>
                      <a:pt x="368" y="1140"/>
                    </a:lnTo>
                    <a:lnTo>
                      <a:pt x="366" y="1142"/>
                    </a:lnTo>
                    <a:lnTo>
                      <a:pt x="366" y="1142"/>
                    </a:lnTo>
                    <a:lnTo>
                      <a:pt x="338" y="1154"/>
                    </a:lnTo>
                    <a:lnTo>
                      <a:pt x="334" y="1162"/>
                    </a:lnTo>
                    <a:lnTo>
                      <a:pt x="330" y="1186"/>
                    </a:lnTo>
                    <a:lnTo>
                      <a:pt x="332" y="1196"/>
                    </a:lnTo>
                    <a:lnTo>
                      <a:pt x="340" y="1208"/>
                    </a:lnTo>
                    <a:lnTo>
                      <a:pt x="342" y="1212"/>
                    </a:lnTo>
                    <a:lnTo>
                      <a:pt x="352" y="1218"/>
                    </a:lnTo>
                    <a:lnTo>
                      <a:pt x="386" y="1218"/>
                    </a:lnTo>
                    <a:lnTo>
                      <a:pt x="414" y="1214"/>
                    </a:lnTo>
                    <a:lnTo>
                      <a:pt x="418" y="1210"/>
                    </a:lnTo>
                    <a:lnTo>
                      <a:pt x="418" y="1210"/>
                    </a:lnTo>
                    <a:lnTo>
                      <a:pt x="424" y="1204"/>
                    </a:lnTo>
                    <a:lnTo>
                      <a:pt x="428" y="1204"/>
                    </a:lnTo>
                    <a:lnTo>
                      <a:pt x="448" y="1206"/>
                    </a:lnTo>
                    <a:lnTo>
                      <a:pt x="450" y="1204"/>
                    </a:lnTo>
                    <a:lnTo>
                      <a:pt x="450" y="1204"/>
                    </a:lnTo>
                    <a:lnTo>
                      <a:pt x="448" y="1196"/>
                    </a:lnTo>
                    <a:lnTo>
                      <a:pt x="450" y="1188"/>
                    </a:lnTo>
                    <a:lnTo>
                      <a:pt x="458" y="1174"/>
                    </a:lnTo>
                    <a:lnTo>
                      <a:pt x="458" y="1148"/>
                    </a:lnTo>
                    <a:lnTo>
                      <a:pt x="458" y="1148"/>
                    </a:lnTo>
                    <a:lnTo>
                      <a:pt x="474" y="1106"/>
                    </a:lnTo>
                    <a:lnTo>
                      <a:pt x="474" y="1106"/>
                    </a:lnTo>
                    <a:lnTo>
                      <a:pt x="474" y="1104"/>
                    </a:lnTo>
                    <a:lnTo>
                      <a:pt x="474" y="1104"/>
                    </a:lnTo>
                    <a:lnTo>
                      <a:pt x="474" y="1104"/>
                    </a:lnTo>
                    <a:lnTo>
                      <a:pt x="500" y="1084"/>
                    </a:lnTo>
                    <a:lnTo>
                      <a:pt x="502" y="1082"/>
                    </a:lnTo>
                    <a:lnTo>
                      <a:pt x="522" y="1092"/>
                    </a:lnTo>
                    <a:lnTo>
                      <a:pt x="522" y="1092"/>
                    </a:lnTo>
                    <a:lnTo>
                      <a:pt x="522" y="1092"/>
                    </a:lnTo>
                    <a:lnTo>
                      <a:pt x="536" y="1102"/>
                    </a:lnTo>
                    <a:lnTo>
                      <a:pt x="538" y="1108"/>
                    </a:lnTo>
                    <a:lnTo>
                      <a:pt x="540" y="1110"/>
                    </a:lnTo>
                    <a:lnTo>
                      <a:pt x="538" y="1128"/>
                    </a:lnTo>
                    <a:lnTo>
                      <a:pt x="530" y="1140"/>
                    </a:lnTo>
                    <a:lnTo>
                      <a:pt x="526" y="1156"/>
                    </a:lnTo>
                    <a:lnTo>
                      <a:pt x="526" y="1172"/>
                    </a:lnTo>
                    <a:lnTo>
                      <a:pt x="530" y="1180"/>
                    </a:lnTo>
                    <a:lnTo>
                      <a:pt x="538" y="1180"/>
                    </a:lnTo>
                    <a:lnTo>
                      <a:pt x="540" y="1180"/>
                    </a:lnTo>
                    <a:lnTo>
                      <a:pt x="552" y="1180"/>
                    </a:lnTo>
                    <a:lnTo>
                      <a:pt x="552" y="1180"/>
                    </a:lnTo>
                    <a:lnTo>
                      <a:pt x="556" y="1182"/>
                    </a:lnTo>
                    <a:lnTo>
                      <a:pt x="560" y="1186"/>
                    </a:lnTo>
                    <a:lnTo>
                      <a:pt x="566" y="1196"/>
                    </a:lnTo>
                    <a:lnTo>
                      <a:pt x="572" y="1200"/>
                    </a:lnTo>
                    <a:lnTo>
                      <a:pt x="574" y="1200"/>
                    </a:lnTo>
                    <a:lnTo>
                      <a:pt x="574" y="1200"/>
                    </a:lnTo>
                    <a:lnTo>
                      <a:pt x="574" y="1200"/>
                    </a:lnTo>
                    <a:lnTo>
                      <a:pt x="602" y="1212"/>
                    </a:lnTo>
                    <a:lnTo>
                      <a:pt x="614" y="1216"/>
                    </a:lnTo>
                    <a:lnTo>
                      <a:pt x="630" y="1214"/>
                    </a:lnTo>
                    <a:lnTo>
                      <a:pt x="638" y="1204"/>
                    </a:lnTo>
                    <a:lnTo>
                      <a:pt x="646" y="1164"/>
                    </a:lnTo>
                    <a:lnTo>
                      <a:pt x="648" y="1144"/>
                    </a:lnTo>
                    <a:lnTo>
                      <a:pt x="648" y="1142"/>
                    </a:lnTo>
                    <a:lnTo>
                      <a:pt x="650" y="1140"/>
                    </a:lnTo>
                    <a:lnTo>
                      <a:pt x="650" y="1140"/>
                    </a:lnTo>
                    <a:lnTo>
                      <a:pt x="666" y="1128"/>
                    </a:lnTo>
                    <a:lnTo>
                      <a:pt x="674" y="1116"/>
                    </a:lnTo>
                    <a:lnTo>
                      <a:pt x="674" y="1116"/>
                    </a:lnTo>
                    <a:lnTo>
                      <a:pt x="690" y="1108"/>
                    </a:lnTo>
                    <a:lnTo>
                      <a:pt x="700" y="1102"/>
                    </a:lnTo>
                    <a:lnTo>
                      <a:pt x="712" y="1098"/>
                    </a:lnTo>
                    <a:lnTo>
                      <a:pt x="706" y="1074"/>
                    </a:lnTo>
                    <a:lnTo>
                      <a:pt x="734" y="1076"/>
                    </a:lnTo>
                    <a:lnTo>
                      <a:pt x="734" y="1076"/>
                    </a:lnTo>
                    <a:lnTo>
                      <a:pt x="734" y="1078"/>
                    </a:lnTo>
                    <a:lnTo>
                      <a:pt x="734" y="1078"/>
                    </a:lnTo>
                    <a:lnTo>
                      <a:pt x="748" y="1084"/>
                    </a:lnTo>
                    <a:lnTo>
                      <a:pt x="748" y="1084"/>
                    </a:lnTo>
                    <a:lnTo>
                      <a:pt x="748" y="1082"/>
                    </a:lnTo>
                    <a:lnTo>
                      <a:pt x="752" y="1068"/>
                    </a:lnTo>
                    <a:lnTo>
                      <a:pt x="752" y="1064"/>
                    </a:lnTo>
                    <a:lnTo>
                      <a:pt x="754" y="1066"/>
                    </a:lnTo>
                    <a:lnTo>
                      <a:pt x="756" y="1066"/>
                    </a:lnTo>
                    <a:lnTo>
                      <a:pt x="768" y="1068"/>
                    </a:lnTo>
                    <a:lnTo>
                      <a:pt x="774" y="1068"/>
                    </a:lnTo>
                    <a:lnTo>
                      <a:pt x="786" y="1056"/>
                    </a:lnTo>
                    <a:lnTo>
                      <a:pt x="788" y="1056"/>
                    </a:lnTo>
                    <a:lnTo>
                      <a:pt x="788" y="1054"/>
                    </a:lnTo>
                    <a:lnTo>
                      <a:pt x="790" y="1054"/>
                    </a:lnTo>
                    <a:lnTo>
                      <a:pt x="806" y="1052"/>
                    </a:lnTo>
                    <a:lnTo>
                      <a:pt x="818" y="1038"/>
                    </a:lnTo>
                    <a:lnTo>
                      <a:pt x="826" y="1028"/>
                    </a:lnTo>
                    <a:lnTo>
                      <a:pt x="826" y="1016"/>
                    </a:lnTo>
                    <a:lnTo>
                      <a:pt x="826" y="1016"/>
                    </a:lnTo>
                    <a:lnTo>
                      <a:pt x="828" y="1010"/>
                    </a:lnTo>
                    <a:lnTo>
                      <a:pt x="834" y="1004"/>
                    </a:lnTo>
                    <a:lnTo>
                      <a:pt x="834" y="1004"/>
                    </a:lnTo>
                    <a:lnTo>
                      <a:pt x="834" y="1004"/>
                    </a:lnTo>
                    <a:lnTo>
                      <a:pt x="836" y="1004"/>
                    </a:lnTo>
                    <a:lnTo>
                      <a:pt x="850" y="1006"/>
                    </a:lnTo>
                    <a:lnTo>
                      <a:pt x="858" y="1002"/>
                    </a:lnTo>
                    <a:lnTo>
                      <a:pt x="860" y="992"/>
                    </a:lnTo>
                    <a:lnTo>
                      <a:pt x="876" y="986"/>
                    </a:lnTo>
                    <a:lnTo>
                      <a:pt x="876" y="986"/>
                    </a:lnTo>
                    <a:lnTo>
                      <a:pt x="878" y="986"/>
                    </a:lnTo>
                    <a:lnTo>
                      <a:pt x="878" y="986"/>
                    </a:lnTo>
                    <a:lnTo>
                      <a:pt x="898" y="988"/>
                    </a:lnTo>
                    <a:lnTo>
                      <a:pt x="914" y="984"/>
                    </a:lnTo>
                    <a:lnTo>
                      <a:pt x="922" y="976"/>
                    </a:lnTo>
                    <a:lnTo>
                      <a:pt x="930" y="962"/>
                    </a:lnTo>
                    <a:lnTo>
                      <a:pt x="918" y="950"/>
                    </a:lnTo>
                    <a:lnTo>
                      <a:pt x="918" y="948"/>
                    </a:lnTo>
                    <a:lnTo>
                      <a:pt x="918" y="948"/>
                    </a:lnTo>
                    <a:lnTo>
                      <a:pt x="914" y="940"/>
                    </a:lnTo>
                    <a:lnTo>
                      <a:pt x="914" y="940"/>
                    </a:lnTo>
                    <a:lnTo>
                      <a:pt x="912" y="924"/>
                    </a:lnTo>
                    <a:lnTo>
                      <a:pt x="912" y="924"/>
                    </a:lnTo>
                    <a:lnTo>
                      <a:pt x="918" y="912"/>
                    </a:lnTo>
                    <a:lnTo>
                      <a:pt x="918" y="912"/>
                    </a:lnTo>
                    <a:lnTo>
                      <a:pt x="920" y="904"/>
                    </a:lnTo>
                    <a:lnTo>
                      <a:pt x="928" y="896"/>
                    </a:lnTo>
                    <a:lnTo>
                      <a:pt x="936" y="878"/>
                    </a:lnTo>
                    <a:lnTo>
                      <a:pt x="936" y="876"/>
                    </a:lnTo>
                    <a:lnTo>
                      <a:pt x="938" y="876"/>
                    </a:lnTo>
                    <a:lnTo>
                      <a:pt x="946" y="864"/>
                    </a:lnTo>
                    <a:lnTo>
                      <a:pt x="958" y="840"/>
                    </a:lnTo>
                    <a:lnTo>
                      <a:pt x="968" y="856"/>
                    </a:lnTo>
                    <a:lnTo>
                      <a:pt x="970" y="856"/>
                    </a:lnTo>
                    <a:lnTo>
                      <a:pt x="970" y="858"/>
                    </a:lnTo>
                    <a:lnTo>
                      <a:pt x="974" y="874"/>
                    </a:lnTo>
                    <a:lnTo>
                      <a:pt x="974" y="874"/>
                    </a:lnTo>
                    <a:lnTo>
                      <a:pt x="976" y="890"/>
                    </a:lnTo>
                    <a:lnTo>
                      <a:pt x="986" y="896"/>
                    </a:lnTo>
                    <a:lnTo>
                      <a:pt x="988" y="896"/>
                    </a:lnTo>
                    <a:lnTo>
                      <a:pt x="988" y="896"/>
                    </a:lnTo>
                    <a:lnTo>
                      <a:pt x="988" y="896"/>
                    </a:lnTo>
                    <a:lnTo>
                      <a:pt x="990" y="896"/>
                    </a:lnTo>
                    <a:lnTo>
                      <a:pt x="992" y="896"/>
                    </a:lnTo>
                    <a:lnTo>
                      <a:pt x="1002" y="880"/>
                    </a:lnTo>
                    <a:lnTo>
                      <a:pt x="1006" y="864"/>
                    </a:lnTo>
                    <a:lnTo>
                      <a:pt x="1010" y="864"/>
                    </a:lnTo>
                    <a:lnTo>
                      <a:pt x="1012" y="864"/>
                    </a:lnTo>
                    <a:lnTo>
                      <a:pt x="1034" y="872"/>
                    </a:lnTo>
                    <a:lnTo>
                      <a:pt x="1046" y="864"/>
                    </a:lnTo>
                    <a:lnTo>
                      <a:pt x="1046" y="864"/>
                    </a:lnTo>
                    <a:lnTo>
                      <a:pt x="1048" y="864"/>
                    </a:lnTo>
                    <a:lnTo>
                      <a:pt x="1060" y="862"/>
                    </a:lnTo>
                    <a:lnTo>
                      <a:pt x="1068" y="848"/>
                    </a:lnTo>
                    <a:lnTo>
                      <a:pt x="1068" y="832"/>
                    </a:lnTo>
                    <a:lnTo>
                      <a:pt x="1074" y="806"/>
                    </a:lnTo>
                    <a:lnTo>
                      <a:pt x="1074" y="808"/>
                    </a:lnTo>
                    <a:lnTo>
                      <a:pt x="1078" y="808"/>
                    </a:lnTo>
                    <a:lnTo>
                      <a:pt x="1094" y="812"/>
                    </a:lnTo>
                    <a:lnTo>
                      <a:pt x="1102" y="796"/>
                    </a:lnTo>
                    <a:lnTo>
                      <a:pt x="1104" y="796"/>
                    </a:lnTo>
                    <a:lnTo>
                      <a:pt x="1106" y="796"/>
                    </a:lnTo>
                    <a:lnTo>
                      <a:pt x="1122" y="796"/>
                    </a:lnTo>
                    <a:lnTo>
                      <a:pt x="1124" y="796"/>
                    </a:lnTo>
                    <a:lnTo>
                      <a:pt x="1124" y="796"/>
                    </a:lnTo>
                    <a:lnTo>
                      <a:pt x="1126" y="796"/>
                    </a:lnTo>
                    <a:lnTo>
                      <a:pt x="1134" y="808"/>
                    </a:lnTo>
                    <a:lnTo>
                      <a:pt x="1134" y="808"/>
                    </a:lnTo>
                    <a:lnTo>
                      <a:pt x="1134" y="810"/>
                    </a:lnTo>
                    <a:lnTo>
                      <a:pt x="1134" y="812"/>
                    </a:lnTo>
                    <a:lnTo>
                      <a:pt x="1136" y="828"/>
                    </a:lnTo>
                    <a:lnTo>
                      <a:pt x="1144" y="834"/>
                    </a:lnTo>
                    <a:lnTo>
                      <a:pt x="1154" y="824"/>
                    </a:lnTo>
                    <a:lnTo>
                      <a:pt x="1158" y="828"/>
                    </a:lnTo>
                    <a:lnTo>
                      <a:pt x="1158" y="828"/>
                    </a:lnTo>
                    <a:lnTo>
                      <a:pt x="1162" y="834"/>
                    </a:lnTo>
                    <a:lnTo>
                      <a:pt x="1162" y="840"/>
                    </a:lnTo>
                    <a:lnTo>
                      <a:pt x="1162" y="854"/>
                    </a:lnTo>
                    <a:lnTo>
                      <a:pt x="1158" y="868"/>
                    </a:lnTo>
                    <a:lnTo>
                      <a:pt x="1162" y="876"/>
                    </a:lnTo>
                    <a:lnTo>
                      <a:pt x="1170" y="884"/>
                    </a:lnTo>
                    <a:lnTo>
                      <a:pt x="1202" y="888"/>
                    </a:lnTo>
                    <a:lnTo>
                      <a:pt x="1204" y="890"/>
                    </a:lnTo>
                    <a:lnTo>
                      <a:pt x="1204" y="890"/>
                    </a:lnTo>
                    <a:lnTo>
                      <a:pt x="1206" y="890"/>
                    </a:lnTo>
                    <a:lnTo>
                      <a:pt x="1206" y="890"/>
                    </a:lnTo>
                    <a:lnTo>
                      <a:pt x="1208" y="892"/>
                    </a:lnTo>
                    <a:lnTo>
                      <a:pt x="1218" y="880"/>
                    </a:lnTo>
                    <a:lnTo>
                      <a:pt x="1218" y="880"/>
                    </a:lnTo>
                    <a:lnTo>
                      <a:pt x="1226" y="872"/>
                    </a:lnTo>
                    <a:lnTo>
                      <a:pt x="1222" y="860"/>
                    </a:lnTo>
                    <a:lnTo>
                      <a:pt x="1214" y="808"/>
                    </a:lnTo>
                    <a:lnTo>
                      <a:pt x="1238" y="820"/>
                    </a:lnTo>
                    <a:lnTo>
                      <a:pt x="1238" y="820"/>
                    </a:lnTo>
                    <a:lnTo>
                      <a:pt x="1238" y="820"/>
                    </a:lnTo>
                    <a:lnTo>
                      <a:pt x="1250" y="832"/>
                    </a:lnTo>
                    <a:lnTo>
                      <a:pt x="1256" y="838"/>
                    </a:lnTo>
                    <a:lnTo>
                      <a:pt x="1266" y="832"/>
                    </a:lnTo>
                    <a:lnTo>
                      <a:pt x="1298" y="796"/>
                    </a:lnTo>
                    <a:lnTo>
                      <a:pt x="1298" y="796"/>
                    </a:lnTo>
                    <a:lnTo>
                      <a:pt x="1300" y="796"/>
                    </a:lnTo>
                    <a:lnTo>
                      <a:pt x="1312" y="786"/>
                    </a:lnTo>
                    <a:lnTo>
                      <a:pt x="1326" y="768"/>
                    </a:lnTo>
                    <a:lnTo>
                      <a:pt x="1326" y="766"/>
                    </a:lnTo>
                    <a:lnTo>
                      <a:pt x="1344" y="770"/>
                    </a:lnTo>
                    <a:lnTo>
                      <a:pt x="1354" y="770"/>
                    </a:lnTo>
                    <a:lnTo>
                      <a:pt x="1354" y="770"/>
                    </a:lnTo>
                    <a:lnTo>
                      <a:pt x="1354" y="762"/>
                    </a:lnTo>
                    <a:lnTo>
                      <a:pt x="1356" y="756"/>
                    </a:lnTo>
                    <a:lnTo>
                      <a:pt x="1370" y="740"/>
                    </a:lnTo>
                    <a:lnTo>
                      <a:pt x="1374" y="736"/>
                    </a:lnTo>
                    <a:lnTo>
                      <a:pt x="1390" y="742"/>
                    </a:lnTo>
                    <a:lnTo>
                      <a:pt x="1408" y="740"/>
                    </a:lnTo>
                    <a:lnTo>
                      <a:pt x="1422" y="726"/>
                    </a:lnTo>
                    <a:lnTo>
                      <a:pt x="1428" y="714"/>
                    </a:lnTo>
                    <a:lnTo>
                      <a:pt x="1424" y="708"/>
                    </a:lnTo>
                    <a:lnTo>
                      <a:pt x="1412" y="714"/>
                    </a:lnTo>
                    <a:lnTo>
                      <a:pt x="1412" y="712"/>
                    </a:lnTo>
                    <a:lnTo>
                      <a:pt x="1410" y="712"/>
                    </a:lnTo>
                    <a:lnTo>
                      <a:pt x="1396" y="700"/>
                    </a:lnTo>
                    <a:lnTo>
                      <a:pt x="1396" y="698"/>
                    </a:lnTo>
                    <a:lnTo>
                      <a:pt x="1402" y="676"/>
                    </a:lnTo>
                    <a:lnTo>
                      <a:pt x="1402" y="660"/>
                    </a:lnTo>
                    <a:lnTo>
                      <a:pt x="1398" y="648"/>
                    </a:lnTo>
                    <a:lnTo>
                      <a:pt x="1388" y="644"/>
                    </a:lnTo>
                    <a:lnTo>
                      <a:pt x="1388" y="642"/>
                    </a:lnTo>
                    <a:lnTo>
                      <a:pt x="1386" y="642"/>
                    </a:lnTo>
                    <a:lnTo>
                      <a:pt x="1386" y="640"/>
                    </a:lnTo>
                    <a:lnTo>
                      <a:pt x="1376" y="622"/>
                    </a:lnTo>
                    <a:lnTo>
                      <a:pt x="1374" y="620"/>
                    </a:lnTo>
                    <a:lnTo>
                      <a:pt x="1362" y="636"/>
                    </a:lnTo>
                    <a:lnTo>
                      <a:pt x="1348" y="644"/>
                    </a:lnTo>
                    <a:lnTo>
                      <a:pt x="1344" y="646"/>
                    </a:lnTo>
                    <a:lnTo>
                      <a:pt x="1344" y="644"/>
                    </a:lnTo>
                    <a:lnTo>
                      <a:pt x="1342" y="644"/>
                    </a:lnTo>
                    <a:lnTo>
                      <a:pt x="1328" y="630"/>
                    </a:lnTo>
                    <a:lnTo>
                      <a:pt x="1328" y="628"/>
                    </a:lnTo>
                    <a:lnTo>
                      <a:pt x="1318" y="606"/>
                    </a:lnTo>
                    <a:lnTo>
                      <a:pt x="1318" y="606"/>
                    </a:lnTo>
                    <a:lnTo>
                      <a:pt x="1314" y="590"/>
                    </a:lnTo>
                    <a:lnTo>
                      <a:pt x="1314" y="588"/>
                    </a:lnTo>
                    <a:lnTo>
                      <a:pt x="1314" y="588"/>
                    </a:lnTo>
                    <a:lnTo>
                      <a:pt x="1314" y="564"/>
                    </a:lnTo>
                    <a:lnTo>
                      <a:pt x="1312" y="550"/>
                    </a:lnTo>
                    <a:lnTo>
                      <a:pt x="1300" y="546"/>
                    </a:lnTo>
                    <a:lnTo>
                      <a:pt x="1300" y="546"/>
                    </a:lnTo>
                    <a:lnTo>
                      <a:pt x="1300" y="546"/>
                    </a:lnTo>
                    <a:lnTo>
                      <a:pt x="1274" y="526"/>
                    </a:lnTo>
                    <a:lnTo>
                      <a:pt x="1276" y="524"/>
                    </a:lnTo>
                    <a:lnTo>
                      <a:pt x="1288" y="510"/>
                    </a:lnTo>
                    <a:lnTo>
                      <a:pt x="1288" y="510"/>
                    </a:lnTo>
                    <a:lnTo>
                      <a:pt x="1288" y="508"/>
                    </a:lnTo>
                    <a:lnTo>
                      <a:pt x="1290" y="508"/>
                    </a:lnTo>
                    <a:lnTo>
                      <a:pt x="1290" y="508"/>
                    </a:lnTo>
                    <a:lnTo>
                      <a:pt x="1302" y="508"/>
                    </a:lnTo>
                    <a:lnTo>
                      <a:pt x="1304" y="508"/>
                    </a:lnTo>
                    <a:lnTo>
                      <a:pt x="1304" y="508"/>
                    </a:lnTo>
                    <a:lnTo>
                      <a:pt x="1310" y="510"/>
                    </a:lnTo>
                    <a:lnTo>
                      <a:pt x="1314" y="514"/>
                    </a:lnTo>
                    <a:lnTo>
                      <a:pt x="1326" y="522"/>
                    </a:lnTo>
                    <a:lnTo>
                      <a:pt x="1338" y="512"/>
                    </a:lnTo>
                    <a:lnTo>
                      <a:pt x="1346" y="500"/>
                    </a:lnTo>
                    <a:lnTo>
                      <a:pt x="1346" y="490"/>
                    </a:lnTo>
                    <a:lnTo>
                      <a:pt x="1344" y="464"/>
                    </a:lnTo>
                    <a:lnTo>
                      <a:pt x="1342" y="454"/>
                    </a:lnTo>
                    <a:lnTo>
                      <a:pt x="1324" y="452"/>
                    </a:lnTo>
                    <a:lnTo>
                      <a:pt x="1324" y="440"/>
                    </a:lnTo>
                    <a:lnTo>
                      <a:pt x="1308" y="420"/>
                    </a:lnTo>
                    <a:lnTo>
                      <a:pt x="1306" y="420"/>
                    </a:lnTo>
                    <a:lnTo>
                      <a:pt x="1298" y="406"/>
                    </a:lnTo>
                    <a:lnTo>
                      <a:pt x="1298" y="404"/>
                    </a:lnTo>
                    <a:lnTo>
                      <a:pt x="1298" y="402"/>
                    </a:lnTo>
                    <a:lnTo>
                      <a:pt x="1298" y="402"/>
                    </a:lnTo>
                    <a:lnTo>
                      <a:pt x="1314" y="380"/>
                    </a:lnTo>
                    <a:lnTo>
                      <a:pt x="1314" y="378"/>
                    </a:lnTo>
                    <a:lnTo>
                      <a:pt x="1316" y="378"/>
                    </a:lnTo>
                    <a:lnTo>
                      <a:pt x="1316" y="376"/>
                    </a:lnTo>
                    <a:lnTo>
                      <a:pt x="1318" y="376"/>
                    </a:lnTo>
                    <a:lnTo>
                      <a:pt x="1324" y="376"/>
                    </a:lnTo>
                    <a:lnTo>
                      <a:pt x="1334" y="368"/>
                    </a:lnTo>
                    <a:lnTo>
                      <a:pt x="1344" y="336"/>
                    </a:lnTo>
                    <a:lnTo>
                      <a:pt x="1344" y="336"/>
                    </a:lnTo>
                    <a:lnTo>
                      <a:pt x="1344" y="336"/>
                    </a:lnTo>
                    <a:lnTo>
                      <a:pt x="1358" y="322"/>
                    </a:lnTo>
                    <a:lnTo>
                      <a:pt x="1358" y="320"/>
                    </a:lnTo>
                    <a:lnTo>
                      <a:pt x="1358" y="320"/>
                    </a:lnTo>
                    <a:lnTo>
                      <a:pt x="1358" y="320"/>
                    </a:lnTo>
                    <a:lnTo>
                      <a:pt x="1374" y="316"/>
                    </a:lnTo>
                    <a:lnTo>
                      <a:pt x="1374" y="318"/>
                    </a:lnTo>
                    <a:lnTo>
                      <a:pt x="1382" y="326"/>
                    </a:lnTo>
                    <a:lnTo>
                      <a:pt x="1386" y="328"/>
                    </a:lnTo>
                    <a:lnTo>
                      <a:pt x="1392" y="302"/>
                    </a:lnTo>
                    <a:lnTo>
                      <a:pt x="1386" y="284"/>
                    </a:lnTo>
                    <a:lnTo>
                      <a:pt x="1386" y="284"/>
                    </a:lnTo>
                    <a:lnTo>
                      <a:pt x="1386" y="282"/>
                    </a:lnTo>
                    <a:lnTo>
                      <a:pt x="1388" y="262"/>
                    </a:lnTo>
                    <a:lnTo>
                      <a:pt x="1388" y="260"/>
                    </a:lnTo>
                    <a:lnTo>
                      <a:pt x="1398" y="250"/>
                    </a:lnTo>
                    <a:lnTo>
                      <a:pt x="1404" y="240"/>
                    </a:lnTo>
                    <a:lnTo>
                      <a:pt x="1404" y="230"/>
                    </a:lnTo>
                    <a:lnTo>
                      <a:pt x="1404" y="230"/>
                    </a:lnTo>
                    <a:lnTo>
                      <a:pt x="1402" y="220"/>
                    </a:lnTo>
                    <a:lnTo>
                      <a:pt x="1398" y="204"/>
                    </a:lnTo>
                    <a:lnTo>
                      <a:pt x="1398" y="204"/>
                    </a:lnTo>
                    <a:lnTo>
                      <a:pt x="1398" y="204"/>
                    </a:lnTo>
                    <a:lnTo>
                      <a:pt x="1398" y="186"/>
                    </a:lnTo>
                    <a:lnTo>
                      <a:pt x="1398" y="184"/>
                    </a:lnTo>
                    <a:lnTo>
                      <a:pt x="1402" y="168"/>
                    </a:lnTo>
                    <a:lnTo>
                      <a:pt x="1402" y="168"/>
                    </a:lnTo>
                    <a:lnTo>
                      <a:pt x="1398" y="158"/>
                    </a:lnTo>
                    <a:lnTo>
                      <a:pt x="1396" y="152"/>
                    </a:lnTo>
                    <a:lnTo>
                      <a:pt x="1398" y="12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3" name="MH_Other_3"/>
              <p:cNvSpPr>
                <a:spLocks/>
              </p:cNvSpPr>
              <p:nvPr>
                <p:custDataLst>
                  <p:tags r:id="rId18"/>
                </p:custDataLst>
              </p:nvPr>
            </p:nvSpPr>
            <p:spPr bwMode="auto">
              <a:xfrm>
                <a:off x="3678788" y="2738185"/>
                <a:ext cx="1223889" cy="930440"/>
              </a:xfrm>
              <a:custGeom>
                <a:avLst/>
                <a:gdLst>
                  <a:gd name="T0" fmla="*/ 536 w 912"/>
                  <a:gd name="T1" fmla="*/ 308 h 772"/>
                  <a:gd name="T2" fmla="*/ 516 w 912"/>
                  <a:gd name="T3" fmla="*/ 320 h 772"/>
                  <a:gd name="T4" fmla="*/ 456 w 912"/>
                  <a:gd name="T5" fmla="*/ 264 h 772"/>
                  <a:gd name="T6" fmla="*/ 424 w 912"/>
                  <a:gd name="T7" fmla="*/ 242 h 772"/>
                  <a:gd name="T8" fmla="*/ 390 w 912"/>
                  <a:gd name="T9" fmla="*/ 204 h 772"/>
                  <a:gd name="T10" fmla="*/ 396 w 912"/>
                  <a:gd name="T11" fmla="*/ 156 h 772"/>
                  <a:gd name="T12" fmla="*/ 334 w 912"/>
                  <a:gd name="T13" fmla="*/ 178 h 772"/>
                  <a:gd name="T14" fmla="*/ 304 w 912"/>
                  <a:gd name="T15" fmla="*/ 142 h 772"/>
                  <a:gd name="T16" fmla="*/ 276 w 912"/>
                  <a:gd name="T17" fmla="*/ 48 h 772"/>
                  <a:gd name="T18" fmla="*/ 256 w 912"/>
                  <a:gd name="T19" fmla="*/ 14 h 772"/>
                  <a:gd name="T20" fmla="*/ 210 w 912"/>
                  <a:gd name="T21" fmla="*/ 56 h 772"/>
                  <a:gd name="T22" fmla="*/ 168 w 912"/>
                  <a:gd name="T23" fmla="*/ 70 h 772"/>
                  <a:gd name="T24" fmla="*/ 108 w 912"/>
                  <a:gd name="T25" fmla="*/ 86 h 772"/>
                  <a:gd name="T26" fmla="*/ 60 w 912"/>
                  <a:gd name="T27" fmla="*/ 132 h 772"/>
                  <a:gd name="T28" fmla="*/ 8 w 912"/>
                  <a:gd name="T29" fmla="*/ 158 h 772"/>
                  <a:gd name="T30" fmla="*/ 40 w 912"/>
                  <a:gd name="T31" fmla="*/ 236 h 772"/>
                  <a:gd name="T32" fmla="*/ 112 w 912"/>
                  <a:gd name="T33" fmla="*/ 254 h 772"/>
                  <a:gd name="T34" fmla="*/ 220 w 912"/>
                  <a:gd name="T35" fmla="*/ 278 h 772"/>
                  <a:gd name="T36" fmla="*/ 302 w 912"/>
                  <a:gd name="T37" fmla="*/ 284 h 772"/>
                  <a:gd name="T38" fmla="*/ 372 w 912"/>
                  <a:gd name="T39" fmla="*/ 312 h 772"/>
                  <a:gd name="T40" fmla="*/ 430 w 912"/>
                  <a:gd name="T41" fmla="*/ 336 h 772"/>
                  <a:gd name="T42" fmla="*/ 524 w 912"/>
                  <a:gd name="T43" fmla="*/ 406 h 772"/>
                  <a:gd name="T44" fmla="*/ 560 w 912"/>
                  <a:gd name="T45" fmla="*/ 494 h 772"/>
                  <a:gd name="T46" fmla="*/ 528 w 912"/>
                  <a:gd name="T47" fmla="*/ 598 h 772"/>
                  <a:gd name="T48" fmla="*/ 508 w 912"/>
                  <a:gd name="T49" fmla="*/ 630 h 772"/>
                  <a:gd name="T50" fmla="*/ 488 w 912"/>
                  <a:gd name="T51" fmla="*/ 658 h 772"/>
                  <a:gd name="T52" fmla="*/ 498 w 912"/>
                  <a:gd name="T53" fmla="*/ 706 h 772"/>
                  <a:gd name="T54" fmla="*/ 524 w 912"/>
                  <a:gd name="T55" fmla="*/ 696 h 772"/>
                  <a:gd name="T56" fmla="*/ 528 w 912"/>
                  <a:gd name="T57" fmla="*/ 668 h 772"/>
                  <a:gd name="T58" fmla="*/ 554 w 912"/>
                  <a:gd name="T59" fmla="*/ 642 h 772"/>
                  <a:gd name="T60" fmla="*/ 596 w 912"/>
                  <a:gd name="T61" fmla="*/ 684 h 772"/>
                  <a:gd name="T62" fmla="*/ 666 w 912"/>
                  <a:gd name="T63" fmla="*/ 724 h 772"/>
                  <a:gd name="T64" fmla="*/ 670 w 912"/>
                  <a:gd name="T65" fmla="*/ 760 h 772"/>
                  <a:gd name="T66" fmla="*/ 730 w 912"/>
                  <a:gd name="T67" fmla="*/ 744 h 772"/>
                  <a:gd name="T68" fmla="*/ 728 w 912"/>
                  <a:gd name="T69" fmla="*/ 712 h 772"/>
                  <a:gd name="T70" fmla="*/ 780 w 912"/>
                  <a:gd name="T71" fmla="*/ 688 h 772"/>
                  <a:gd name="T72" fmla="*/ 766 w 912"/>
                  <a:gd name="T73" fmla="*/ 626 h 772"/>
                  <a:gd name="T74" fmla="*/ 796 w 912"/>
                  <a:gd name="T75" fmla="*/ 580 h 772"/>
                  <a:gd name="T76" fmla="*/ 838 w 912"/>
                  <a:gd name="T77" fmla="*/ 586 h 772"/>
                  <a:gd name="T78" fmla="*/ 876 w 912"/>
                  <a:gd name="T79" fmla="*/ 556 h 772"/>
                  <a:gd name="T80" fmla="*/ 906 w 912"/>
                  <a:gd name="T81" fmla="*/ 512 h 772"/>
                  <a:gd name="T82" fmla="*/ 868 w 912"/>
                  <a:gd name="T83" fmla="*/ 472 h 772"/>
                  <a:gd name="T84" fmla="*/ 810 w 912"/>
                  <a:gd name="T85" fmla="*/ 436 h 772"/>
                  <a:gd name="T86" fmla="*/ 808 w 912"/>
                  <a:gd name="T87" fmla="*/ 496 h 772"/>
                  <a:gd name="T88" fmla="*/ 812 w 912"/>
                  <a:gd name="T89" fmla="*/ 538 h 772"/>
                  <a:gd name="T90" fmla="*/ 792 w 912"/>
                  <a:gd name="T91" fmla="*/ 544 h 772"/>
                  <a:gd name="T92" fmla="*/ 776 w 912"/>
                  <a:gd name="T93" fmla="*/ 580 h 772"/>
                  <a:gd name="T94" fmla="*/ 746 w 912"/>
                  <a:gd name="T95" fmla="*/ 566 h 772"/>
                  <a:gd name="T96" fmla="*/ 712 w 912"/>
                  <a:gd name="T97" fmla="*/ 538 h 772"/>
                  <a:gd name="T98" fmla="*/ 716 w 912"/>
                  <a:gd name="T99" fmla="*/ 506 h 772"/>
                  <a:gd name="T100" fmla="*/ 688 w 912"/>
                  <a:gd name="T101" fmla="*/ 434 h 772"/>
                  <a:gd name="T102" fmla="*/ 624 w 912"/>
                  <a:gd name="T103" fmla="*/ 402 h 772"/>
                  <a:gd name="T104" fmla="*/ 598 w 912"/>
                  <a:gd name="T105" fmla="*/ 376 h 772"/>
                  <a:gd name="T106" fmla="*/ 604 w 912"/>
                  <a:gd name="T107" fmla="*/ 324 h 772"/>
                  <a:gd name="T108" fmla="*/ 648 w 912"/>
                  <a:gd name="T109" fmla="*/ 276 h 772"/>
                  <a:gd name="T110" fmla="*/ 592 w 912"/>
                  <a:gd name="T111" fmla="*/ 286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2" h="772">
                    <a:moveTo>
                      <a:pt x="542" y="280"/>
                    </a:moveTo>
                    <a:lnTo>
                      <a:pt x="530" y="280"/>
                    </a:lnTo>
                    <a:lnTo>
                      <a:pt x="526" y="288"/>
                    </a:lnTo>
                    <a:lnTo>
                      <a:pt x="532" y="296"/>
                    </a:lnTo>
                    <a:lnTo>
                      <a:pt x="532" y="296"/>
                    </a:lnTo>
                    <a:lnTo>
                      <a:pt x="532" y="296"/>
                    </a:lnTo>
                    <a:lnTo>
                      <a:pt x="536" y="308"/>
                    </a:lnTo>
                    <a:lnTo>
                      <a:pt x="536" y="308"/>
                    </a:lnTo>
                    <a:lnTo>
                      <a:pt x="536" y="310"/>
                    </a:lnTo>
                    <a:lnTo>
                      <a:pt x="536" y="312"/>
                    </a:lnTo>
                    <a:lnTo>
                      <a:pt x="518" y="320"/>
                    </a:lnTo>
                    <a:lnTo>
                      <a:pt x="516" y="320"/>
                    </a:lnTo>
                    <a:lnTo>
                      <a:pt x="516" y="320"/>
                    </a:lnTo>
                    <a:lnTo>
                      <a:pt x="516" y="320"/>
                    </a:lnTo>
                    <a:lnTo>
                      <a:pt x="516" y="320"/>
                    </a:lnTo>
                    <a:lnTo>
                      <a:pt x="516" y="320"/>
                    </a:lnTo>
                    <a:lnTo>
                      <a:pt x="506" y="320"/>
                    </a:lnTo>
                    <a:lnTo>
                      <a:pt x="500" y="316"/>
                    </a:lnTo>
                    <a:lnTo>
                      <a:pt x="494" y="314"/>
                    </a:lnTo>
                    <a:lnTo>
                      <a:pt x="492" y="310"/>
                    </a:lnTo>
                    <a:lnTo>
                      <a:pt x="488" y="300"/>
                    </a:lnTo>
                    <a:lnTo>
                      <a:pt x="464" y="296"/>
                    </a:lnTo>
                    <a:lnTo>
                      <a:pt x="456" y="264"/>
                    </a:lnTo>
                    <a:lnTo>
                      <a:pt x="456" y="264"/>
                    </a:lnTo>
                    <a:lnTo>
                      <a:pt x="450" y="262"/>
                    </a:lnTo>
                    <a:lnTo>
                      <a:pt x="446" y="258"/>
                    </a:lnTo>
                    <a:lnTo>
                      <a:pt x="444" y="256"/>
                    </a:lnTo>
                    <a:lnTo>
                      <a:pt x="444" y="256"/>
                    </a:lnTo>
                    <a:lnTo>
                      <a:pt x="440" y="250"/>
                    </a:lnTo>
                    <a:lnTo>
                      <a:pt x="432" y="248"/>
                    </a:lnTo>
                    <a:lnTo>
                      <a:pt x="432" y="248"/>
                    </a:lnTo>
                    <a:lnTo>
                      <a:pt x="424" y="242"/>
                    </a:lnTo>
                    <a:lnTo>
                      <a:pt x="416" y="232"/>
                    </a:lnTo>
                    <a:lnTo>
                      <a:pt x="406" y="228"/>
                    </a:lnTo>
                    <a:lnTo>
                      <a:pt x="406" y="228"/>
                    </a:lnTo>
                    <a:lnTo>
                      <a:pt x="406" y="228"/>
                    </a:lnTo>
                    <a:lnTo>
                      <a:pt x="406" y="228"/>
                    </a:lnTo>
                    <a:lnTo>
                      <a:pt x="392" y="214"/>
                    </a:lnTo>
                    <a:lnTo>
                      <a:pt x="392" y="214"/>
                    </a:lnTo>
                    <a:lnTo>
                      <a:pt x="390" y="204"/>
                    </a:lnTo>
                    <a:lnTo>
                      <a:pt x="390" y="202"/>
                    </a:lnTo>
                    <a:lnTo>
                      <a:pt x="416" y="168"/>
                    </a:lnTo>
                    <a:lnTo>
                      <a:pt x="416" y="168"/>
                    </a:lnTo>
                    <a:lnTo>
                      <a:pt x="416" y="164"/>
                    </a:lnTo>
                    <a:lnTo>
                      <a:pt x="416" y="162"/>
                    </a:lnTo>
                    <a:lnTo>
                      <a:pt x="412" y="152"/>
                    </a:lnTo>
                    <a:lnTo>
                      <a:pt x="398" y="156"/>
                    </a:lnTo>
                    <a:lnTo>
                      <a:pt x="396" y="156"/>
                    </a:lnTo>
                    <a:lnTo>
                      <a:pt x="396" y="158"/>
                    </a:lnTo>
                    <a:lnTo>
                      <a:pt x="396" y="158"/>
                    </a:lnTo>
                    <a:lnTo>
                      <a:pt x="360" y="160"/>
                    </a:lnTo>
                    <a:lnTo>
                      <a:pt x="348" y="164"/>
                    </a:lnTo>
                    <a:lnTo>
                      <a:pt x="342" y="168"/>
                    </a:lnTo>
                    <a:lnTo>
                      <a:pt x="340" y="172"/>
                    </a:lnTo>
                    <a:lnTo>
                      <a:pt x="340" y="172"/>
                    </a:lnTo>
                    <a:lnTo>
                      <a:pt x="334" y="178"/>
                    </a:lnTo>
                    <a:lnTo>
                      <a:pt x="330" y="178"/>
                    </a:lnTo>
                    <a:lnTo>
                      <a:pt x="324" y="178"/>
                    </a:lnTo>
                    <a:lnTo>
                      <a:pt x="324" y="178"/>
                    </a:lnTo>
                    <a:lnTo>
                      <a:pt x="324" y="176"/>
                    </a:lnTo>
                    <a:lnTo>
                      <a:pt x="312" y="168"/>
                    </a:lnTo>
                    <a:lnTo>
                      <a:pt x="312" y="148"/>
                    </a:lnTo>
                    <a:lnTo>
                      <a:pt x="312" y="148"/>
                    </a:lnTo>
                    <a:lnTo>
                      <a:pt x="304" y="142"/>
                    </a:lnTo>
                    <a:lnTo>
                      <a:pt x="300" y="134"/>
                    </a:lnTo>
                    <a:lnTo>
                      <a:pt x="296" y="116"/>
                    </a:lnTo>
                    <a:lnTo>
                      <a:pt x="288" y="108"/>
                    </a:lnTo>
                    <a:lnTo>
                      <a:pt x="280" y="100"/>
                    </a:lnTo>
                    <a:lnTo>
                      <a:pt x="276" y="98"/>
                    </a:lnTo>
                    <a:lnTo>
                      <a:pt x="290" y="80"/>
                    </a:lnTo>
                    <a:lnTo>
                      <a:pt x="292" y="68"/>
                    </a:lnTo>
                    <a:lnTo>
                      <a:pt x="276" y="48"/>
                    </a:lnTo>
                    <a:lnTo>
                      <a:pt x="276" y="48"/>
                    </a:lnTo>
                    <a:lnTo>
                      <a:pt x="276" y="48"/>
                    </a:lnTo>
                    <a:lnTo>
                      <a:pt x="268" y="32"/>
                    </a:lnTo>
                    <a:lnTo>
                      <a:pt x="268" y="32"/>
                    </a:lnTo>
                    <a:lnTo>
                      <a:pt x="268" y="32"/>
                    </a:lnTo>
                    <a:lnTo>
                      <a:pt x="268" y="24"/>
                    </a:lnTo>
                    <a:lnTo>
                      <a:pt x="256" y="16"/>
                    </a:lnTo>
                    <a:lnTo>
                      <a:pt x="256" y="14"/>
                    </a:lnTo>
                    <a:lnTo>
                      <a:pt x="256" y="14"/>
                    </a:lnTo>
                    <a:lnTo>
                      <a:pt x="256" y="14"/>
                    </a:lnTo>
                    <a:lnTo>
                      <a:pt x="246" y="2"/>
                    </a:lnTo>
                    <a:lnTo>
                      <a:pt x="232" y="0"/>
                    </a:lnTo>
                    <a:lnTo>
                      <a:pt x="216" y="4"/>
                    </a:lnTo>
                    <a:lnTo>
                      <a:pt x="212" y="8"/>
                    </a:lnTo>
                    <a:lnTo>
                      <a:pt x="210" y="30"/>
                    </a:lnTo>
                    <a:lnTo>
                      <a:pt x="210" y="56"/>
                    </a:lnTo>
                    <a:lnTo>
                      <a:pt x="208" y="56"/>
                    </a:lnTo>
                    <a:lnTo>
                      <a:pt x="192" y="62"/>
                    </a:lnTo>
                    <a:lnTo>
                      <a:pt x="192" y="62"/>
                    </a:lnTo>
                    <a:lnTo>
                      <a:pt x="192" y="62"/>
                    </a:lnTo>
                    <a:lnTo>
                      <a:pt x="192" y="62"/>
                    </a:lnTo>
                    <a:lnTo>
                      <a:pt x="178" y="64"/>
                    </a:lnTo>
                    <a:lnTo>
                      <a:pt x="178" y="64"/>
                    </a:lnTo>
                    <a:lnTo>
                      <a:pt x="168" y="70"/>
                    </a:lnTo>
                    <a:lnTo>
                      <a:pt x="154" y="74"/>
                    </a:lnTo>
                    <a:lnTo>
                      <a:pt x="152" y="76"/>
                    </a:lnTo>
                    <a:lnTo>
                      <a:pt x="152" y="76"/>
                    </a:lnTo>
                    <a:lnTo>
                      <a:pt x="152" y="76"/>
                    </a:lnTo>
                    <a:lnTo>
                      <a:pt x="124" y="68"/>
                    </a:lnTo>
                    <a:lnTo>
                      <a:pt x="114" y="80"/>
                    </a:lnTo>
                    <a:lnTo>
                      <a:pt x="114" y="80"/>
                    </a:lnTo>
                    <a:lnTo>
                      <a:pt x="108" y="86"/>
                    </a:lnTo>
                    <a:lnTo>
                      <a:pt x="98" y="88"/>
                    </a:lnTo>
                    <a:lnTo>
                      <a:pt x="82" y="102"/>
                    </a:lnTo>
                    <a:lnTo>
                      <a:pt x="72" y="116"/>
                    </a:lnTo>
                    <a:lnTo>
                      <a:pt x="72" y="116"/>
                    </a:lnTo>
                    <a:lnTo>
                      <a:pt x="72" y="118"/>
                    </a:lnTo>
                    <a:lnTo>
                      <a:pt x="72" y="118"/>
                    </a:lnTo>
                    <a:lnTo>
                      <a:pt x="66" y="128"/>
                    </a:lnTo>
                    <a:lnTo>
                      <a:pt x="60" y="132"/>
                    </a:lnTo>
                    <a:lnTo>
                      <a:pt x="50" y="144"/>
                    </a:lnTo>
                    <a:lnTo>
                      <a:pt x="50" y="146"/>
                    </a:lnTo>
                    <a:lnTo>
                      <a:pt x="50" y="146"/>
                    </a:lnTo>
                    <a:lnTo>
                      <a:pt x="44" y="150"/>
                    </a:lnTo>
                    <a:lnTo>
                      <a:pt x="44" y="150"/>
                    </a:lnTo>
                    <a:lnTo>
                      <a:pt x="32" y="152"/>
                    </a:lnTo>
                    <a:lnTo>
                      <a:pt x="12" y="152"/>
                    </a:lnTo>
                    <a:lnTo>
                      <a:pt x="8" y="158"/>
                    </a:lnTo>
                    <a:lnTo>
                      <a:pt x="0" y="172"/>
                    </a:lnTo>
                    <a:lnTo>
                      <a:pt x="4" y="184"/>
                    </a:lnTo>
                    <a:lnTo>
                      <a:pt x="2" y="216"/>
                    </a:lnTo>
                    <a:lnTo>
                      <a:pt x="8" y="224"/>
                    </a:lnTo>
                    <a:lnTo>
                      <a:pt x="8" y="226"/>
                    </a:lnTo>
                    <a:lnTo>
                      <a:pt x="10" y="232"/>
                    </a:lnTo>
                    <a:lnTo>
                      <a:pt x="22" y="232"/>
                    </a:lnTo>
                    <a:lnTo>
                      <a:pt x="40" y="236"/>
                    </a:lnTo>
                    <a:lnTo>
                      <a:pt x="66" y="238"/>
                    </a:lnTo>
                    <a:lnTo>
                      <a:pt x="76" y="236"/>
                    </a:lnTo>
                    <a:lnTo>
                      <a:pt x="78" y="236"/>
                    </a:lnTo>
                    <a:lnTo>
                      <a:pt x="80" y="236"/>
                    </a:lnTo>
                    <a:lnTo>
                      <a:pt x="100" y="244"/>
                    </a:lnTo>
                    <a:lnTo>
                      <a:pt x="100" y="244"/>
                    </a:lnTo>
                    <a:lnTo>
                      <a:pt x="102" y="244"/>
                    </a:lnTo>
                    <a:lnTo>
                      <a:pt x="112" y="254"/>
                    </a:lnTo>
                    <a:lnTo>
                      <a:pt x="136" y="262"/>
                    </a:lnTo>
                    <a:lnTo>
                      <a:pt x="138" y="262"/>
                    </a:lnTo>
                    <a:lnTo>
                      <a:pt x="154" y="272"/>
                    </a:lnTo>
                    <a:lnTo>
                      <a:pt x="192" y="308"/>
                    </a:lnTo>
                    <a:lnTo>
                      <a:pt x="210" y="316"/>
                    </a:lnTo>
                    <a:lnTo>
                      <a:pt x="218" y="312"/>
                    </a:lnTo>
                    <a:lnTo>
                      <a:pt x="224" y="300"/>
                    </a:lnTo>
                    <a:lnTo>
                      <a:pt x="220" y="278"/>
                    </a:lnTo>
                    <a:lnTo>
                      <a:pt x="220" y="278"/>
                    </a:lnTo>
                    <a:lnTo>
                      <a:pt x="222" y="274"/>
                    </a:lnTo>
                    <a:lnTo>
                      <a:pt x="224" y="270"/>
                    </a:lnTo>
                    <a:lnTo>
                      <a:pt x="236" y="264"/>
                    </a:lnTo>
                    <a:lnTo>
                      <a:pt x="236" y="262"/>
                    </a:lnTo>
                    <a:lnTo>
                      <a:pt x="286" y="292"/>
                    </a:lnTo>
                    <a:lnTo>
                      <a:pt x="292" y="290"/>
                    </a:lnTo>
                    <a:lnTo>
                      <a:pt x="302" y="284"/>
                    </a:lnTo>
                    <a:lnTo>
                      <a:pt x="304" y="284"/>
                    </a:lnTo>
                    <a:lnTo>
                      <a:pt x="310" y="284"/>
                    </a:lnTo>
                    <a:lnTo>
                      <a:pt x="320" y="276"/>
                    </a:lnTo>
                    <a:lnTo>
                      <a:pt x="322" y="276"/>
                    </a:lnTo>
                    <a:lnTo>
                      <a:pt x="324" y="276"/>
                    </a:lnTo>
                    <a:lnTo>
                      <a:pt x="352" y="296"/>
                    </a:lnTo>
                    <a:lnTo>
                      <a:pt x="354" y="298"/>
                    </a:lnTo>
                    <a:lnTo>
                      <a:pt x="372" y="312"/>
                    </a:lnTo>
                    <a:lnTo>
                      <a:pt x="372" y="312"/>
                    </a:lnTo>
                    <a:lnTo>
                      <a:pt x="380" y="320"/>
                    </a:lnTo>
                    <a:lnTo>
                      <a:pt x="388" y="330"/>
                    </a:lnTo>
                    <a:lnTo>
                      <a:pt x="398" y="340"/>
                    </a:lnTo>
                    <a:lnTo>
                      <a:pt x="404" y="338"/>
                    </a:lnTo>
                    <a:lnTo>
                      <a:pt x="412" y="324"/>
                    </a:lnTo>
                    <a:lnTo>
                      <a:pt x="430" y="336"/>
                    </a:lnTo>
                    <a:lnTo>
                      <a:pt x="430" y="336"/>
                    </a:lnTo>
                    <a:lnTo>
                      <a:pt x="432" y="336"/>
                    </a:lnTo>
                    <a:lnTo>
                      <a:pt x="432" y="336"/>
                    </a:lnTo>
                    <a:lnTo>
                      <a:pt x="444" y="352"/>
                    </a:lnTo>
                    <a:lnTo>
                      <a:pt x="480" y="380"/>
                    </a:lnTo>
                    <a:lnTo>
                      <a:pt x="480" y="380"/>
                    </a:lnTo>
                    <a:lnTo>
                      <a:pt x="492" y="392"/>
                    </a:lnTo>
                    <a:lnTo>
                      <a:pt x="522" y="382"/>
                    </a:lnTo>
                    <a:lnTo>
                      <a:pt x="524" y="406"/>
                    </a:lnTo>
                    <a:lnTo>
                      <a:pt x="538" y="420"/>
                    </a:lnTo>
                    <a:lnTo>
                      <a:pt x="538" y="420"/>
                    </a:lnTo>
                    <a:lnTo>
                      <a:pt x="538" y="420"/>
                    </a:lnTo>
                    <a:lnTo>
                      <a:pt x="548" y="436"/>
                    </a:lnTo>
                    <a:lnTo>
                      <a:pt x="548" y="438"/>
                    </a:lnTo>
                    <a:lnTo>
                      <a:pt x="548" y="438"/>
                    </a:lnTo>
                    <a:lnTo>
                      <a:pt x="548" y="440"/>
                    </a:lnTo>
                    <a:lnTo>
                      <a:pt x="560" y="494"/>
                    </a:lnTo>
                    <a:lnTo>
                      <a:pt x="572" y="516"/>
                    </a:lnTo>
                    <a:lnTo>
                      <a:pt x="556" y="558"/>
                    </a:lnTo>
                    <a:lnTo>
                      <a:pt x="556" y="560"/>
                    </a:lnTo>
                    <a:lnTo>
                      <a:pt x="544" y="564"/>
                    </a:lnTo>
                    <a:lnTo>
                      <a:pt x="544" y="576"/>
                    </a:lnTo>
                    <a:lnTo>
                      <a:pt x="542" y="576"/>
                    </a:lnTo>
                    <a:lnTo>
                      <a:pt x="528" y="598"/>
                    </a:lnTo>
                    <a:lnTo>
                      <a:pt x="528" y="598"/>
                    </a:lnTo>
                    <a:lnTo>
                      <a:pt x="508" y="600"/>
                    </a:lnTo>
                    <a:lnTo>
                      <a:pt x="488" y="616"/>
                    </a:lnTo>
                    <a:lnTo>
                      <a:pt x="488" y="616"/>
                    </a:lnTo>
                    <a:lnTo>
                      <a:pt x="494" y="620"/>
                    </a:lnTo>
                    <a:lnTo>
                      <a:pt x="500" y="622"/>
                    </a:lnTo>
                    <a:lnTo>
                      <a:pt x="500" y="622"/>
                    </a:lnTo>
                    <a:lnTo>
                      <a:pt x="504" y="626"/>
                    </a:lnTo>
                    <a:lnTo>
                      <a:pt x="508" y="630"/>
                    </a:lnTo>
                    <a:lnTo>
                      <a:pt x="508" y="634"/>
                    </a:lnTo>
                    <a:lnTo>
                      <a:pt x="504" y="642"/>
                    </a:lnTo>
                    <a:lnTo>
                      <a:pt x="504" y="644"/>
                    </a:lnTo>
                    <a:lnTo>
                      <a:pt x="492" y="656"/>
                    </a:lnTo>
                    <a:lnTo>
                      <a:pt x="490" y="656"/>
                    </a:lnTo>
                    <a:lnTo>
                      <a:pt x="490" y="658"/>
                    </a:lnTo>
                    <a:lnTo>
                      <a:pt x="488" y="658"/>
                    </a:lnTo>
                    <a:lnTo>
                      <a:pt x="488" y="658"/>
                    </a:lnTo>
                    <a:lnTo>
                      <a:pt x="450" y="652"/>
                    </a:lnTo>
                    <a:lnTo>
                      <a:pt x="448" y="666"/>
                    </a:lnTo>
                    <a:lnTo>
                      <a:pt x="452" y="696"/>
                    </a:lnTo>
                    <a:lnTo>
                      <a:pt x="484" y="708"/>
                    </a:lnTo>
                    <a:lnTo>
                      <a:pt x="484" y="710"/>
                    </a:lnTo>
                    <a:lnTo>
                      <a:pt x="484" y="710"/>
                    </a:lnTo>
                    <a:lnTo>
                      <a:pt x="496" y="706"/>
                    </a:lnTo>
                    <a:lnTo>
                      <a:pt x="498" y="706"/>
                    </a:lnTo>
                    <a:lnTo>
                      <a:pt x="500" y="704"/>
                    </a:lnTo>
                    <a:lnTo>
                      <a:pt x="500" y="706"/>
                    </a:lnTo>
                    <a:lnTo>
                      <a:pt x="500" y="706"/>
                    </a:lnTo>
                    <a:lnTo>
                      <a:pt x="510" y="712"/>
                    </a:lnTo>
                    <a:lnTo>
                      <a:pt x="524" y="712"/>
                    </a:lnTo>
                    <a:lnTo>
                      <a:pt x="528" y="710"/>
                    </a:lnTo>
                    <a:lnTo>
                      <a:pt x="524" y="696"/>
                    </a:lnTo>
                    <a:lnTo>
                      <a:pt x="524" y="696"/>
                    </a:lnTo>
                    <a:lnTo>
                      <a:pt x="524" y="696"/>
                    </a:lnTo>
                    <a:lnTo>
                      <a:pt x="520" y="680"/>
                    </a:lnTo>
                    <a:lnTo>
                      <a:pt x="520" y="678"/>
                    </a:lnTo>
                    <a:lnTo>
                      <a:pt x="520" y="676"/>
                    </a:lnTo>
                    <a:lnTo>
                      <a:pt x="520" y="676"/>
                    </a:lnTo>
                    <a:lnTo>
                      <a:pt x="520" y="676"/>
                    </a:lnTo>
                    <a:lnTo>
                      <a:pt x="526" y="670"/>
                    </a:lnTo>
                    <a:lnTo>
                      <a:pt x="528" y="668"/>
                    </a:lnTo>
                    <a:lnTo>
                      <a:pt x="528" y="668"/>
                    </a:lnTo>
                    <a:lnTo>
                      <a:pt x="528" y="668"/>
                    </a:lnTo>
                    <a:lnTo>
                      <a:pt x="536" y="656"/>
                    </a:lnTo>
                    <a:lnTo>
                      <a:pt x="538" y="654"/>
                    </a:lnTo>
                    <a:lnTo>
                      <a:pt x="552" y="644"/>
                    </a:lnTo>
                    <a:lnTo>
                      <a:pt x="552" y="644"/>
                    </a:lnTo>
                    <a:lnTo>
                      <a:pt x="552" y="642"/>
                    </a:lnTo>
                    <a:lnTo>
                      <a:pt x="554" y="642"/>
                    </a:lnTo>
                    <a:lnTo>
                      <a:pt x="554" y="642"/>
                    </a:lnTo>
                    <a:lnTo>
                      <a:pt x="572" y="640"/>
                    </a:lnTo>
                    <a:lnTo>
                      <a:pt x="572" y="644"/>
                    </a:lnTo>
                    <a:lnTo>
                      <a:pt x="572" y="644"/>
                    </a:lnTo>
                    <a:lnTo>
                      <a:pt x="572" y="656"/>
                    </a:lnTo>
                    <a:lnTo>
                      <a:pt x="576" y="664"/>
                    </a:lnTo>
                    <a:lnTo>
                      <a:pt x="580" y="674"/>
                    </a:lnTo>
                    <a:lnTo>
                      <a:pt x="596" y="684"/>
                    </a:lnTo>
                    <a:lnTo>
                      <a:pt x="640" y="688"/>
                    </a:lnTo>
                    <a:lnTo>
                      <a:pt x="642" y="688"/>
                    </a:lnTo>
                    <a:lnTo>
                      <a:pt x="644" y="688"/>
                    </a:lnTo>
                    <a:lnTo>
                      <a:pt x="644" y="690"/>
                    </a:lnTo>
                    <a:lnTo>
                      <a:pt x="644" y="692"/>
                    </a:lnTo>
                    <a:lnTo>
                      <a:pt x="644" y="706"/>
                    </a:lnTo>
                    <a:lnTo>
                      <a:pt x="656" y="720"/>
                    </a:lnTo>
                    <a:lnTo>
                      <a:pt x="666" y="724"/>
                    </a:lnTo>
                    <a:lnTo>
                      <a:pt x="668" y="724"/>
                    </a:lnTo>
                    <a:lnTo>
                      <a:pt x="668" y="724"/>
                    </a:lnTo>
                    <a:lnTo>
                      <a:pt x="668" y="726"/>
                    </a:lnTo>
                    <a:lnTo>
                      <a:pt x="668" y="732"/>
                    </a:lnTo>
                    <a:lnTo>
                      <a:pt x="668" y="740"/>
                    </a:lnTo>
                    <a:lnTo>
                      <a:pt x="664" y="756"/>
                    </a:lnTo>
                    <a:lnTo>
                      <a:pt x="670" y="760"/>
                    </a:lnTo>
                    <a:lnTo>
                      <a:pt x="670" y="760"/>
                    </a:lnTo>
                    <a:lnTo>
                      <a:pt x="678" y="760"/>
                    </a:lnTo>
                    <a:lnTo>
                      <a:pt x="684" y="762"/>
                    </a:lnTo>
                    <a:lnTo>
                      <a:pt x="688" y="764"/>
                    </a:lnTo>
                    <a:lnTo>
                      <a:pt x="706" y="772"/>
                    </a:lnTo>
                    <a:lnTo>
                      <a:pt x="716" y="764"/>
                    </a:lnTo>
                    <a:lnTo>
                      <a:pt x="728" y="750"/>
                    </a:lnTo>
                    <a:lnTo>
                      <a:pt x="730" y="744"/>
                    </a:lnTo>
                    <a:lnTo>
                      <a:pt x="730" y="744"/>
                    </a:lnTo>
                    <a:lnTo>
                      <a:pt x="732" y="742"/>
                    </a:lnTo>
                    <a:lnTo>
                      <a:pt x="734" y="740"/>
                    </a:lnTo>
                    <a:lnTo>
                      <a:pt x="734" y="740"/>
                    </a:lnTo>
                    <a:lnTo>
                      <a:pt x="730" y="722"/>
                    </a:lnTo>
                    <a:lnTo>
                      <a:pt x="728" y="714"/>
                    </a:lnTo>
                    <a:lnTo>
                      <a:pt x="728" y="712"/>
                    </a:lnTo>
                    <a:lnTo>
                      <a:pt x="728" y="712"/>
                    </a:lnTo>
                    <a:lnTo>
                      <a:pt x="728" y="712"/>
                    </a:lnTo>
                    <a:lnTo>
                      <a:pt x="728" y="710"/>
                    </a:lnTo>
                    <a:lnTo>
                      <a:pt x="736" y="700"/>
                    </a:lnTo>
                    <a:lnTo>
                      <a:pt x="736" y="700"/>
                    </a:lnTo>
                    <a:lnTo>
                      <a:pt x="736" y="700"/>
                    </a:lnTo>
                    <a:lnTo>
                      <a:pt x="748" y="690"/>
                    </a:lnTo>
                    <a:lnTo>
                      <a:pt x="750" y="690"/>
                    </a:lnTo>
                    <a:lnTo>
                      <a:pt x="776" y="690"/>
                    </a:lnTo>
                    <a:lnTo>
                      <a:pt x="780" y="688"/>
                    </a:lnTo>
                    <a:lnTo>
                      <a:pt x="780" y="676"/>
                    </a:lnTo>
                    <a:lnTo>
                      <a:pt x="776" y="664"/>
                    </a:lnTo>
                    <a:lnTo>
                      <a:pt x="766" y="648"/>
                    </a:lnTo>
                    <a:lnTo>
                      <a:pt x="766" y="648"/>
                    </a:lnTo>
                    <a:lnTo>
                      <a:pt x="766" y="648"/>
                    </a:lnTo>
                    <a:lnTo>
                      <a:pt x="766" y="628"/>
                    </a:lnTo>
                    <a:lnTo>
                      <a:pt x="766" y="626"/>
                    </a:lnTo>
                    <a:lnTo>
                      <a:pt x="766" y="626"/>
                    </a:lnTo>
                    <a:lnTo>
                      <a:pt x="770" y="614"/>
                    </a:lnTo>
                    <a:lnTo>
                      <a:pt x="770" y="614"/>
                    </a:lnTo>
                    <a:lnTo>
                      <a:pt x="772" y="614"/>
                    </a:lnTo>
                    <a:lnTo>
                      <a:pt x="772" y="614"/>
                    </a:lnTo>
                    <a:lnTo>
                      <a:pt x="792" y="582"/>
                    </a:lnTo>
                    <a:lnTo>
                      <a:pt x="794" y="582"/>
                    </a:lnTo>
                    <a:lnTo>
                      <a:pt x="794" y="582"/>
                    </a:lnTo>
                    <a:lnTo>
                      <a:pt x="796" y="580"/>
                    </a:lnTo>
                    <a:lnTo>
                      <a:pt x="800" y="580"/>
                    </a:lnTo>
                    <a:lnTo>
                      <a:pt x="808" y="582"/>
                    </a:lnTo>
                    <a:lnTo>
                      <a:pt x="828" y="592"/>
                    </a:lnTo>
                    <a:lnTo>
                      <a:pt x="840" y="596"/>
                    </a:lnTo>
                    <a:lnTo>
                      <a:pt x="840" y="590"/>
                    </a:lnTo>
                    <a:lnTo>
                      <a:pt x="838" y="588"/>
                    </a:lnTo>
                    <a:lnTo>
                      <a:pt x="838" y="586"/>
                    </a:lnTo>
                    <a:lnTo>
                      <a:pt x="838" y="586"/>
                    </a:lnTo>
                    <a:lnTo>
                      <a:pt x="840" y="580"/>
                    </a:lnTo>
                    <a:lnTo>
                      <a:pt x="846" y="572"/>
                    </a:lnTo>
                    <a:lnTo>
                      <a:pt x="860" y="562"/>
                    </a:lnTo>
                    <a:lnTo>
                      <a:pt x="860" y="562"/>
                    </a:lnTo>
                    <a:lnTo>
                      <a:pt x="860" y="562"/>
                    </a:lnTo>
                    <a:lnTo>
                      <a:pt x="860" y="560"/>
                    </a:lnTo>
                    <a:lnTo>
                      <a:pt x="860" y="560"/>
                    </a:lnTo>
                    <a:lnTo>
                      <a:pt x="876" y="556"/>
                    </a:lnTo>
                    <a:lnTo>
                      <a:pt x="890" y="556"/>
                    </a:lnTo>
                    <a:lnTo>
                      <a:pt x="892" y="556"/>
                    </a:lnTo>
                    <a:lnTo>
                      <a:pt x="892" y="556"/>
                    </a:lnTo>
                    <a:lnTo>
                      <a:pt x="900" y="556"/>
                    </a:lnTo>
                    <a:lnTo>
                      <a:pt x="904" y="536"/>
                    </a:lnTo>
                    <a:lnTo>
                      <a:pt x="904" y="524"/>
                    </a:lnTo>
                    <a:lnTo>
                      <a:pt x="904" y="524"/>
                    </a:lnTo>
                    <a:lnTo>
                      <a:pt x="906" y="512"/>
                    </a:lnTo>
                    <a:lnTo>
                      <a:pt x="906" y="510"/>
                    </a:lnTo>
                    <a:lnTo>
                      <a:pt x="908" y="508"/>
                    </a:lnTo>
                    <a:lnTo>
                      <a:pt x="912" y="496"/>
                    </a:lnTo>
                    <a:lnTo>
                      <a:pt x="906" y="488"/>
                    </a:lnTo>
                    <a:lnTo>
                      <a:pt x="896" y="480"/>
                    </a:lnTo>
                    <a:lnTo>
                      <a:pt x="876" y="476"/>
                    </a:lnTo>
                    <a:lnTo>
                      <a:pt x="876" y="476"/>
                    </a:lnTo>
                    <a:lnTo>
                      <a:pt x="868" y="472"/>
                    </a:lnTo>
                    <a:lnTo>
                      <a:pt x="852" y="460"/>
                    </a:lnTo>
                    <a:lnTo>
                      <a:pt x="840" y="456"/>
                    </a:lnTo>
                    <a:lnTo>
                      <a:pt x="840" y="456"/>
                    </a:lnTo>
                    <a:lnTo>
                      <a:pt x="840" y="454"/>
                    </a:lnTo>
                    <a:lnTo>
                      <a:pt x="824" y="436"/>
                    </a:lnTo>
                    <a:lnTo>
                      <a:pt x="812" y="436"/>
                    </a:lnTo>
                    <a:lnTo>
                      <a:pt x="810" y="436"/>
                    </a:lnTo>
                    <a:lnTo>
                      <a:pt x="810" y="436"/>
                    </a:lnTo>
                    <a:lnTo>
                      <a:pt x="798" y="430"/>
                    </a:lnTo>
                    <a:lnTo>
                      <a:pt x="790" y="440"/>
                    </a:lnTo>
                    <a:lnTo>
                      <a:pt x="788" y="476"/>
                    </a:lnTo>
                    <a:lnTo>
                      <a:pt x="792" y="492"/>
                    </a:lnTo>
                    <a:lnTo>
                      <a:pt x="796" y="492"/>
                    </a:lnTo>
                    <a:lnTo>
                      <a:pt x="798" y="492"/>
                    </a:lnTo>
                    <a:lnTo>
                      <a:pt x="808" y="496"/>
                    </a:lnTo>
                    <a:lnTo>
                      <a:pt x="808" y="496"/>
                    </a:lnTo>
                    <a:lnTo>
                      <a:pt x="808" y="496"/>
                    </a:lnTo>
                    <a:lnTo>
                      <a:pt x="814" y="510"/>
                    </a:lnTo>
                    <a:lnTo>
                      <a:pt x="816" y="510"/>
                    </a:lnTo>
                    <a:lnTo>
                      <a:pt x="816" y="512"/>
                    </a:lnTo>
                    <a:lnTo>
                      <a:pt x="816" y="512"/>
                    </a:lnTo>
                    <a:lnTo>
                      <a:pt x="816" y="512"/>
                    </a:lnTo>
                    <a:lnTo>
                      <a:pt x="812" y="536"/>
                    </a:lnTo>
                    <a:lnTo>
                      <a:pt x="812" y="538"/>
                    </a:lnTo>
                    <a:lnTo>
                      <a:pt x="812" y="540"/>
                    </a:lnTo>
                    <a:lnTo>
                      <a:pt x="812" y="540"/>
                    </a:lnTo>
                    <a:lnTo>
                      <a:pt x="812" y="540"/>
                    </a:lnTo>
                    <a:lnTo>
                      <a:pt x="800" y="546"/>
                    </a:lnTo>
                    <a:lnTo>
                      <a:pt x="798" y="548"/>
                    </a:lnTo>
                    <a:lnTo>
                      <a:pt x="798" y="546"/>
                    </a:lnTo>
                    <a:lnTo>
                      <a:pt x="796" y="546"/>
                    </a:lnTo>
                    <a:lnTo>
                      <a:pt x="792" y="544"/>
                    </a:lnTo>
                    <a:lnTo>
                      <a:pt x="778" y="550"/>
                    </a:lnTo>
                    <a:lnTo>
                      <a:pt x="778" y="550"/>
                    </a:lnTo>
                    <a:lnTo>
                      <a:pt x="778" y="552"/>
                    </a:lnTo>
                    <a:lnTo>
                      <a:pt x="780" y="552"/>
                    </a:lnTo>
                    <a:lnTo>
                      <a:pt x="782" y="574"/>
                    </a:lnTo>
                    <a:lnTo>
                      <a:pt x="782" y="574"/>
                    </a:lnTo>
                    <a:lnTo>
                      <a:pt x="780" y="578"/>
                    </a:lnTo>
                    <a:lnTo>
                      <a:pt x="776" y="580"/>
                    </a:lnTo>
                    <a:lnTo>
                      <a:pt x="768" y="580"/>
                    </a:lnTo>
                    <a:lnTo>
                      <a:pt x="768" y="580"/>
                    </a:lnTo>
                    <a:lnTo>
                      <a:pt x="762" y="578"/>
                    </a:lnTo>
                    <a:lnTo>
                      <a:pt x="758" y="576"/>
                    </a:lnTo>
                    <a:lnTo>
                      <a:pt x="748" y="568"/>
                    </a:lnTo>
                    <a:lnTo>
                      <a:pt x="748" y="568"/>
                    </a:lnTo>
                    <a:lnTo>
                      <a:pt x="746" y="568"/>
                    </a:lnTo>
                    <a:lnTo>
                      <a:pt x="746" y="566"/>
                    </a:lnTo>
                    <a:lnTo>
                      <a:pt x="740" y="552"/>
                    </a:lnTo>
                    <a:lnTo>
                      <a:pt x="740" y="552"/>
                    </a:lnTo>
                    <a:lnTo>
                      <a:pt x="736" y="550"/>
                    </a:lnTo>
                    <a:lnTo>
                      <a:pt x="728" y="546"/>
                    </a:lnTo>
                    <a:lnTo>
                      <a:pt x="726" y="546"/>
                    </a:lnTo>
                    <a:lnTo>
                      <a:pt x="726" y="546"/>
                    </a:lnTo>
                    <a:lnTo>
                      <a:pt x="714" y="538"/>
                    </a:lnTo>
                    <a:lnTo>
                      <a:pt x="712" y="538"/>
                    </a:lnTo>
                    <a:lnTo>
                      <a:pt x="712" y="536"/>
                    </a:lnTo>
                    <a:lnTo>
                      <a:pt x="712" y="536"/>
                    </a:lnTo>
                    <a:lnTo>
                      <a:pt x="710" y="524"/>
                    </a:lnTo>
                    <a:lnTo>
                      <a:pt x="712" y="512"/>
                    </a:lnTo>
                    <a:lnTo>
                      <a:pt x="712" y="512"/>
                    </a:lnTo>
                    <a:lnTo>
                      <a:pt x="712" y="512"/>
                    </a:lnTo>
                    <a:lnTo>
                      <a:pt x="712" y="512"/>
                    </a:lnTo>
                    <a:lnTo>
                      <a:pt x="716" y="506"/>
                    </a:lnTo>
                    <a:lnTo>
                      <a:pt x="716" y="502"/>
                    </a:lnTo>
                    <a:lnTo>
                      <a:pt x="712" y="488"/>
                    </a:lnTo>
                    <a:lnTo>
                      <a:pt x="700" y="478"/>
                    </a:lnTo>
                    <a:lnTo>
                      <a:pt x="700" y="476"/>
                    </a:lnTo>
                    <a:lnTo>
                      <a:pt x="698" y="444"/>
                    </a:lnTo>
                    <a:lnTo>
                      <a:pt x="690" y="436"/>
                    </a:lnTo>
                    <a:lnTo>
                      <a:pt x="688" y="436"/>
                    </a:lnTo>
                    <a:lnTo>
                      <a:pt x="688" y="434"/>
                    </a:lnTo>
                    <a:lnTo>
                      <a:pt x="688" y="434"/>
                    </a:lnTo>
                    <a:lnTo>
                      <a:pt x="682" y="420"/>
                    </a:lnTo>
                    <a:lnTo>
                      <a:pt x="652" y="416"/>
                    </a:lnTo>
                    <a:lnTo>
                      <a:pt x="652" y="416"/>
                    </a:lnTo>
                    <a:lnTo>
                      <a:pt x="644" y="410"/>
                    </a:lnTo>
                    <a:lnTo>
                      <a:pt x="638" y="402"/>
                    </a:lnTo>
                    <a:lnTo>
                      <a:pt x="624" y="402"/>
                    </a:lnTo>
                    <a:lnTo>
                      <a:pt x="624" y="402"/>
                    </a:lnTo>
                    <a:lnTo>
                      <a:pt x="618" y="398"/>
                    </a:lnTo>
                    <a:lnTo>
                      <a:pt x="610" y="392"/>
                    </a:lnTo>
                    <a:lnTo>
                      <a:pt x="608" y="390"/>
                    </a:lnTo>
                    <a:lnTo>
                      <a:pt x="608" y="390"/>
                    </a:lnTo>
                    <a:lnTo>
                      <a:pt x="604" y="384"/>
                    </a:lnTo>
                    <a:lnTo>
                      <a:pt x="598" y="376"/>
                    </a:lnTo>
                    <a:lnTo>
                      <a:pt x="598" y="376"/>
                    </a:lnTo>
                    <a:lnTo>
                      <a:pt x="598" y="376"/>
                    </a:lnTo>
                    <a:lnTo>
                      <a:pt x="596" y="362"/>
                    </a:lnTo>
                    <a:lnTo>
                      <a:pt x="596" y="362"/>
                    </a:lnTo>
                    <a:lnTo>
                      <a:pt x="596" y="362"/>
                    </a:lnTo>
                    <a:lnTo>
                      <a:pt x="596" y="360"/>
                    </a:lnTo>
                    <a:lnTo>
                      <a:pt x="596" y="360"/>
                    </a:lnTo>
                    <a:lnTo>
                      <a:pt x="600" y="336"/>
                    </a:lnTo>
                    <a:lnTo>
                      <a:pt x="600" y="336"/>
                    </a:lnTo>
                    <a:lnTo>
                      <a:pt x="604" y="324"/>
                    </a:lnTo>
                    <a:lnTo>
                      <a:pt x="604" y="324"/>
                    </a:lnTo>
                    <a:lnTo>
                      <a:pt x="604" y="324"/>
                    </a:lnTo>
                    <a:lnTo>
                      <a:pt x="606" y="324"/>
                    </a:lnTo>
                    <a:lnTo>
                      <a:pt x="636" y="310"/>
                    </a:lnTo>
                    <a:lnTo>
                      <a:pt x="648" y="296"/>
                    </a:lnTo>
                    <a:lnTo>
                      <a:pt x="650" y="284"/>
                    </a:lnTo>
                    <a:lnTo>
                      <a:pt x="648" y="276"/>
                    </a:lnTo>
                    <a:lnTo>
                      <a:pt x="648" y="276"/>
                    </a:lnTo>
                    <a:lnTo>
                      <a:pt x="644" y="262"/>
                    </a:lnTo>
                    <a:lnTo>
                      <a:pt x="640" y="254"/>
                    </a:lnTo>
                    <a:lnTo>
                      <a:pt x="634" y="256"/>
                    </a:lnTo>
                    <a:lnTo>
                      <a:pt x="624" y="254"/>
                    </a:lnTo>
                    <a:lnTo>
                      <a:pt x="624" y="254"/>
                    </a:lnTo>
                    <a:lnTo>
                      <a:pt x="616" y="260"/>
                    </a:lnTo>
                    <a:lnTo>
                      <a:pt x="606" y="272"/>
                    </a:lnTo>
                    <a:lnTo>
                      <a:pt x="592" y="286"/>
                    </a:lnTo>
                    <a:lnTo>
                      <a:pt x="592" y="286"/>
                    </a:lnTo>
                    <a:lnTo>
                      <a:pt x="590" y="286"/>
                    </a:lnTo>
                    <a:lnTo>
                      <a:pt x="590" y="286"/>
                    </a:lnTo>
                    <a:lnTo>
                      <a:pt x="578" y="290"/>
                    </a:lnTo>
                    <a:lnTo>
                      <a:pt x="568" y="288"/>
                    </a:lnTo>
                    <a:lnTo>
                      <a:pt x="542" y="280"/>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4" name="MH_Other_4"/>
              <p:cNvSpPr>
                <a:spLocks/>
              </p:cNvSpPr>
              <p:nvPr>
                <p:custDataLst>
                  <p:tags r:id="rId19"/>
                </p:custDataLst>
              </p:nvPr>
            </p:nvSpPr>
            <p:spPr bwMode="auto">
              <a:xfrm>
                <a:off x="4548075" y="3061020"/>
                <a:ext cx="247916" cy="366537"/>
              </a:xfrm>
              <a:custGeom>
                <a:avLst/>
                <a:gdLst>
                  <a:gd name="T0" fmla="*/ 92 w 184"/>
                  <a:gd name="T1" fmla="*/ 58 h 304"/>
                  <a:gd name="T2" fmla="*/ 92 w 184"/>
                  <a:gd name="T3" fmla="*/ 86 h 304"/>
                  <a:gd name="T4" fmla="*/ 84 w 184"/>
                  <a:gd name="T5" fmla="*/ 108 h 304"/>
                  <a:gd name="T6" fmla="*/ 84 w 184"/>
                  <a:gd name="T7" fmla="*/ 112 h 304"/>
                  <a:gd name="T8" fmla="*/ 80 w 184"/>
                  <a:gd name="T9" fmla="*/ 120 h 304"/>
                  <a:gd name="T10" fmla="*/ 76 w 184"/>
                  <a:gd name="T11" fmla="*/ 124 h 304"/>
                  <a:gd name="T12" fmla="*/ 74 w 184"/>
                  <a:gd name="T13" fmla="*/ 122 h 304"/>
                  <a:gd name="T14" fmla="*/ 44 w 184"/>
                  <a:gd name="T15" fmla="*/ 130 h 304"/>
                  <a:gd name="T16" fmla="*/ 12 w 184"/>
                  <a:gd name="T17" fmla="*/ 134 h 304"/>
                  <a:gd name="T18" fmla="*/ 8 w 184"/>
                  <a:gd name="T19" fmla="*/ 140 h 304"/>
                  <a:gd name="T20" fmla="*/ 38 w 184"/>
                  <a:gd name="T21" fmla="*/ 144 h 304"/>
                  <a:gd name="T22" fmla="*/ 40 w 184"/>
                  <a:gd name="T23" fmla="*/ 144 h 304"/>
                  <a:gd name="T24" fmla="*/ 48 w 184"/>
                  <a:gd name="T25" fmla="*/ 162 h 304"/>
                  <a:gd name="T26" fmla="*/ 56 w 184"/>
                  <a:gd name="T27" fmla="*/ 168 h 304"/>
                  <a:gd name="T28" fmla="*/ 60 w 184"/>
                  <a:gd name="T29" fmla="*/ 184 h 304"/>
                  <a:gd name="T30" fmla="*/ 70 w 184"/>
                  <a:gd name="T31" fmla="*/ 216 h 304"/>
                  <a:gd name="T32" fmla="*/ 72 w 184"/>
                  <a:gd name="T33" fmla="*/ 216 h 304"/>
                  <a:gd name="T34" fmla="*/ 76 w 184"/>
                  <a:gd name="T35" fmla="*/ 232 h 304"/>
                  <a:gd name="T36" fmla="*/ 72 w 184"/>
                  <a:gd name="T37" fmla="*/ 248 h 304"/>
                  <a:gd name="T38" fmla="*/ 72 w 184"/>
                  <a:gd name="T39" fmla="*/ 264 h 304"/>
                  <a:gd name="T40" fmla="*/ 82 w 184"/>
                  <a:gd name="T41" fmla="*/ 270 h 304"/>
                  <a:gd name="T42" fmla="*/ 100 w 184"/>
                  <a:gd name="T43" fmla="*/ 280 h 304"/>
                  <a:gd name="T44" fmla="*/ 106 w 184"/>
                  <a:gd name="T45" fmla="*/ 292 h 304"/>
                  <a:gd name="T46" fmla="*/ 116 w 184"/>
                  <a:gd name="T47" fmla="*/ 302 h 304"/>
                  <a:gd name="T48" fmla="*/ 124 w 184"/>
                  <a:gd name="T49" fmla="*/ 304 h 304"/>
                  <a:gd name="T50" fmla="*/ 122 w 184"/>
                  <a:gd name="T51" fmla="*/ 288 h 304"/>
                  <a:gd name="T52" fmla="*/ 122 w 184"/>
                  <a:gd name="T53" fmla="*/ 278 h 304"/>
                  <a:gd name="T54" fmla="*/ 126 w 184"/>
                  <a:gd name="T55" fmla="*/ 274 h 304"/>
                  <a:gd name="T56" fmla="*/ 140 w 184"/>
                  <a:gd name="T57" fmla="*/ 268 h 304"/>
                  <a:gd name="T58" fmla="*/ 142 w 184"/>
                  <a:gd name="T59" fmla="*/ 268 h 304"/>
                  <a:gd name="T60" fmla="*/ 144 w 184"/>
                  <a:gd name="T61" fmla="*/ 268 h 304"/>
                  <a:gd name="T62" fmla="*/ 156 w 184"/>
                  <a:gd name="T63" fmla="*/ 266 h 304"/>
                  <a:gd name="T64" fmla="*/ 158 w 184"/>
                  <a:gd name="T65" fmla="*/ 244 h 304"/>
                  <a:gd name="T66" fmla="*/ 148 w 184"/>
                  <a:gd name="T67" fmla="*/ 232 h 304"/>
                  <a:gd name="T68" fmla="*/ 138 w 184"/>
                  <a:gd name="T69" fmla="*/ 232 h 304"/>
                  <a:gd name="T70" fmla="*/ 132 w 184"/>
                  <a:gd name="T71" fmla="*/ 210 h 304"/>
                  <a:gd name="T72" fmla="*/ 136 w 184"/>
                  <a:gd name="T73" fmla="*/ 168 h 304"/>
                  <a:gd name="T74" fmla="*/ 164 w 184"/>
                  <a:gd name="T75" fmla="*/ 160 h 304"/>
                  <a:gd name="T76" fmla="*/ 184 w 184"/>
                  <a:gd name="T77" fmla="*/ 108 h 304"/>
                  <a:gd name="T78" fmla="*/ 180 w 184"/>
                  <a:gd name="T79" fmla="*/ 100 h 304"/>
                  <a:gd name="T80" fmla="*/ 168 w 184"/>
                  <a:gd name="T81" fmla="*/ 96 h 304"/>
                  <a:gd name="T82" fmla="*/ 166 w 184"/>
                  <a:gd name="T83" fmla="*/ 96 h 304"/>
                  <a:gd name="T84" fmla="*/ 152 w 184"/>
                  <a:gd name="T85" fmla="*/ 96 h 304"/>
                  <a:gd name="T86" fmla="*/ 144 w 184"/>
                  <a:gd name="T87" fmla="*/ 84 h 304"/>
                  <a:gd name="T88" fmla="*/ 142 w 184"/>
                  <a:gd name="T89" fmla="*/ 84 h 304"/>
                  <a:gd name="T90" fmla="*/ 146 w 184"/>
                  <a:gd name="T91" fmla="*/ 52 h 304"/>
                  <a:gd name="T92" fmla="*/ 148 w 184"/>
                  <a:gd name="T93" fmla="*/ 48 h 304"/>
                  <a:gd name="T94" fmla="*/ 152 w 184"/>
                  <a:gd name="T95" fmla="*/ 36 h 304"/>
                  <a:gd name="T96" fmla="*/ 156 w 184"/>
                  <a:gd name="T97" fmla="*/ 20 h 304"/>
                  <a:gd name="T98" fmla="*/ 128 w 184"/>
                  <a:gd name="T9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4" h="304">
                    <a:moveTo>
                      <a:pt x="108" y="18"/>
                    </a:moveTo>
                    <a:lnTo>
                      <a:pt x="92" y="58"/>
                    </a:lnTo>
                    <a:lnTo>
                      <a:pt x="92" y="84"/>
                    </a:lnTo>
                    <a:lnTo>
                      <a:pt x="92" y="86"/>
                    </a:lnTo>
                    <a:lnTo>
                      <a:pt x="84" y="100"/>
                    </a:lnTo>
                    <a:lnTo>
                      <a:pt x="84" y="108"/>
                    </a:lnTo>
                    <a:lnTo>
                      <a:pt x="84" y="108"/>
                    </a:lnTo>
                    <a:lnTo>
                      <a:pt x="84" y="112"/>
                    </a:lnTo>
                    <a:lnTo>
                      <a:pt x="82" y="116"/>
                    </a:lnTo>
                    <a:lnTo>
                      <a:pt x="80" y="120"/>
                    </a:lnTo>
                    <a:lnTo>
                      <a:pt x="76" y="122"/>
                    </a:lnTo>
                    <a:lnTo>
                      <a:pt x="76" y="124"/>
                    </a:lnTo>
                    <a:lnTo>
                      <a:pt x="74" y="124"/>
                    </a:lnTo>
                    <a:lnTo>
                      <a:pt x="74" y="122"/>
                    </a:lnTo>
                    <a:lnTo>
                      <a:pt x="54" y="120"/>
                    </a:lnTo>
                    <a:lnTo>
                      <a:pt x="44" y="130"/>
                    </a:lnTo>
                    <a:lnTo>
                      <a:pt x="12" y="134"/>
                    </a:lnTo>
                    <a:lnTo>
                      <a:pt x="12" y="134"/>
                    </a:lnTo>
                    <a:lnTo>
                      <a:pt x="0" y="134"/>
                    </a:lnTo>
                    <a:lnTo>
                      <a:pt x="8" y="140"/>
                    </a:lnTo>
                    <a:lnTo>
                      <a:pt x="36" y="144"/>
                    </a:lnTo>
                    <a:lnTo>
                      <a:pt x="38" y="144"/>
                    </a:lnTo>
                    <a:lnTo>
                      <a:pt x="40" y="144"/>
                    </a:lnTo>
                    <a:lnTo>
                      <a:pt x="40" y="144"/>
                    </a:lnTo>
                    <a:lnTo>
                      <a:pt x="40" y="144"/>
                    </a:lnTo>
                    <a:lnTo>
                      <a:pt x="48" y="162"/>
                    </a:lnTo>
                    <a:lnTo>
                      <a:pt x="56" y="168"/>
                    </a:lnTo>
                    <a:lnTo>
                      <a:pt x="56" y="168"/>
                    </a:lnTo>
                    <a:lnTo>
                      <a:pt x="60" y="174"/>
                    </a:lnTo>
                    <a:lnTo>
                      <a:pt x="60" y="184"/>
                    </a:lnTo>
                    <a:lnTo>
                      <a:pt x="60" y="206"/>
                    </a:lnTo>
                    <a:lnTo>
                      <a:pt x="70" y="216"/>
                    </a:lnTo>
                    <a:lnTo>
                      <a:pt x="72" y="216"/>
                    </a:lnTo>
                    <a:lnTo>
                      <a:pt x="72" y="216"/>
                    </a:lnTo>
                    <a:lnTo>
                      <a:pt x="72" y="216"/>
                    </a:lnTo>
                    <a:lnTo>
                      <a:pt x="76" y="232"/>
                    </a:lnTo>
                    <a:lnTo>
                      <a:pt x="76" y="240"/>
                    </a:lnTo>
                    <a:lnTo>
                      <a:pt x="72" y="248"/>
                    </a:lnTo>
                    <a:lnTo>
                      <a:pt x="70" y="256"/>
                    </a:lnTo>
                    <a:lnTo>
                      <a:pt x="72" y="264"/>
                    </a:lnTo>
                    <a:lnTo>
                      <a:pt x="82" y="270"/>
                    </a:lnTo>
                    <a:lnTo>
                      <a:pt x="82" y="270"/>
                    </a:lnTo>
                    <a:lnTo>
                      <a:pt x="94" y="276"/>
                    </a:lnTo>
                    <a:lnTo>
                      <a:pt x="100" y="280"/>
                    </a:lnTo>
                    <a:lnTo>
                      <a:pt x="106" y="292"/>
                    </a:lnTo>
                    <a:lnTo>
                      <a:pt x="106" y="292"/>
                    </a:lnTo>
                    <a:lnTo>
                      <a:pt x="114" y="298"/>
                    </a:lnTo>
                    <a:lnTo>
                      <a:pt x="116" y="302"/>
                    </a:lnTo>
                    <a:lnTo>
                      <a:pt x="124" y="304"/>
                    </a:lnTo>
                    <a:lnTo>
                      <a:pt x="124" y="304"/>
                    </a:lnTo>
                    <a:lnTo>
                      <a:pt x="122" y="288"/>
                    </a:lnTo>
                    <a:lnTo>
                      <a:pt x="122" y="288"/>
                    </a:lnTo>
                    <a:lnTo>
                      <a:pt x="122" y="282"/>
                    </a:lnTo>
                    <a:lnTo>
                      <a:pt x="122" y="278"/>
                    </a:lnTo>
                    <a:lnTo>
                      <a:pt x="122" y="278"/>
                    </a:lnTo>
                    <a:lnTo>
                      <a:pt x="126" y="274"/>
                    </a:lnTo>
                    <a:lnTo>
                      <a:pt x="128" y="272"/>
                    </a:lnTo>
                    <a:lnTo>
                      <a:pt x="140" y="268"/>
                    </a:lnTo>
                    <a:lnTo>
                      <a:pt x="140" y="268"/>
                    </a:lnTo>
                    <a:lnTo>
                      <a:pt x="142" y="268"/>
                    </a:lnTo>
                    <a:lnTo>
                      <a:pt x="142" y="268"/>
                    </a:lnTo>
                    <a:lnTo>
                      <a:pt x="144" y="268"/>
                    </a:lnTo>
                    <a:lnTo>
                      <a:pt x="148" y="270"/>
                    </a:lnTo>
                    <a:lnTo>
                      <a:pt x="156" y="266"/>
                    </a:lnTo>
                    <a:lnTo>
                      <a:pt x="156" y="264"/>
                    </a:lnTo>
                    <a:lnTo>
                      <a:pt x="158" y="244"/>
                    </a:lnTo>
                    <a:lnTo>
                      <a:pt x="154" y="236"/>
                    </a:lnTo>
                    <a:lnTo>
                      <a:pt x="148" y="232"/>
                    </a:lnTo>
                    <a:lnTo>
                      <a:pt x="140" y="232"/>
                    </a:lnTo>
                    <a:lnTo>
                      <a:pt x="138" y="232"/>
                    </a:lnTo>
                    <a:lnTo>
                      <a:pt x="136" y="230"/>
                    </a:lnTo>
                    <a:lnTo>
                      <a:pt x="132" y="210"/>
                    </a:lnTo>
                    <a:lnTo>
                      <a:pt x="134" y="168"/>
                    </a:lnTo>
                    <a:lnTo>
                      <a:pt x="136" y="168"/>
                    </a:lnTo>
                    <a:lnTo>
                      <a:pt x="148" y="150"/>
                    </a:lnTo>
                    <a:lnTo>
                      <a:pt x="164" y="160"/>
                    </a:lnTo>
                    <a:lnTo>
                      <a:pt x="176" y="160"/>
                    </a:lnTo>
                    <a:lnTo>
                      <a:pt x="184" y="108"/>
                    </a:lnTo>
                    <a:lnTo>
                      <a:pt x="184" y="108"/>
                    </a:lnTo>
                    <a:lnTo>
                      <a:pt x="180" y="100"/>
                    </a:lnTo>
                    <a:lnTo>
                      <a:pt x="174" y="96"/>
                    </a:lnTo>
                    <a:lnTo>
                      <a:pt x="168" y="96"/>
                    </a:lnTo>
                    <a:lnTo>
                      <a:pt x="168" y="96"/>
                    </a:lnTo>
                    <a:lnTo>
                      <a:pt x="166" y="96"/>
                    </a:lnTo>
                    <a:lnTo>
                      <a:pt x="154" y="98"/>
                    </a:lnTo>
                    <a:lnTo>
                      <a:pt x="152" y="96"/>
                    </a:lnTo>
                    <a:lnTo>
                      <a:pt x="152" y="96"/>
                    </a:lnTo>
                    <a:lnTo>
                      <a:pt x="144" y="84"/>
                    </a:lnTo>
                    <a:lnTo>
                      <a:pt x="144" y="84"/>
                    </a:lnTo>
                    <a:lnTo>
                      <a:pt x="142" y="84"/>
                    </a:lnTo>
                    <a:lnTo>
                      <a:pt x="142" y="64"/>
                    </a:lnTo>
                    <a:lnTo>
                      <a:pt x="146" y="52"/>
                    </a:lnTo>
                    <a:lnTo>
                      <a:pt x="148" y="48"/>
                    </a:lnTo>
                    <a:lnTo>
                      <a:pt x="148" y="48"/>
                    </a:lnTo>
                    <a:lnTo>
                      <a:pt x="150" y="42"/>
                    </a:lnTo>
                    <a:lnTo>
                      <a:pt x="152" y="36"/>
                    </a:lnTo>
                    <a:lnTo>
                      <a:pt x="156" y="32"/>
                    </a:lnTo>
                    <a:lnTo>
                      <a:pt x="156" y="20"/>
                    </a:lnTo>
                    <a:lnTo>
                      <a:pt x="144" y="8"/>
                    </a:lnTo>
                    <a:lnTo>
                      <a:pt x="128" y="0"/>
                    </a:lnTo>
                    <a:lnTo>
                      <a:pt x="108" y="1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5" name="MH_Other_5"/>
              <p:cNvSpPr>
                <a:spLocks/>
              </p:cNvSpPr>
              <p:nvPr>
                <p:custDataLst>
                  <p:tags r:id="rId20"/>
                </p:custDataLst>
              </p:nvPr>
            </p:nvSpPr>
            <p:spPr bwMode="auto">
              <a:xfrm>
                <a:off x="2210121" y="2096743"/>
                <a:ext cx="1751103" cy="1188425"/>
              </a:xfrm>
              <a:custGeom>
                <a:avLst/>
                <a:gdLst>
                  <a:gd name="T0" fmla="*/ 2147483646 w 1304"/>
                  <a:gd name="T1" fmla="*/ 2147483646 h 986"/>
                  <a:gd name="T2" fmla="*/ 2147483646 w 1304"/>
                  <a:gd name="T3" fmla="*/ 2147483646 h 986"/>
                  <a:gd name="T4" fmla="*/ 2147483646 w 1304"/>
                  <a:gd name="T5" fmla="*/ 2147483646 h 986"/>
                  <a:gd name="T6" fmla="*/ 2147483646 w 1304"/>
                  <a:gd name="T7" fmla="*/ 2147483646 h 986"/>
                  <a:gd name="T8" fmla="*/ 2147483646 w 1304"/>
                  <a:gd name="T9" fmla="*/ 2147483646 h 986"/>
                  <a:gd name="T10" fmla="*/ 2147483646 w 1304"/>
                  <a:gd name="T11" fmla="*/ 2147483646 h 986"/>
                  <a:gd name="T12" fmla="*/ 2147483646 w 1304"/>
                  <a:gd name="T13" fmla="*/ 2147483646 h 986"/>
                  <a:gd name="T14" fmla="*/ 2147483646 w 1304"/>
                  <a:gd name="T15" fmla="*/ 2147483646 h 986"/>
                  <a:gd name="T16" fmla="*/ 2147483646 w 1304"/>
                  <a:gd name="T17" fmla="*/ 2147483646 h 986"/>
                  <a:gd name="T18" fmla="*/ 2147483646 w 1304"/>
                  <a:gd name="T19" fmla="*/ 2147483646 h 986"/>
                  <a:gd name="T20" fmla="*/ 2147483646 w 1304"/>
                  <a:gd name="T21" fmla="*/ 2147483646 h 986"/>
                  <a:gd name="T22" fmla="*/ 2147483646 w 1304"/>
                  <a:gd name="T23" fmla="*/ 2147483646 h 986"/>
                  <a:gd name="T24" fmla="*/ 2147483646 w 1304"/>
                  <a:gd name="T25" fmla="*/ 2147483646 h 986"/>
                  <a:gd name="T26" fmla="*/ 2147483646 w 1304"/>
                  <a:gd name="T27" fmla="*/ 2147483646 h 986"/>
                  <a:gd name="T28" fmla="*/ 2147483646 w 1304"/>
                  <a:gd name="T29" fmla="*/ 2147483646 h 986"/>
                  <a:gd name="T30" fmla="*/ 2147483646 w 1304"/>
                  <a:gd name="T31" fmla="*/ 2147483646 h 986"/>
                  <a:gd name="T32" fmla="*/ 2147483646 w 1304"/>
                  <a:gd name="T33" fmla="*/ 2147483646 h 986"/>
                  <a:gd name="T34" fmla="*/ 2147483646 w 1304"/>
                  <a:gd name="T35" fmla="*/ 2147483646 h 986"/>
                  <a:gd name="T36" fmla="*/ 2147483646 w 1304"/>
                  <a:gd name="T37" fmla="*/ 2147483646 h 986"/>
                  <a:gd name="T38" fmla="*/ 2147483646 w 1304"/>
                  <a:gd name="T39" fmla="*/ 2147483646 h 986"/>
                  <a:gd name="T40" fmla="*/ 2147483646 w 1304"/>
                  <a:gd name="T41" fmla="*/ 2147483646 h 986"/>
                  <a:gd name="T42" fmla="*/ 2147483646 w 1304"/>
                  <a:gd name="T43" fmla="*/ 2147483646 h 986"/>
                  <a:gd name="T44" fmla="*/ 2147483646 w 1304"/>
                  <a:gd name="T45" fmla="*/ 2147483646 h 986"/>
                  <a:gd name="T46" fmla="*/ 2147483646 w 1304"/>
                  <a:gd name="T47" fmla="*/ 2147483646 h 986"/>
                  <a:gd name="T48" fmla="*/ 2147483646 w 1304"/>
                  <a:gd name="T49" fmla="*/ 2147483646 h 986"/>
                  <a:gd name="T50" fmla="*/ 2147483646 w 1304"/>
                  <a:gd name="T51" fmla="*/ 2147483646 h 986"/>
                  <a:gd name="T52" fmla="*/ 2147483646 w 1304"/>
                  <a:gd name="T53" fmla="*/ 2147483646 h 986"/>
                  <a:gd name="T54" fmla="*/ 2147483646 w 1304"/>
                  <a:gd name="T55" fmla="*/ 2147483646 h 986"/>
                  <a:gd name="T56" fmla="*/ 2147483646 w 1304"/>
                  <a:gd name="T57" fmla="*/ 2147483646 h 986"/>
                  <a:gd name="T58" fmla="*/ 2147483646 w 1304"/>
                  <a:gd name="T59" fmla="*/ 2147483646 h 986"/>
                  <a:gd name="T60" fmla="*/ 2147483646 w 1304"/>
                  <a:gd name="T61" fmla="*/ 2147483646 h 986"/>
                  <a:gd name="T62" fmla="*/ 2147483646 w 1304"/>
                  <a:gd name="T63" fmla="*/ 2147483646 h 986"/>
                  <a:gd name="T64" fmla="*/ 2147483646 w 1304"/>
                  <a:gd name="T65" fmla="*/ 2147483646 h 986"/>
                  <a:gd name="T66" fmla="*/ 2147483646 w 1304"/>
                  <a:gd name="T67" fmla="*/ 2147483646 h 986"/>
                  <a:gd name="T68" fmla="*/ 2147483646 w 1304"/>
                  <a:gd name="T69" fmla="*/ 2147483646 h 986"/>
                  <a:gd name="T70" fmla="*/ 2147483646 w 1304"/>
                  <a:gd name="T71" fmla="*/ 2147483646 h 986"/>
                  <a:gd name="T72" fmla="*/ 2147483646 w 1304"/>
                  <a:gd name="T73" fmla="*/ 2147483646 h 986"/>
                  <a:gd name="T74" fmla="*/ 2147483646 w 1304"/>
                  <a:gd name="T75" fmla="*/ 2147483646 h 986"/>
                  <a:gd name="T76" fmla="*/ 2147483646 w 1304"/>
                  <a:gd name="T77" fmla="*/ 2147483646 h 986"/>
                  <a:gd name="T78" fmla="*/ 2147483646 w 1304"/>
                  <a:gd name="T79" fmla="*/ 2147483646 h 986"/>
                  <a:gd name="T80" fmla="*/ 2147483646 w 1304"/>
                  <a:gd name="T81" fmla="*/ 2147483646 h 986"/>
                  <a:gd name="T82" fmla="*/ 2147483646 w 1304"/>
                  <a:gd name="T83" fmla="*/ 2147483646 h 986"/>
                  <a:gd name="T84" fmla="*/ 2147483646 w 1304"/>
                  <a:gd name="T85" fmla="*/ 2147483646 h 986"/>
                  <a:gd name="T86" fmla="*/ 2147483646 w 1304"/>
                  <a:gd name="T87" fmla="*/ 2147483646 h 986"/>
                  <a:gd name="T88" fmla="*/ 2147483646 w 1304"/>
                  <a:gd name="T89" fmla="*/ 2147483646 h 986"/>
                  <a:gd name="T90" fmla="*/ 2147483646 w 1304"/>
                  <a:gd name="T91" fmla="*/ 2147483646 h 986"/>
                  <a:gd name="T92" fmla="*/ 2147483646 w 1304"/>
                  <a:gd name="T93" fmla="*/ 2147483646 h 986"/>
                  <a:gd name="T94" fmla="*/ 2147483646 w 1304"/>
                  <a:gd name="T95" fmla="*/ 2147483646 h 986"/>
                  <a:gd name="T96" fmla="*/ 2147483646 w 1304"/>
                  <a:gd name="T97" fmla="*/ 2147483646 h 986"/>
                  <a:gd name="T98" fmla="*/ 2147483646 w 1304"/>
                  <a:gd name="T99" fmla="*/ 2147483646 h 986"/>
                  <a:gd name="T100" fmla="*/ 2147483646 w 1304"/>
                  <a:gd name="T101" fmla="*/ 2147483646 h 986"/>
                  <a:gd name="T102" fmla="*/ 2147483646 w 1304"/>
                  <a:gd name="T103" fmla="*/ 2147483646 h 986"/>
                  <a:gd name="T104" fmla="*/ 2147483646 w 1304"/>
                  <a:gd name="T105" fmla="*/ 2147483646 h 986"/>
                  <a:gd name="T106" fmla="*/ 2147483646 w 1304"/>
                  <a:gd name="T107" fmla="*/ 2147483646 h 986"/>
                  <a:gd name="T108" fmla="*/ 2147483646 w 1304"/>
                  <a:gd name="T109" fmla="*/ 2147483646 h 986"/>
                  <a:gd name="T110" fmla="*/ 2147483646 w 1304"/>
                  <a:gd name="T111" fmla="*/ 2147483646 h 986"/>
                  <a:gd name="T112" fmla="*/ 2147483646 w 1304"/>
                  <a:gd name="T113" fmla="*/ 2147483646 h 986"/>
                  <a:gd name="T114" fmla="*/ 2147483646 w 1304"/>
                  <a:gd name="T115" fmla="*/ 2147483646 h 98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04" h="986">
                    <a:moveTo>
                      <a:pt x="1302" y="530"/>
                    </a:moveTo>
                    <a:lnTo>
                      <a:pt x="1304" y="530"/>
                    </a:lnTo>
                    <a:lnTo>
                      <a:pt x="1304" y="528"/>
                    </a:lnTo>
                    <a:lnTo>
                      <a:pt x="1278" y="456"/>
                    </a:lnTo>
                    <a:lnTo>
                      <a:pt x="1262" y="444"/>
                    </a:lnTo>
                    <a:lnTo>
                      <a:pt x="1262" y="442"/>
                    </a:lnTo>
                    <a:lnTo>
                      <a:pt x="1258" y="412"/>
                    </a:lnTo>
                    <a:lnTo>
                      <a:pt x="1226" y="408"/>
                    </a:lnTo>
                    <a:lnTo>
                      <a:pt x="1224" y="408"/>
                    </a:lnTo>
                    <a:lnTo>
                      <a:pt x="1222" y="408"/>
                    </a:lnTo>
                    <a:lnTo>
                      <a:pt x="1222" y="406"/>
                    </a:lnTo>
                    <a:lnTo>
                      <a:pt x="1222" y="404"/>
                    </a:lnTo>
                    <a:lnTo>
                      <a:pt x="1218" y="396"/>
                    </a:lnTo>
                    <a:lnTo>
                      <a:pt x="1212" y="386"/>
                    </a:lnTo>
                    <a:lnTo>
                      <a:pt x="1202" y="378"/>
                    </a:lnTo>
                    <a:lnTo>
                      <a:pt x="1192" y="368"/>
                    </a:lnTo>
                    <a:lnTo>
                      <a:pt x="1178" y="360"/>
                    </a:lnTo>
                    <a:lnTo>
                      <a:pt x="1166" y="354"/>
                    </a:lnTo>
                    <a:lnTo>
                      <a:pt x="1152" y="346"/>
                    </a:lnTo>
                    <a:lnTo>
                      <a:pt x="1140" y="340"/>
                    </a:lnTo>
                    <a:lnTo>
                      <a:pt x="1116" y="336"/>
                    </a:lnTo>
                    <a:lnTo>
                      <a:pt x="1084" y="334"/>
                    </a:lnTo>
                    <a:lnTo>
                      <a:pt x="1042" y="332"/>
                    </a:lnTo>
                    <a:lnTo>
                      <a:pt x="1040" y="332"/>
                    </a:lnTo>
                    <a:lnTo>
                      <a:pt x="1032" y="320"/>
                    </a:lnTo>
                    <a:lnTo>
                      <a:pt x="1028" y="310"/>
                    </a:lnTo>
                    <a:lnTo>
                      <a:pt x="1026" y="300"/>
                    </a:lnTo>
                    <a:lnTo>
                      <a:pt x="1028" y="288"/>
                    </a:lnTo>
                    <a:lnTo>
                      <a:pt x="1034" y="272"/>
                    </a:lnTo>
                    <a:lnTo>
                      <a:pt x="1044" y="246"/>
                    </a:lnTo>
                    <a:lnTo>
                      <a:pt x="1058" y="214"/>
                    </a:lnTo>
                    <a:lnTo>
                      <a:pt x="1048" y="180"/>
                    </a:lnTo>
                    <a:lnTo>
                      <a:pt x="1036" y="124"/>
                    </a:lnTo>
                    <a:lnTo>
                      <a:pt x="1032" y="118"/>
                    </a:lnTo>
                    <a:lnTo>
                      <a:pt x="1024" y="112"/>
                    </a:lnTo>
                    <a:lnTo>
                      <a:pt x="1012" y="106"/>
                    </a:lnTo>
                    <a:lnTo>
                      <a:pt x="996" y="100"/>
                    </a:lnTo>
                    <a:lnTo>
                      <a:pt x="990" y="98"/>
                    </a:lnTo>
                    <a:lnTo>
                      <a:pt x="982" y="94"/>
                    </a:lnTo>
                    <a:lnTo>
                      <a:pt x="976" y="90"/>
                    </a:lnTo>
                    <a:lnTo>
                      <a:pt x="970" y="86"/>
                    </a:lnTo>
                    <a:lnTo>
                      <a:pt x="966" y="80"/>
                    </a:lnTo>
                    <a:lnTo>
                      <a:pt x="964" y="74"/>
                    </a:lnTo>
                    <a:lnTo>
                      <a:pt x="960" y="68"/>
                    </a:lnTo>
                    <a:lnTo>
                      <a:pt x="954" y="60"/>
                    </a:lnTo>
                    <a:lnTo>
                      <a:pt x="948" y="54"/>
                    </a:lnTo>
                    <a:lnTo>
                      <a:pt x="940" y="50"/>
                    </a:lnTo>
                    <a:lnTo>
                      <a:pt x="938" y="50"/>
                    </a:lnTo>
                    <a:lnTo>
                      <a:pt x="938" y="48"/>
                    </a:lnTo>
                    <a:lnTo>
                      <a:pt x="928" y="0"/>
                    </a:lnTo>
                    <a:lnTo>
                      <a:pt x="890" y="4"/>
                    </a:lnTo>
                    <a:lnTo>
                      <a:pt x="886" y="14"/>
                    </a:lnTo>
                    <a:lnTo>
                      <a:pt x="882" y="24"/>
                    </a:lnTo>
                    <a:lnTo>
                      <a:pt x="878" y="32"/>
                    </a:lnTo>
                    <a:lnTo>
                      <a:pt x="876" y="36"/>
                    </a:lnTo>
                    <a:lnTo>
                      <a:pt x="870" y="38"/>
                    </a:lnTo>
                    <a:lnTo>
                      <a:pt x="846" y="46"/>
                    </a:lnTo>
                    <a:lnTo>
                      <a:pt x="828" y="56"/>
                    </a:lnTo>
                    <a:lnTo>
                      <a:pt x="822" y="60"/>
                    </a:lnTo>
                    <a:lnTo>
                      <a:pt x="816" y="66"/>
                    </a:lnTo>
                    <a:lnTo>
                      <a:pt x="814" y="74"/>
                    </a:lnTo>
                    <a:lnTo>
                      <a:pt x="810" y="92"/>
                    </a:lnTo>
                    <a:lnTo>
                      <a:pt x="806" y="110"/>
                    </a:lnTo>
                    <a:lnTo>
                      <a:pt x="802" y="122"/>
                    </a:lnTo>
                    <a:lnTo>
                      <a:pt x="798" y="130"/>
                    </a:lnTo>
                    <a:lnTo>
                      <a:pt x="792" y="136"/>
                    </a:lnTo>
                    <a:lnTo>
                      <a:pt x="786" y="142"/>
                    </a:lnTo>
                    <a:lnTo>
                      <a:pt x="778" y="144"/>
                    </a:lnTo>
                    <a:lnTo>
                      <a:pt x="770" y="146"/>
                    </a:lnTo>
                    <a:lnTo>
                      <a:pt x="760" y="146"/>
                    </a:lnTo>
                    <a:lnTo>
                      <a:pt x="750" y="144"/>
                    </a:lnTo>
                    <a:lnTo>
                      <a:pt x="738" y="140"/>
                    </a:lnTo>
                    <a:lnTo>
                      <a:pt x="724" y="134"/>
                    </a:lnTo>
                    <a:lnTo>
                      <a:pt x="708" y="126"/>
                    </a:lnTo>
                    <a:lnTo>
                      <a:pt x="674" y="104"/>
                    </a:lnTo>
                    <a:lnTo>
                      <a:pt x="608" y="188"/>
                    </a:lnTo>
                    <a:lnTo>
                      <a:pt x="616" y="224"/>
                    </a:lnTo>
                    <a:lnTo>
                      <a:pt x="618" y="224"/>
                    </a:lnTo>
                    <a:lnTo>
                      <a:pt x="616" y="226"/>
                    </a:lnTo>
                    <a:lnTo>
                      <a:pt x="610" y="232"/>
                    </a:lnTo>
                    <a:lnTo>
                      <a:pt x="602" y="236"/>
                    </a:lnTo>
                    <a:lnTo>
                      <a:pt x="598" y="236"/>
                    </a:lnTo>
                    <a:lnTo>
                      <a:pt x="594" y="234"/>
                    </a:lnTo>
                    <a:lnTo>
                      <a:pt x="582" y="230"/>
                    </a:lnTo>
                    <a:lnTo>
                      <a:pt x="576" y="226"/>
                    </a:lnTo>
                    <a:lnTo>
                      <a:pt x="564" y="224"/>
                    </a:lnTo>
                    <a:lnTo>
                      <a:pt x="548" y="220"/>
                    </a:lnTo>
                    <a:lnTo>
                      <a:pt x="528" y="220"/>
                    </a:lnTo>
                    <a:lnTo>
                      <a:pt x="514" y="218"/>
                    </a:lnTo>
                    <a:lnTo>
                      <a:pt x="494" y="216"/>
                    </a:lnTo>
                    <a:lnTo>
                      <a:pt x="474" y="220"/>
                    </a:lnTo>
                    <a:lnTo>
                      <a:pt x="482" y="234"/>
                    </a:lnTo>
                    <a:lnTo>
                      <a:pt x="492" y="248"/>
                    </a:lnTo>
                    <a:lnTo>
                      <a:pt x="494" y="252"/>
                    </a:lnTo>
                    <a:lnTo>
                      <a:pt x="494" y="256"/>
                    </a:lnTo>
                    <a:lnTo>
                      <a:pt x="484" y="308"/>
                    </a:lnTo>
                    <a:lnTo>
                      <a:pt x="488" y="336"/>
                    </a:lnTo>
                    <a:lnTo>
                      <a:pt x="490" y="336"/>
                    </a:lnTo>
                    <a:lnTo>
                      <a:pt x="488" y="336"/>
                    </a:lnTo>
                    <a:lnTo>
                      <a:pt x="472" y="388"/>
                    </a:lnTo>
                    <a:lnTo>
                      <a:pt x="470" y="394"/>
                    </a:lnTo>
                    <a:lnTo>
                      <a:pt x="468" y="396"/>
                    </a:lnTo>
                    <a:lnTo>
                      <a:pt x="466" y="396"/>
                    </a:lnTo>
                    <a:lnTo>
                      <a:pt x="466" y="394"/>
                    </a:lnTo>
                    <a:lnTo>
                      <a:pt x="464" y="390"/>
                    </a:lnTo>
                    <a:lnTo>
                      <a:pt x="460" y="384"/>
                    </a:lnTo>
                    <a:lnTo>
                      <a:pt x="460" y="382"/>
                    </a:lnTo>
                    <a:lnTo>
                      <a:pt x="458" y="382"/>
                    </a:lnTo>
                    <a:lnTo>
                      <a:pt x="454" y="384"/>
                    </a:lnTo>
                    <a:lnTo>
                      <a:pt x="452" y="392"/>
                    </a:lnTo>
                    <a:lnTo>
                      <a:pt x="450" y="404"/>
                    </a:lnTo>
                    <a:lnTo>
                      <a:pt x="444" y="414"/>
                    </a:lnTo>
                    <a:lnTo>
                      <a:pt x="436" y="422"/>
                    </a:lnTo>
                    <a:lnTo>
                      <a:pt x="426" y="432"/>
                    </a:lnTo>
                    <a:lnTo>
                      <a:pt x="412" y="444"/>
                    </a:lnTo>
                    <a:lnTo>
                      <a:pt x="406" y="448"/>
                    </a:lnTo>
                    <a:lnTo>
                      <a:pt x="404" y="448"/>
                    </a:lnTo>
                    <a:lnTo>
                      <a:pt x="352" y="448"/>
                    </a:lnTo>
                    <a:lnTo>
                      <a:pt x="332" y="468"/>
                    </a:lnTo>
                    <a:lnTo>
                      <a:pt x="330" y="468"/>
                    </a:lnTo>
                    <a:lnTo>
                      <a:pt x="274" y="460"/>
                    </a:lnTo>
                    <a:lnTo>
                      <a:pt x="268" y="466"/>
                    </a:lnTo>
                    <a:lnTo>
                      <a:pt x="260" y="470"/>
                    </a:lnTo>
                    <a:lnTo>
                      <a:pt x="254" y="470"/>
                    </a:lnTo>
                    <a:lnTo>
                      <a:pt x="248" y="470"/>
                    </a:lnTo>
                    <a:lnTo>
                      <a:pt x="240" y="470"/>
                    </a:lnTo>
                    <a:lnTo>
                      <a:pt x="232" y="470"/>
                    </a:lnTo>
                    <a:lnTo>
                      <a:pt x="206" y="478"/>
                    </a:lnTo>
                    <a:lnTo>
                      <a:pt x="184" y="504"/>
                    </a:lnTo>
                    <a:lnTo>
                      <a:pt x="184" y="506"/>
                    </a:lnTo>
                    <a:lnTo>
                      <a:pt x="148" y="508"/>
                    </a:lnTo>
                    <a:lnTo>
                      <a:pt x="148" y="478"/>
                    </a:lnTo>
                    <a:lnTo>
                      <a:pt x="126" y="478"/>
                    </a:lnTo>
                    <a:lnTo>
                      <a:pt x="122" y="490"/>
                    </a:lnTo>
                    <a:lnTo>
                      <a:pt x="106" y="494"/>
                    </a:lnTo>
                    <a:lnTo>
                      <a:pt x="104" y="494"/>
                    </a:lnTo>
                    <a:lnTo>
                      <a:pt x="102" y="494"/>
                    </a:lnTo>
                    <a:lnTo>
                      <a:pt x="86" y="486"/>
                    </a:lnTo>
                    <a:lnTo>
                      <a:pt x="66" y="480"/>
                    </a:lnTo>
                    <a:lnTo>
                      <a:pt x="60" y="482"/>
                    </a:lnTo>
                    <a:lnTo>
                      <a:pt x="54" y="484"/>
                    </a:lnTo>
                    <a:lnTo>
                      <a:pt x="38" y="496"/>
                    </a:lnTo>
                    <a:lnTo>
                      <a:pt x="20" y="512"/>
                    </a:lnTo>
                    <a:lnTo>
                      <a:pt x="14" y="520"/>
                    </a:lnTo>
                    <a:lnTo>
                      <a:pt x="10" y="528"/>
                    </a:lnTo>
                    <a:lnTo>
                      <a:pt x="12" y="530"/>
                    </a:lnTo>
                    <a:lnTo>
                      <a:pt x="14" y="536"/>
                    </a:lnTo>
                    <a:lnTo>
                      <a:pt x="16" y="546"/>
                    </a:lnTo>
                    <a:lnTo>
                      <a:pt x="16" y="554"/>
                    </a:lnTo>
                    <a:lnTo>
                      <a:pt x="14" y="562"/>
                    </a:lnTo>
                    <a:lnTo>
                      <a:pt x="10" y="568"/>
                    </a:lnTo>
                    <a:lnTo>
                      <a:pt x="6" y="570"/>
                    </a:lnTo>
                    <a:lnTo>
                      <a:pt x="4" y="574"/>
                    </a:lnTo>
                    <a:lnTo>
                      <a:pt x="0" y="590"/>
                    </a:lnTo>
                    <a:lnTo>
                      <a:pt x="14" y="598"/>
                    </a:lnTo>
                    <a:lnTo>
                      <a:pt x="30" y="580"/>
                    </a:lnTo>
                    <a:lnTo>
                      <a:pt x="54" y="604"/>
                    </a:lnTo>
                    <a:lnTo>
                      <a:pt x="54" y="606"/>
                    </a:lnTo>
                    <a:lnTo>
                      <a:pt x="58" y="650"/>
                    </a:lnTo>
                    <a:lnTo>
                      <a:pt x="58" y="652"/>
                    </a:lnTo>
                    <a:lnTo>
                      <a:pt x="44" y="712"/>
                    </a:lnTo>
                    <a:lnTo>
                      <a:pt x="42" y="712"/>
                    </a:lnTo>
                    <a:lnTo>
                      <a:pt x="18" y="712"/>
                    </a:lnTo>
                    <a:lnTo>
                      <a:pt x="12" y="714"/>
                    </a:lnTo>
                    <a:lnTo>
                      <a:pt x="6" y="716"/>
                    </a:lnTo>
                    <a:lnTo>
                      <a:pt x="8" y="720"/>
                    </a:lnTo>
                    <a:lnTo>
                      <a:pt x="12" y="724"/>
                    </a:lnTo>
                    <a:lnTo>
                      <a:pt x="28" y="736"/>
                    </a:lnTo>
                    <a:lnTo>
                      <a:pt x="40" y="734"/>
                    </a:lnTo>
                    <a:lnTo>
                      <a:pt x="42" y="734"/>
                    </a:lnTo>
                    <a:lnTo>
                      <a:pt x="70" y="760"/>
                    </a:lnTo>
                    <a:lnTo>
                      <a:pt x="72" y="764"/>
                    </a:lnTo>
                    <a:lnTo>
                      <a:pt x="76" y="768"/>
                    </a:lnTo>
                    <a:lnTo>
                      <a:pt x="76" y="778"/>
                    </a:lnTo>
                    <a:lnTo>
                      <a:pt x="74" y="792"/>
                    </a:lnTo>
                    <a:lnTo>
                      <a:pt x="66" y="806"/>
                    </a:lnTo>
                    <a:lnTo>
                      <a:pt x="70" y="832"/>
                    </a:lnTo>
                    <a:lnTo>
                      <a:pt x="80" y="834"/>
                    </a:lnTo>
                    <a:lnTo>
                      <a:pt x="120" y="834"/>
                    </a:lnTo>
                    <a:lnTo>
                      <a:pt x="100" y="852"/>
                    </a:lnTo>
                    <a:lnTo>
                      <a:pt x="112" y="860"/>
                    </a:lnTo>
                    <a:lnTo>
                      <a:pt x="128" y="868"/>
                    </a:lnTo>
                    <a:lnTo>
                      <a:pt x="170" y="886"/>
                    </a:lnTo>
                    <a:lnTo>
                      <a:pt x="172" y="888"/>
                    </a:lnTo>
                    <a:lnTo>
                      <a:pt x="174" y="888"/>
                    </a:lnTo>
                    <a:lnTo>
                      <a:pt x="178" y="952"/>
                    </a:lnTo>
                    <a:lnTo>
                      <a:pt x="180" y="962"/>
                    </a:lnTo>
                    <a:lnTo>
                      <a:pt x="186" y="970"/>
                    </a:lnTo>
                    <a:lnTo>
                      <a:pt x="194" y="976"/>
                    </a:lnTo>
                    <a:lnTo>
                      <a:pt x="206" y="982"/>
                    </a:lnTo>
                    <a:lnTo>
                      <a:pt x="210" y="980"/>
                    </a:lnTo>
                    <a:lnTo>
                      <a:pt x="212" y="980"/>
                    </a:lnTo>
                    <a:lnTo>
                      <a:pt x="256" y="986"/>
                    </a:lnTo>
                    <a:lnTo>
                      <a:pt x="260" y="986"/>
                    </a:lnTo>
                    <a:lnTo>
                      <a:pt x="260" y="984"/>
                    </a:lnTo>
                    <a:lnTo>
                      <a:pt x="268" y="968"/>
                    </a:lnTo>
                    <a:lnTo>
                      <a:pt x="268" y="966"/>
                    </a:lnTo>
                    <a:lnTo>
                      <a:pt x="268" y="960"/>
                    </a:lnTo>
                    <a:lnTo>
                      <a:pt x="270" y="956"/>
                    </a:lnTo>
                    <a:lnTo>
                      <a:pt x="274" y="952"/>
                    </a:lnTo>
                    <a:lnTo>
                      <a:pt x="278" y="948"/>
                    </a:lnTo>
                    <a:lnTo>
                      <a:pt x="286" y="940"/>
                    </a:lnTo>
                    <a:lnTo>
                      <a:pt x="290" y="932"/>
                    </a:lnTo>
                    <a:lnTo>
                      <a:pt x="294" y="928"/>
                    </a:lnTo>
                    <a:lnTo>
                      <a:pt x="298" y="926"/>
                    </a:lnTo>
                    <a:lnTo>
                      <a:pt x="306" y="926"/>
                    </a:lnTo>
                    <a:lnTo>
                      <a:pt x="314" y="928"/>
                    </a:lnTo>
                    <a:lnTo>
                      <a:pt x="316" y="928"/>
                    </a:lnTo>
                    <a:lnTo>
                      <a:pt x="330" y="936"/>
                    </a:lnTo>
                    <a:lnTo>
                      <a:pt x="382" y="946"/>
                    </a:lnTo>
                    <a:lnTo>
                      <a:pt x="412" y="944"/>
                    </a:lnTo>
                    <a:lnTo>
                      <a:pt x="434" y="934"/>
                    </a:lnTo>
                    <a:lnTo>
                      <a:pt x="440" y="928"/>
                    </a:lnTo>
                    <a:lnTo>
                      <a:pt x="444" y="924"/>
                    </a:lnTo>
                    <a:lnTo>
                      <a:pt x="452" y="924"/>
                    </a:lnTo>
                    <a:lnTo>
                      <a:pt x="460" y="930"/>
                    </a:lnTo>
                    <a:lnTo>
                      <a:pt x="464" y="932"/>
                    </a:lnTo>
                    <a:lnTo>
                      <a:pt x="468" y="938"/>
                    </a:lnTo>
                    <a:lnTo>
                      <a:pt x="472" y="948"/>
                    </a:lnTo>
                    <a:lnTo>
                      <a:pt x="488" y="960"/>
                    </a:lnTo>
                    <a:lnTo>
                      <a:pt x="500" y="960"/>
                    </a:lnTo>
                    <a:lnTo>
                      <a:pt x="502" y="960"/>
                    </a:lnTo>
                    <a:lnTo>
                      <a:pt x="504" y="960"/>
                    </a:lnTo>
                    <a:lnTo>
                      <a:pt x="520" y="968"/>
                    </a:lnTo>
                    <a:lnTo>
                      <a:pt x="552" y="964"/>
                    </a:lnTo>
                    <a:lnTo>
                      <a:pt x="570" y="960"/>
                    </a:lnTo>
                    <a:lnTo>
                      <a:pt x="614" y="964"/>
                    </a:lnTo>
                    <a:lnTo>
                      <a:pt x="634" y="958"/>
                    </a:lnTo>
                    <a:lnTo>
                      <a:pt x="658" y="948"/>
                    </a:lnTo>
                    <a:lnTo>
                      <a:pt x="666" y="944"/>
                    </a:lnTo>
                    <a:lnTo>
                      <a:pt x="676" y="940"/>
                    </a:lnTo>
                    <a:lnTo>
                      <a:pt x="720" y="940"/>
                    </a:lnTo>
                    <a:lnTo>
                      <a:pt x="736" y="934"/>
                    </a:lnTo>
                    <a:lnTo>
                      <a:pt x="746" y="930"/>
                    </a:lnTo>
                    <a:lnTo>
                      <a:pt x="754" y="928"/>
                    </a:lnTo>
                    <a:lnTo>
                      <a:pt x="778" y="928"/>
                    </a:lnTo>
                    <a:lnTo>
                      <a:pt x="790" y="936"/>
                    </a:lnTo>
                    <a:lnTo>
                      <a:pt x="826" y="944"/>
                    </a:lnTo>
                    <a:lnTo>
                      <a:pt x="830" y="944"/>
                    </a:lnTo>
                    <a:lnTo>
                      <a:pt x="832" y="948"/>
                    </a:lnTo>
                    <a:lnTo>
                      <a:pt x="842" y="956"/>
                    </a:lnTo>
                    <a:lnTo>
                      <a:pt x="858" y="964"/>
                    </a:lnTo>
                    <a:lnTo>
                      <a:pt x="858" y="966"/>
                    </a:lnTo>
                    <a:lnTo>
                      <a:pt x="892" y="968"/>
                    </a:lnTo>
                    <a:lnTo>
                      <a:pt x="908" y="976"/>
                    </a:lnTo>
                    <a:lnTo>
                      <a:pt x="928" y="980"/>
                    </a:lnTo>
                    <a:lnTo>
                      <a:pt x="946" y="982"/>
                    </a:lnTo>
                    <a:lnTo>
                      <a:pt x="950" y="972"/>
                    </a:lnTo>
                    <a:lnTo>
                      <a:pt x="942" y="956"/>
                    </a:lnTo>
                    <a:lnTo>
                      <a:pt x="940" y="940"/>
                    </a:lnTo>
                    <a:lnTo>
                      <a:pt x="938" y="940"/>
                    </a:lnTo>
                    <a:lnTo>
                      <a:pt x="942" y="936"/>
                    </a:lnTo>
                    <a:lnTo>
                      <a:pt x="952" y="922"/>
                    </a:lnTo>
                    <a:lnTo>
                      <a:pt x="952" y="920"/>
                    </a:lnTo>
                    <a:lnTo>
                      <a:pt x="954" y="920"/>
                    </a:lnTo>
                    <a:lnTo>
                      <a:pt x="964" y="912"/>
                    </a:lnTo>
                    <a:lnTo>
                      <a:pt x="962" y="908"/>
                    </a:lnTo>
                    <a:lnTo>
                      <a:pt x="958" y="892"/>
                    </a:lnTo>
                    <a:lnTo>
                      <a:pt x="956" y="888"/>
                    </a:lnTo>
                    <a:lnTo>
                      <a:pt x="950" y="884"/>
                    </a:lnTo>
                    <a:lnTo>
                      <a:pt x="938" y="872"/>
                    </a:lnTo>
                    <a:lnTo>
                      <a:pt x="922" y="858"/>
                    </a:lnTo>
                    <a:lnTo>
                      <a:pt x="922" y="856"/>
                    </a:lnTo>
                    <a:lnTo>
                      <a:pt x="920" y="856"/>
                    </a:lnTo>
                    <a:lnTo>
                      <a:pt x="922" y="856"/>
                    </a:lnTo>
                    <a:lnTo>
                      <a:pt x="922" y="854"/>
                    </a:lnTo>
                    <a:lnTo>
                      <a:pt x="924" y="838"/>
                    </a:lnTo>
                    <a:lnTo>
                      <a:pt x="924" y="828"/>
                    </a:lnTo>
                    <a:lnTo>
                      <a:pt x="916" y="808"/>
                    </a:lnTo>
                    <a:lnTo>
                      <a:pt x="934" y="804"/>
                    </a:lnTo>
                    <a:lnTo>
                      <a:pt x="944" y="796"/>
                    </a:lnTo>
                    <a:lnTo>
                      <a:pt x="966" y="796"/>
                    </a:lnTo>
                    <a:lnTo>
                      <a:pt x="988" y="792"/>
                    </a:lnTo>
                    <a:lnTo>
                      <a:pt x="990" y="792"/>
                    </a:lnTo>
                    <a:lnTo>
                      <a:pt x="1004" y="794"/>
                    </a:lnTo>
                    <a:lnTo>
                      <a:pt x="1022" y="788"/>
                    </a:lnTo>
                    <a:lnTo>
                      <a:pt x="1042" y="784"/>
                    </a:lnTo>
                    <a:lnTo>
                      <a:pt x="1054" y="780"/>
                    </a:lnTo>
                    <a:lnTo>
                      <a:pt x="1056" y="780"/>
                    </a:lnTo>
                    <a:lnTo>
                      <a:pt x="1090" y="772"/>
                    </a:lnTo>
                    <a:lnTo>
                      <a:pt x="1096" y="768"/>
                    </a:lnTo>
                    <a:lnTo>
                      <a:pt x="1094" y="760"/>
                    </a:lnTo>
                    <a:lnTo>
                      <a:pt x="1088" y="750"/>
                    </a:lnTo>
                    <a:lnTo>
                      <a:pt x="1088" y="748"/>
                    </a:lnTo>
                    <a:lnTo>
                      <a:pt x="1086" y="748"/>
                    </a:lnTo>
                    <a:lnTo>
                      <a:pt x="1088" y="736"/>
                    </a:lnTo>
                    <a:lnTo>
                      <a:pt x="1090" y="734"/>
                    </a:lnTo>
                    <a:lnTo>
                      <a:pt x="1090" y="718"/>
                    </a:lnTo>
                    <a:lnTo>
                      <a:pt x="1086" y="704"/>
                    </a:lnTo>
                    <a:lnTo>
                      <a:pt x="1086" y="702"/>
                    </a:lnTo>
                    <a:lnTo>
                      <a:pt x="1094" y="686"/>
                    </a:lnTo>
                    <a:lnTo>
                      <a:pt x="1100" y="678"/>
                    </a:lnTo>
                    <a:lnTo>
                      <a:pt x="1102" y="676"/>
                    </a:lnTo>
                    <a:lnTo>
                      <a:pt x="1106" y="676"/>
                    </a:lnTo>
                    <a:lnTo>
                      <a:pt x="1126" y="676"/>
                    </a:lnTo>
                    <a:lnTo>
                      <a:pt x="1132" y="676"/>
                    </a:lnTo>
                    <a:lnTo>
                      <a:pt x="1138" y="672"/>
                    </a:lnTo>
                    <a:lnTo>
                      <a:pt x="1170" y="630"/>
                    </a:lnTo>
                    <a:lnTo>
                      <a:pt x="1170" y="628"/>
                    </a:lnTo>
                    <a:lnTo>
                      <a:pt x="1186" y="614"/>
                    </a:lnTo>
                    <a:lnTo>
                      <a:pt x="1188" y="612"/>
                    </a:lnTo>
                    <a:lnTo>
                      <a:pt x="1196" y="610"/>
                    </a:lnTo>
                    <a:lnTo>
                      <a:pt x="1202" y="608"/>
                    </a:lnTo>
                    <a:lnTo>
                      <a:pt x="1206" y="604"/>
                    </a:lnTo>
                    <a:lnTo>
                      <a:pt x="1214" y="596"/>
                    </a:lnTo>
                    <a:lnTo>
                      <a:pt x="1218" y="592"/>
                    </a:lnTo>
                    <a:lnTo>
                      <a:pt x="1246" y="598"/>
                    </a:lnTo>
                    <a:lnTo>
                      <a:pt x="1270" y="588"/>
                    </a:lnTo>
                    <a:lnTo>
                      <a:pt x="1284" y="586"/>
                    </a:lnTo>
                    <a:lnTo>
                      <a:pt x="1296" y="580"/>
                    </a:lnTo>
                    <a:lnTo>
                      <a:pt x="1296" y="562"/>
                    </a:lnTo>
                    <a:lnTo>
                      <a:pt x="1298" y="540"/>
                    </a:lnTo>
                    <a:lnTo>
                      <a:pt x="1298" y="538"/>
                    </a:lnTo>
                    <a:lnTo>
                      <a:pt x="1302" y="532"/>
                    </a:lnTo>
                    <a:lnTo>
                      <a:pt x="1302" y="530"/>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8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宋体" panose="02010600030101010101" pitchFamily="2" charset="-122"/>
                </a:endParaRPr>
              </a:p>
            </p:txBody>
          </p:sp>
          <p:sp>
            <p:nvSpPr>
              <p:cNvPr id="2866" name="MH_Other_6"/>
              <p:cNvSpPr>
                <a:spLocks/>
              </p:cNvSpPr>
              <p:nvPr>
                <p:custDataLst>
                  <p:tags r:id="rId21"/>
                </p:custDataLst>
              </p:nvPr>
            </p:nvSpPr>
            <p:spPr bwMode="auto">
              <a:xfrm>
                <a:off x="3346170" y="3029991"/>
                <a:ext cx="1088948" cy="700648"/>
              </a:xfrm>
              <a:custGeom>
                <a:avLst/>
                <a:gdLst>
                  <a:gd name="T0" fmla="*/ 482 w 812"/>
                  <a:gd name="T1" fmla="*/ 58 h 582"/>
                  <a:gd name="T2" fmla="*/ 436 w 812"/>
                  <a:gd name="T3" fmla="*/ 74 h 582"/>
                  <a:gd name="T4" fmla="*/ 356 w 812"/>
                  <a:gd name="T5" fmla="*/ 18 h 582"/>
                  <a:gd name="T6" fmla="*/ 314 w 812"/>
                  <a:gd name="T7" fmla="*/ 6 h 582"/>
                  <a:gd name="T8" fmla="*/ 248 w 812"/>
                  <a:gd name="T9" fmla="*/ 6 h 582"/>
                  <a:gd name="T10" fmla="*/ 196 w 812"/>
                  <a:gd name="T11" fmla="*/ 20 h 582"/>
                  <a:gd name="T12" fmla="*/ 158 w 812"/>
                  <a:gd name="T13" fmla="*/ 28 h 582"/>
                  <a:gd name="T14" fmla="*/ 82 w 812"/>
                  <a:gd name="T15" fmla="*/ 40 h 582"/>
                  <a:gd name="T16" fmla="*/ 98 w 812"/>
                  <a:gd name="T17" fmla="*/ 90 h 582"/>
                  <a:gd name="T18" fmla="*/ 120 w 812"/>
                  <a:gd name="T19" fmla="*/ 118 h 582"/>
                  <a:gd name="T20" fmla="*/ 102 w 812"/>
                  <a:gd name="T21" fmla="*/ 166 h 582"/>
                  <a:gd name="T22" fmla="*/ 112 w 812"/>
                  <a:gd name="T23" fmla="*/ 204 h 582"/>
                  <a:gd name="T24" fmla="*/ 96 w 812"/>
                  <a:gd name="T25" fmla="*/ 216 h 582"/>
                  <a:gd name="T26" fmla="*/ 44 w 812"/>
                  <a:gd name="T27" fmla="*/ 202 h 582"/>
                  <a:gd name="T28" fmla="*/ 16 w 812"/>
                  <a:gd name="T29" fmla="*/ 248 h 582"/>
                  <a:gd name="T30" fmla="*/ 4 w 812"/>
                  <a:gd name="T31" fmla="*/ 262 h 582"/>
                  <a:gd name="T32" fmla="*/ 18 w 812"/>
                  <a:gd name="T33" fmla="*/ 310 h 582"/>
                  <a:gd name="T34" fmla="*/ 0 w 812"/>
                  <a:gd name="T35" fmla="*/ 370 h 582"/>
                  <a:gd name="T36" fmla="*/ 40 w 812"/>
                  <a:gd name="T37" fmla="*/ 422 h 582"/>
                  <a:gd name="T38" fmla="*/ 76 w 812"/>
                  <a:gd name="T39" fmla="*/ 418 h 582"/>
                  <a:gd name="T40" fmla="*/ 92 w 812"/>
                  <a:gd name="T41" fmla="*/ 426 h 582"/>
                  <a:gd name="T42" fmla="*/ 126 w 812"/>
                  <a:gd name="T43" fmla="*/ 458 h 582"/>
                  <a:gd name="T44" fmla="*/ 160 w 812"/>
                  <a:gd name="T45" fmla="*/ 474 h 582"/>
                  <a:gd name="T46" fmla="*/ 232 w 812"/>
                  <a:gd name="T47" fmla="*/ 498 h 582"/>
                  <a:gd name="T48" fmla="*/ 304 w 812"/>
                  <a:gd name="T49" fmla="*/ 496 h 582"/>
                  <a:gd name="T50" fmla="*/ 340 w 812"/>
                  <a:gd name="T51" fmla="*/ 536 h 582"/>
                  <a:gd name="T52" fmla="*/ 350 w 812"/>
                  <a:gd name="T53" fmla="*/ 554 h 582"/>
                  <a:gd name="T54" fmla="*/ 366 w 812"/>
                  <a:gd name="T55" fmla="*/ 578 h 582"/>
                  <a:gd name="T56" fmla="*/ 404 w 812"/>
                  <a:gd name="T57" fmla="*/ 554 h 582"/>
                  <a:gd name="T58" fmla="*/ 444 w 812"/>
                  <a:gd name="T59" fmla="*/ 554 h 582"/>
                  <a:gd name="T60" fmla="*/ 452 w 812"/>
                  <a:gd name="T61" fmla="*/ 522 h 582"/>
                  <a:gd name="T62" fmla="*/ 484 w 812"/>
                  <a:gd name="T63" fmla="*/ 458 h 582"/>
                  <a:gd name="T64" fmla="*/ 480 w 812"/>
                  <a:gd name="T65" fmla="*/ 418 h 582"/>
                  <a:gd name="T66" fmla="*/ 532 w 812"/>
                  <a:gd name="T67" fmla="*/ 414 h 582"/>
                  <a:gd name="T68" fmla="*/ 560 w 812"/>
                  <a:gd name="T69" fmla="*/ 452 h 582"/>
                  <a:gd name="T70" fmla="*/ 580 w 812"/>
                  <a:gd name="T71" fmla="*/ 468 h 582"/>
                  <a:gd name="T72" fmla="*/ 598 w 812"/>
                  <a:gd name="T73" fmla="*/ 498 h 582"/>
                  <a:gd name="T74" fmla="*/ 650 w 812"/>
                  <a:gd name="T75" fmla="*/ 518 h 582"/>
                  <a:gd name="T76" fmla="*/ 664 w 812"/>
                  <a:gd name="T77" fmla="*/ 522 h 582"/>
                  <a:gd name="T78" fmla="*/ 700 w 812"/>
                  <a:gd name="T79" fmla="*/ 508 h 582"/>
                  <a:gd name="T80" fmla="*/ 698 w 812"/>
                  <a:gd name="T81" fmla="*/ 480 h 582"/>
                  <a:gd name="T82" fmla="*/ 696 w 812"/>
                  <a:gd name="T83" fmla="*/ 460 h 582"/>
                  <a:gd name="T84" fmla="*/ 690 w 812"/>
                  <a:gd name="T85" fmla="*/ 406 h 582"/>
                  <a:gd name="T86" fmla="*/ 746 w 812"/>
                  <a:gd name="T87" fmla="*/ 392 h 582"/>
                  <a:gd name="T88" fmla="*/ 728 w 812"/>
                  <a:gd name="T89" fmla="*/ 374 h 582"/>
                  <a:gd name="T90" fmla="*/ 782 w 812"/>
                  <a:gd name="T91" fmla="*/ 314 h 582"/>
                  <a:gd name="T92" fmla="*/ 800 w 812"/>
                  <a:gd name="T93" fmla="*/ 256 h 582"/>
                  <a:gd name="T94" fmla="*/ 778 w 812"/>
                  <a:gd name="T95" fmla="*/ 182 h 582"/>
                  <a:gd name="T96" fmla="*/ 736 w 812"/>
                  <a:gd name="T97" fmla="*/ 158 h 582"/>
                  <a:gd name="T98" fmla="*/ 664 w 812"/>
                  <a:gd name="T99" fmla="*/ 94 h 582"/>
                  <a:gd name="T100" fmla="*/ 644 w 812"/>
                  <a:gd name="T101" fmla="*/ 106 h 582"/>
                  <a:gd name="T102" fmla="*/ 596 w 812"/>
                  <a:gd name="T103" fmla="*/ 62 h 582"/>
                  <a:gd name="T104" fmla="*/ 560 w 812"/>
                  <a:gd name="T105" fmla="*/ 52 h 582"/>
                  <a:gd name="T106" fmla="*/ 542 w 812"/>
                  <a:gd name="T107" fmla="*/ 56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2" h="582">
                    <a:moveTo>
                      <a:pt x="484" y="30"/>
                    </a:moveTo>
                    <a:lnTo>
                      <a:pt x="476" y="36"/>
                    </a:lnTo>
                    <a:lnTo>
                      <a:pt x="476" y="36"/>
                    </a:lnTo>
                    <a:lnTo>
                      <a:pt x="480" y="56"/>
                    </a:lnTo>
                    <a:lnTo>
                      <a:pt x="480" y="58"/>
                    </a:lnTo>
                    <a:lnTo>
                      <a:pt x="482" y="58"/>
                    </a:lnTo>
                    <a:lnTo>
                      <a:pt x="480" y="58"/>
                    </a:lnTo>
                    <a:lnTo>
                      <a:pt x="472" y="78"/>
                    </a:lnTo>
                    <a:lnTo>
                      <a:pt x="460" y="82"/>
                    </a:lnTo>
                    <a:lnTo>
                      <a:pt x="458" y="84"/>
                    </a:lnTo>
                    <a:lnTo>
                      <a:pt x="456" y="84"/>
                    </a:lnTo>
                    <a:lnTo>
                      <a:pt x="436" y="74"/>
                    </a:lnTo>
                    <a:lnTo>
                      <a:pt x="436" y="74"/>
                    </a:lnTo>
                    <a:lnTo>
                      <a:pt x="436" y="74"/>
                    </a:lnTo>
                    <a:lnTo>
                      <a:pt x="396" y="38"/>
                    </a:lnTo>
                    <a:lnTo>
                      <a:pt x="380" y="28"/>
                    </a:lnTo>
                    <a:lnTo>
                      <a:pt x="356" y="20"/>
                    </a:lnTo>
                    <a:lnTo>
                      <a:pt x="356" y="18"/>
                    </a:lnTo>
                    <a:lnTo>
                      <a:pt x="356" y="18"/>
                    </a:lnTo>
                    <a:lnTo>
                      <a:pt x="356" y="18"/>
                    </a:lnTo>
                    <a:lnTo>
                      <a:pt x="356" y="18"/>
                    </a:lnTo>
                    <a:lnTo>
                      <a:pt x="344" y="10"/>
                    </a:lnTo>
                    <a:lnTo>
                      <a:pt x="324" y="4"/>
                    </a:lnTo>
                    <a:lnTo>
                      <a:pt x="314" y="6"/>
                    </a:lnTo>
                    <a:lnTo>
                      <a:pt x="312" y="6"/>
                    </a:lnTo>
                    <a:lnTo>
                      <a:pt x="288" y="4"/>
                    </a:lnTo>
                    <a:lnTo>
                      <a:pt x="286" y="4"/>
                    </a:lnTo>
                    <a:lnTo>
                      <a:pt x="268" y="0"/>
                    </a:lnTo>
                    <a:lnTo>
                      <a:pt x="256" y="0"/>
                    </a:lnTo>
                    <a:lnTo>
                      <a:pt x="248" y="6"/>
                    </a:lnTo>
                    <a:lnTo>
                      <a:pt x="248" y="6"/>
                    </a:lnTo>
                    <a:lnTo>
                      <a:pt x="240" y="8"/>
                    </a:lnTo>
                    <a:lnTo>
                      <a:pt x="228" y="10"/>
                    </a:lnTo>
                    <a:lnTo>
                      <a:pt x="212" y="14"/>
                    </a:lnTo>
                    <a:lnTo>
                      <a:pt x="198" y="18"/>
                    </a:lnTo>
                    <a:lnTo>
                      <a:pt x="196" y="20"/>
                    </a:lnTo>
                    <a:lnTo>
                      <a:pt x="196" y="20"/>
                    </a:lnTo>
                    <a:lnTo>
                      <a:pt x="196" y="20"/>
                    </a:lnTo>
                    <a:lnTo>
                      <a:pt x="180" y="22"/>
                    </a:lnTo>
                    <a:lnTo>
                      <a:pt x="160" y="28"/>
                    </a:lnTo>
                    <a:lnTo>
                      <a:pt x="160" y="28"/>
                    </a:lnTo>
                    <a:lnTo>
                      <a:pt x="158" y="28"/>
                    </a:lnTo>
                    <a:lnTo>
                      <a:pt x="144" y="26"/>
                    </a:lnTo>
                    <a:lnTo>
                      <a:pt x="120" y="30"/>
                    </a:lnTo>
                    <a:lnTo>
                      <a:pt x="100" y="30"/>
                    </a:lnTo>
                    <a:lnTo>
                      <a:pt x="92" y="38"/>
                    </a:lnTo>
                    <a:lnTo>
                      <a:pt x="92" y="38"/>
                    </a:lnTo>
                    <a:lnTo>
                      <a:pt x="82" y="40"/>
                    </a:lnTo>
                    <a:lnTo>
                      <a:pt x="86" y="50"/>
                    </a:lnTo>
                    <a:lnTo>
                      <a:pt x="86" y="66"/>
                    </a:lnTo>
                    <a:lnTo>
                      <a:pt x="84" y="78"/>
                    </a:lnTo>
                    <a:lnTo>
                      <a:pt x="98" y="90"/>
                    </a:lnTo>
                    <a:lnTo>
                      <a:pt x="98" y="90"/>
                    </a:lnTo>
                    <a:lnTo>
                      <a:pt x="98" y="90"/>
                    </a:lnTo>
                    <a:lnTo>
                      <a:pt x="98" y="90"/>
                    </a:lnTo>
                    <a:lnTo>
                      <a:pt x="110" y="102"/>
                    </a:lnTo>
                    <a:lnTo>
                      <a:pt x="110" y="102"/>
                    </a:lnTo>
                    <a:lnTo>
                      <a:pt x="118" y="110"/>
                    </a:lnTo>
                    <a:lnTo>
                      <a:pt x="120" y="114"/>
                    </a:lnTo>
                    <a:lnTo>
                      <a:pt x="120" y="118"/>
                    </a:lnTo>
                    <a:lnTo>
                      <a:pt x="124" y="130"/>
                    </a:lnTo>
                    <a:lnTo>
                      <a:pt x="130" y="142"/>
                    </a:lnTo>
                    <a:lnTo>
                      <a:pt x="130" y="142"/>
                    </a:lnTo>
                    <a:lnTo>
                      <a:pt x="128" y="142"/>
                    </a:lnTo>
                    <a:lnTo>
                      <a:pt x="112" y="154"/>
                    </a:lnTo>
                    <a:lnTo>
                      <a:pt x="102" y="166"/>
                    </a:lnTo>
                    <a:lnTo>
                      <a:pt x="104" y="178"/>
                    </a:lnTo>
                    <a:lnTo>
                      <a:pt x="112" y="196"/>
                    </a:lnTo>
                    <a:lnTo>
                      <a:pt x="112" y="198"/>
                    </a:lnTo>
                    <a:lnTo>
                      <a:pt x="112" y="198"/>
                    </a:lnTo>
                    <a:lnTo>
                      <a:pt x="112" y="198"/>
                    </a:lnTo>
                    <a:lnTo>
                      <a:pt x="112" y="204"/>
                    </a:lnTo>
                    <a:lnTo>
                      <a:pt x="112" y="204"/>
                    </a:lnTo>
                    <a:lnTo>
                      <a:pt x="108" y="210"/>
                    </a:lnTo>
                    <a:lnTo>
                      <a:pt x="106" y="214"/>
                    </a:lnTo>
                    <a:lnTo>
                      <a:pt x="106" y="214"/>
                    </a:lnTo>
                    <a:lnTo>
                      <a:pt x="102" y="216"/>
                    </a:lnTo>
                    <a:lnTo>
                      <a:pt x="96" y="216"/>
                    </a:lnTo>
                    <a:lnTo>
                      <a:pt x="80" y="214"/>
                    </a:lnTo>
                    <a:lnTo>
                      <a:pt x="60" y="210"/>
                    </a:lnTo>
                    <a:lnTo>
                      <a:pt x="60" y="210"/>
                    </a:lnTo>
                    <a:lnTo>
                      <a:pt x="60" y="210"/>
                    </a:lnTo>
                    <a:lnTo>
                      <a:pt x="58" y="210"/>
                    </a:lnTo>
                    <a:lnTo>
                      <a:pt x="44" y="202"/>
                    </a:lnTo>
                    <a:lnTo>
                      <a:pt x="20" y="202"/>
                    </a:lnTo>
                    <a:lnTo>
                      <a:pt x="22" y="202"/>
                    </a:lnTo>
                    <a:lnTo>
                      <a:pt x="20" y="242"/>
                    </a:lnTo>
                    <a:lnTo>
                      <a:pt x="20" y="242"/>
                    </a:lnTo>
                    <a:lnTo>
                      <a:pt x="18" y="246"/>
                    </a:lnTo>
                    <a:lnTo>
                      <a:pt x="16" y="248"/>
                    </a:lnTo>
                    <a:lnTo>
                      <a:pt x="8" y="250"/>
                    </a:lnTo>
                    <a:lnTo>
                      <a:pt x="8" y="250"/>
                    </a:lnTo>
                    <a:lnTo>
                      <a:pt x="6" y="254"/>
                    </a:lnTo>
                    <a:lnTo>
                      <a:pt x="6" y="262"/>
                    </a:lnTo>
                    <a:lnTo>
                      <a:pt x="6" y="262"/>
                    </a:lnTo>
                    <a:lnTo>
                      <a:pt x="4" y="262"/>
                    </a:lnTo>
                    <a:lnTo>
                      <a:pt x="4" y="272"/>
                    </a:lnTo>
                    <a:lnTo>
                      <a:pt x="4" y="272"/>
                    </a:lnTo>
                    <a:lnTo>
                      <a:pt x="10" y="280"/>
                    </a:lnTo>
                    <a:lnTo>
                      <a:pt x="14" y="284"/>
                    </a:lnTo>
                    <a:lnTo>
                      <a:pt x="18" y="304"/>
                    </a:lnTo>
                    <a:lnTo>
                      <a:pt x="18" y="310"/>
                    </a:lnTo>
                    <a:lnTo>
                      <a:pt x="18" y="310"/>
                    </a:lnTo>
                    <a:lnTo>
                      <a:pt x="16" y="322"/>
                    </a:lnTo>
                    <a:lnTo>
                      <a:pt x="10" y="338"/>
                    </a:lnTo>
                    <a:lnTo>
                      <a:pt x="0" y="358"/>
                    </a:lnTo>
                    <a:lnTo>
                      <a:pt x="0" y="362"/>
                    </a:lnTo>
                    <a:lnTo>
                      <a:pt x="0" y="370"/>
                    </a:lnTo>
                    <a:lnTo>
                      <a:pt x="12" y="384"/>
                    </a:lnTo>
                    <a:lnTo>
                      <a:pt x="12" y="384"/>
                    </a:lnTo>
                    <a:lnTo>
                      <a:pt x="16" y="394"/>
                    </a:lnTo>
                    <a:lnTo>
                      <a:pt x="26" y="406"/>
                    </a:lnTo>
                    <a:lnTo>
                      <a:pt x="40" y="422"/>
                    </a:lnTo>
                    <a:lnTo>
                      <a:pt x="40" y="422"/>
                    </a:lnTo>
                    <a:lnTo>
                      <a:pt x="48" y="430"/>
                    </a:lnTo>
                    <a:lnTo>
                      <a:pt x="52" y="430"/>
                    </a:lnTo>
                    <a:lnTo>
                      <a:pt x="68" y="422"/>
                    </a:lnTo>
                    <a:lnTo>
                      <a:pt x="68" y="422"/>
                    </a:lnTo>
                    <a:lnTo>
                      <a:pt x="72" y="418"/>
                    </a:lnTo>
                    <a:lnTo>
                      <a:pt x="76" y="418"/>
                    </a:lnTo>
                    <a:lnTo>
                      <a:pt x="76" y="418"/>
                    </a:lnTo>
                    <a:lnTo>
                      <a:pt x="84" y="420"/>
                    </a:lnTo>
                    <a:lnTo>
                      <a:pt x="92" y="424"/>
                    </a:lnTo>
                    <a:lnTo>
                      <a:pt x="92" y="424"/>
                    </a:lnTo>
                    <a:lnTo>
                      <a:pt x="92" y="424"/>
                    </a:lnTo>
                    <a:lnTo>
                      <a:pt x="92" y="426"/>
                    </a:lnTo>
                    <a:lnTo>
                      <a:pt x="100" y="434"/>
                    </a:lnTo>
                    <a:lnTo>
                      <a:pt x="104" y="444"/>
                    </a:lnTo>
                    <a:lnTo>
                      <a:pt x="108" y="448"/>
                    </a:lnTo>
                    <a:lnTo>
                      <a:pt x="110" y="450"/>
                    </a:lnTo>
                    <a:lnTo>
                      <a:pt x="120" y="458"/>
                    </a:lnTo>
                    <a:lnTo>
                      <a:pt x="126" y="458"/>
                    </a:lnTo>
                    <a:lnTo>
                      <a:pt x="126" y="458"/>
                    </a:lnTo>
                    <a:lnTo>
                      <a:pt x="132" y="460"/>
                    </a:lnTo>
                    <a:lnTo>
                      <a:pt x="136" y="464"/>
                    </a:lnTo>
                    <a:lnTo>
                      <a:pt x="136" y="464"/>
                    </a:lnTo>
                    <a:lnTo>
                      <a:pt x="144" y="468"/>
                    </a:lnTo>
                    <a:lnTo>
                      <a:pt x="160" y="474"/>
                    </a:lnTo>
                    <a:lnTo>
                      <a:pt x="162" y="474"/>
                    </a:lnTo>
                    <a:lnTo>
                      <a:pt x="186" y="482"/>
                    </a:lnTo>
                    <a:lnTo>
                      <a:pt x="186" y="482"/>
                    </a:lnTo>
                    <a:lnTo>
                      <a:pt x="188" y="482"/>
                    </a:lnTo>
                    <a:lnTo>
                      <a:pt x="204" y="490"/>
                    </a:lnTo>
                    <a:lnTo>
                      <a:pt x="232" y="498"/>
                    </a:lnTo>
                    <a:lnTo>
                      <a:pt x="234" y="498"/>
                    </a:lnTo>
                    <a:lnTo>
                      <a:pt x="272" y="500"/>
                    </a:lnTo>
                    <a:lnTo>
                      <a:pt x="288" y="494"/>
                    </a:lnTo>
                    <a:lnTo>
                      <a:pt x="304" y="494"/>
                    </a:lnTo>
                    <a:lnTo>
                      <a:pt x="304" y="494"/>
                    </a:lnTo>
                    <a:lnTo>
                      <a:pt x="304" y="496"/>
                    </a:lnTo>
                    <a:lnTo>
                      <a:pt x="316" y="512"/>
                    </a:lnTo>
                    <a:lnTo>
                      <a:pt x="316" y="512"/>
                    </a:lnTo>
                    <a:lnTo>
                      <a:pt x="316" y="512"/>
                    </a:lnTo>
                    <a:lnTo>
                      <a:pt x="324" y="526"/>
                    </a:lnTo>
                    <a:lnTo>
                      <a:pt x="332" y="532"/>
                    </a:lnTo>
                    <a:lnTo>
                      <a:pt x="340" y="536"/>
                    </a:lnTo>
                    <a:lnTo>
                      <a:pt x="340" y="538"/>
                    </a:lnTo>
                    <a:lnTo>
                      <a:pt x="340" y="538"/>
                    </a:lnTo>
                    <a:lnTo>
                      <a:pt x="342" y="538"/>
                    </a:lnTo>
                    <a:lnTo>
                      <a:pt x="348" y="554"/>
                    </a:lnTo>
                    <a:lnTo>
                      <a:pt x="348" y="554"/>
                    </a:lnTo>
                    <a:lnTo>
                      <a:pt x="350" y="554"/>
                    </a:lnTo>
                    <a:lnTo>
                      <a:pt x="350" y="556"/>
                    </a:lnTo>
                    <a:lnTo>
                      <a:pt x="354" y="574"/>
                    </a:lnTo>
                    <a:lnTo>
                      <a:pt x="364" y="578"/>
                    </a:lnTo>
                    <a:lnTo>
                      <a:pt x="366" y="578"/>
                    </a:lnTo>
                    <a:lnTo>
                      <a:pt x="366" y="578"/>
                    </a:lnTo>
                    <a:lnTo>
                      <a:pt x="366" y="578"/>
                    </a:lnTo>
                    <a:lnTo>
                      <a:pt x="376" y="582"/>
                    </a:lnTo>
                    <a:lnTo>
                      <a:pt x="388" y="580"/>
                    </a:lnTo>
                    <a:lnTo>
                      <a:pt x="390" y="568"/>
                    </a:lnTo>
                    <a:lnTo>
                      <a:pt x="390" y="568"/>
                    </a:lnTo>
                    <a:lnTo>
                      <a:pt x="392" y="566"/>
                    </a:lnTo>
                    <a:lnTo>
                      <a:pt x="404" y="554"/>
                    </a:lnTo>
                    <a:lnTo>
                      <a:pt x="420" y="558"/>
                    </a:lnTo>
                    <a:lnTo>
                      <a:pt x="420" y="558"/>
                    </a:lnTo>
                    <a:lnTo>
                      <a:pt x="428" y="574"/>
                    </a:lnTo>
                    <a:lnTo>
                      <a:pt x="442" y="570"/>
                    </a:lnTo>
                    <a:lnTo>
                      <a:pt x="444" y="554"/>
                    </a:lnTo>
                    <a:lnTo>
                      <a:pt x="444" y="554"/>
                    </a:lnTo>
                    <a:lnTo>
                      <a:pt x="444" y="552"/>
                    </a:lnTo>
                    <a:lnTo>
                      <a:pt x="444" y="552"/>
                    </a:lnTo>
                    <a:lnTo>
                      <a:pt x="456" y="546"/>
                    </a:lnTo>
                    <a:lnTo>
                      <a:pt x="452" y="524"/>
                    </a:lnTo>
                    <a:lnTo>
                      <a:pt x="452" y="522"/>
                    </a:lnTo>
                    <a:lnTo>
                      <a:pt x="452" y="522"/>
                    </a:lnTo>
                    <a:lnTo>
                      <a:pt x="452" y="522"/>
                    </a:lnTo>
                    <a:lnTo>
                      <a:pt x="464" y="496"/>
                    </a:lnTo>
                    <a:lnTo>
                      <a:pt x="476" y="492"/>
                    </a:lnTo>
                    <a:lnTo>
                      <a:pt x="472" y="470"/>
                    </a:lnTo>
                    <a:lnTo>
                      <a:pt x="484" y="470"/>
                    </a:lnTo>
                    <a:lnTo>
                      <a:pt x="484" y="458"/>
                    </a:lnTo>
                    <a:lnTo>
                      <a:pt x="476" y="438"/>
                    </a:lnTo>
                    <a:lnTo>
                      <a:pt x="476" y="438"/>
                    </a:lnTo>
                    <a:lnTo>
                      <a:pt x="476" y="436"/>
                    </a:lnTo>
                    <a:lnTo>
                      <a:pt x="478" y="420"/>
                    </a:lnTo>
                    <a:lnTo>
                      <a:pt x="478" y="418"/>
                    </a:lnTo>
                    <a:lnTo>
                      <a:pt x="480" y="418"/>
                    </a:lnTo>
                    <a:lnTo>
                      <a:pt x="488" y="406"/>
                    </a:lnTo>
                    <a:lnTo>
                      <a:pt x="490" y="406"/>
                    </a:lnTo>
                    <a:lnTo>
                      <a:pt x="492" y="406"/>
                    </a:lnTo>
                    <a:lnTo>
                      <a:pt x="514" y="410"/>
                    </a:lnTo>
                    <a:lnTo>
                      <a:pt x="514" y="410"/>
                    </a:lnTo>
                    <a:lnTo>
                      <a:pt x="532" y="414"/>
                    </a:lnTo>
                    <a:lnTo>
                      <a:pt x="548" y="410"/>
                    </a:lnTo>
                    <a:lnTo>
                      <a:pt x="556" y="426"/>
                    </a:lnTo>
                    <a:lnTo>
                      <a:pt x="556" y="428"/>
                    </a:lnTo>
                    <a:lnTo>
                      <a:pt x="556" y="440"/>
                    </a:lnTo>
                    <a:lnTo>
                      <a:pt x="560" y="452"/>
                    </a:lnTo>
                    <a:lnTo>
                      <a:pt x="560" y="452"/>
                    </a:lnTo>
                    <a:lnTo>
                      <a:pt x="562" y="458"/>
                    </a:lnTo>
                    <a:lnTo>
                      <a:pt x="568" y="462"/>
                    </a:lnTo>
                    <a:lnTo>
                      <a:pt x="568" y="462"/>
                    </a:lnTo>
                    <a:lnTo>
                      <a:pt x="568" y="462"/>
                    </a:lnTo>
                    <a:lnTo>
                      <a:pt x="578" y="464"/>
                    </a:lnTo>
                    <a:lnTo>
                      <a:pt x="580" y="468"/>
                    </a:lnTo>
                    <a:lnTo>
                      <a:pt x="580" y="470"/>
                    </a:lnTo>
                    <a:lnTo>
                      <a:pt x="580" y="470"/>
                    </a:lnTo>
                    <a:lnTo>
                      <a:pt x="584" y="478"/>
                    </a:lnTo>
                    <a:lnTo>
                      <a:pt x="590" y="486"/>
                    </a:lnTo>
                    <a:lnTo>
                      <a:pt x="598" y="498"/>
                    </a:lnTo>
                    <a:lnTo>
                      <a:pt x="598" y="498"/>
                    </a:lnTo>
                    <a:lnTo>
                      <a:pt x="598" y="498"/>
                    </a:lnTo>
                    <a:lnTo>
                      <a:pt x="602" y="506"/>
                    </a:lnTo>
                    <a:lnTo>
                      <a:pt x="610" y="506"/>
                    </a:lnTo>
                    <a:lnTo>
                      <a:pt x="624" y="494"/>
                    </a:lnTo>
                    <a:lnTo>
                      <a:pt x="632" y="512"/>
                    </a:lnTo>
                    <a:lnTo>
                      <a:pt x="650" y="518"/>
                    </a:lnTo>
                    <a:lnTo>
                      <a:pt x="650" y="518"/>
                    </a:lnTo>
                    <a:lnTo>
                      <a:pt x="652" y="518"/>
                    </a:lnTo>
                    <a:lnTo>
                      <a:pt x="660" y="534"/>
                    </a:lnTo>
                    <a:lnTo>
                      <a:pt x="664" y="538"/>
                    </a:lnTo>
                    <a:lnTo>
                      <a:pt x="664" y="522"/>
                    </a:lnTo>
                    <a:lnTo>
                      <a:pt x="664" y="522"/>
                    </a:lnTo>
                    <a:lnTo>
                      <a:pt x="664" y="518"/>
                    </a:lnTo>
                    <a:lnTo>
                      <a:pt x="700" y="518"/>
                    </a:lnTo>
                    <a:lnTo>
                      <a:pt x="700" y="514"/>
                    </a:lnTo>
                    <a:lnTo>
                      <a:pt x="700" y="514"/>
                    </a:lnTo>
                    <a:lnTo>
                      <a:pt x="702" y="512"/>
                    </a:lnTo>
                    <a:lnTo>
                      <a:pt x="700" y="508"/>
                    </a:lnTo>
                    <a:lnTo>
                      <a:pt x="700" y="508"/>
                    </a:lnTo>
                    <a:lnTo>
                      <a:pt x="698" y="500"/>
                    </a:lnTo>
                    <a:lnTo>
                      <a:pt x="696" y="494"/>
                    </a:lnTo>
                    <a:lnTo>
                      <a:pt x="696" y="494"/>
                    </a:lnTo>
                    <a:lnTo>
                      <a:pt x="696" y="486"/>
                    </a:lnTo>
                    <a:lnTo>
                      <a:pt x="698" y="480"/>
                    </a:lnTo>
                    <a:lnTo>
                      <a:pt x="698" y="480"/>
                    </a:lnTo>
                    <a:lnTo>
                      <a:pt x="702" y="478"/>
                    </a:lnTo>
                    <a:lnTo>
                      <a:pt x="706" y="478"/>
                    </a:lnTo>
                    <a:lnTo>
                      <a:pt x="720" y="482"/>
                    </a:lnTo>
                    <a:lnTo>
                      <a:pt x="722" y="472"/>
                    </a:lnTo>
                    <a:lnTo>
                      <a:pt x="696" y="460"/>
                    </a:lnTo>
                    <a:lnTo>
                      <a:pt x="694" y="460"/>
                    </a:lnTo>
                    <a:lnTo>
                      <a:pt x="692" y="458"/>
                    </a:lnTo>
                    <a:lnTo>
                      <a:pt x="692" y="458"/>
                    </a:lnTo>
                    <a:lnTo>
                      <a:pt x="692" y="458"/>
                    </a:lnTo>
                    <a:lnTo>
                      <a:pt x="688" y="426"/>
                    </a:lnTo>
                    <a:lnTo>
                      <a:pt x="690" y="406"/>
                    </a:lnTo>
                    <a:lnTo>
                      <a:pt x="690" y="402"/>
                    </a:lnTo>
                    <a:lnTo>
                      <a:pt x="690" y="402"/>
                    </a:lnTo>
                    <a:lnTo>
                      <a:pt x="734" y="406"/>
                    </a:lnTo>
                    <a:lnTo>
                      <a:pt x="744" y="396"/>
                    </a:lnTo>
                    <a:lnTo>
                      <a:pt x="744" y="396"/>
                    </a:lnTo>
                    <a:lnTo>
                      <a:pt x="746" y="392"/>
                    </a:lnTo>
                    <a:lnTo>
                      <a:pt x="744" y="388"/>
                    </a:lnTo>
                    <a:lnTo>
                      <a:pt x="744" y="388"/>
                    </a:lnTo>
                    <a:lnTo>
                      <a:pt x="732" y="382"/>
                    </a:lnTo>
                    <a:lnTo>
                      <a:pt x="730" y="378"/>
                    </a:lnTo>
                    <a:lnTo>
                      <a:pt x="728" y="374"/>
                    </a:lnTo>
                    <a:lnTo>
                      <a:pt x="728" y="374"/>
                    </a:lnTo>
                    <a:lnTo>
                      <a:pt x="730" y="372"/>
                    </a:lnTo>
                    <a:lnTo>
                      <a:pt x="732" y="368"/>
                    </a:lnTo>
                    <a:lnTo>
                      <a:pt x="752" y="350"/>
                    </a:lnTo>
                    <a:lnTo>
                      <a:pt x="772" y="348"/>
                    </a:lnTo>
                    <a:lnTo>
                      <a:pt x="782" y="330"/>
                    </a:lnTo>
                    <a:lnTo>
                      <a:pt x="782" y="314"/>
                    </a:lnTo>
                    <a:lnTo>
                      <a:pt x="796" y="310"/>
                    </a:lnTo>
                    <a:lnTo>
                      <a:pt x="796" y="310"/>
                    </a:lnTo>
                    <a:lnTo>
                      <a:pt x="804" y="290"/>
                    </a:lnTo>
                    <a:lnTo>
                      <a:pt x="812" y="276"/>
                    </a:lnTo>
                    <a:lnTo>
                      <a:pt x="800" y="256"/>
                    </a:lnTo>
                    <a:lnTo>
                      <a:pt x="800" y="256"/>
                    </a:lnTo>
                    <a:lnTo>
                      <a:pt x="800" y="256"/>
                    </a:lnTo>
                    <a:lnTo>
                      <a:pt x="800" y="254"/>
                    </a:lnTo>
                    <a:lnTo>
                      <a:pt x="792" y="228"/>
                    </a:lnTo>
                    <a:lnTo>
                      <a:pt x="792" y="226"/>
                    </a:lnTo>
                    <a:lnTo>
                      <a:pt x="788" y="198"/>
                    </a:lnTo>
                    <a:lnTo>
                      <a:pt x="778" y="182"/>
                    </a:lnTo>
                    <a:lnTo>
                      <a:pt x="764" y="168"/>
                    </a:lnTo>
                    <a:lnTo>
                      <a:pt x="764" y="168"/>
                    </a:lnTo>
                    <a:lnTo>
                      <a:pt x="764" y="166"/>
                    </a:lnTo>
                    <a:lnTo>
                      <a:pt x="764" y="166"/>
                    </a:lnTo>
                    <a:lnTo>
                      <a:pt x="762" y="150"/>
                    </a:lnTo>
                    <a:lnTo>
                      <a:pt x="736" y="158"/>
                    </a:lnTo>
                    <a:lnTo>
                      <a:pt x="736" y="158"/>
                    </a:lnTo>
                    <a:lnTo>
                      <a:pt x="724" y="144"/>
                    </a:lnTo>
                    <a:lnTo>
                      <a:pt x="688" y="118"/>
                    </a:lnTo>
                    <a:lnTo>
                      <a:pt x="686" y="118"/>
                    </a:lnTo>
                    <a:lnTo>
                      <a:pt x="672" y="100"/>
                    </a:lnTo>
                    <a:lnTo>
                      <a:pt x="664" y="94"/>
                    </a:lnTo>
                    <a:lnTo>
                      <a:pt x="658" y="102"/>
                    </a:lnTo>
                    <a:lnTo>
                      <a:pt x="658" y="104"/>
                    </a:lnTo>
                    <a:lnTo>
                      <a:pt x="658" y="106"/>
                    </a:lnTo>
                    <a:lnTo>
                      <a:pt x="656" y="106"/>
                    </a:lnTo>
                    <a:lnTo>
                      <a:pt x="656" y="106"/>
                    </a:lnTo>
                    <a:lnTo>
                      <a:pt x="644" y="106"/>
                    </a:lnTo>
                    <a:lnTo>
                      <a:pt x="642" y="106"/>
                    </a:lnTo>
                    <a:lnTo>
                      <a:pt x="642" y="106"/>
                    </a:lnTo>
                    <a:lnTo>
                      <a:pt x="616" y="78"/>
                    </a:lnTo>
                    <a:lnTo>
                      <a:pt x="616" y="78"/>
                    </a:lnTo>
                    <a:lnTo>
                      <a:pt x="606" y="72"/>
                    </a:lnTo>
                    <a:lnTo>
                      <a:pt x="596" y="62"/>
                    </a:lnTo>
                    <a:lnTo>
                      <a:pt x="584" y="54"/>
                    </a:lnTo>
                    <a:lnTo>
                      <a:pt x="584" y="52"/>
                    </a:lnTo>
                    <a:lnTo>
                      <a:pt x="570" y="44"/>
                    </a:lnTo>
                    <a:lnTo>
                      <a:pt x="562" y="50"/>
                    </a:lnTo>
                    <a:lnTo>
                      <a:pt x="560" y="52"/>
                    </a:lnTo>
                    <a:lnTo>
                      <a:pt x="560" y="52"/>
                    </a:lnTo>
                    <a:lnTo>
                      <a:pt x="560" y="52"/>
                    </a:lnTo>
                    <a:lnTo>
                      <a:pt x="552" y="50"/>
                    </a:lnTo>
                    <a:lnTo>
                      <a:pt x="544" y="54"/>
                    </a:lnTo>
                    <a:lnTo>
                      <a:pt x="544" y="54"/>
                    </a:lnTo>
                    <a:lnTo>
                      <a:pt x="542" y="56"/>
                    </a:lnTo>
                    <a:lnTo>
                      <a:pt x="542" y="56"/>
                    </a:lnTo>
                    <a:lnTo>
                      <a:pt x="530" y="58"/>
                    </a:lnTo>
                    <a:lnTo>
                      <a:pt x="530" y="58"/>
                    </a:lnTo>
                    <a:lnTo>
                      <a:pt x="484" y="30"/>
                    </a:lnTo>
                    <a:lnTo>
                      <a:pt x="484" y="30"/>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7" name="MH_Other_7"/>
              <p:cNvSpPr>
                <a:spLocks/>
              </p:cNvSpPr>
              <p:nvPr>
                <p:custDataLst>
                  <p:tags r:id="rId22"/>
                </p:custDataLst>
              </p:nvPr>
            </p:nvSpPr>
            <p:spPr bwMode="auto">
              <a:xfrm>
                <a:off x="3970639" y="3521994"/>
                <a:ext cx="943023" cy="742942"/>
              </a:xfrm>
              <a:custGeom>
                <a:avLst/>
                <a:gdLst>
                  <a:gd name="T0" fmla="*/ 20 w 702"/>
                  <a:gd name="T1" fmla="*/ 28 h 616"/>
                  <a:gd name="T2" fmla="*/ 6 w 702"/>
                  <a:gd name="T3" fmla="*/ 94 h 616"/>
                  <a:gd name="T4" fmla="*/ 38 w 702"/>
                  <a:gd name="T5" fmla="*/ 138 h 616"/>
                  <a:gd name="T6" fmla="*/ 56 w 702"/>
                  <a:gd name="T7" fmla="*/ 178 h 616"/>
                  <a:gd name="T8" fmla="*/ 70 w 702"/>
                  <a:gd name="T9" fmla="*/ 196 h 616"/>
                  <a:gd name="T10" fmla="*/ 82 w 702"/>
                  <a:gd name="T11" fmla="*/ 258 h 616"/>
                  <a:gd name="T12" fmla="*/ 90 w 702"/>
                  <a:gd name="T13" fmla="*/ 286 h 616"/>
                  <a:gd name="T14" fmla="*/ 88 w 702"/>
                  <a:gd name="T15" fmla="*/ 320 h 616"/>
                  <a:gd name="T16" fmla="*/ 100 w 702"/>
                  <a:gd name="T17" fmla="*/ 350 h 616"/>
                  <a:gd name="T18" fmla="*/ 86 w 702"/>
                  <a:gd name="T19" fmla="*/ 418 h 616"/>
                  <a:gd name="T20" fmla="*/ 102 w 702"/>
                  <a:gd name="T21" fmla="*/ 442 h 616"/>
                  <a:gd name="T22" fmla="*/ 110 w 702"/>
                  <a:gd name="T23" fmla="*/ 462 h 616"/>
                  <a:gd name="T24" fmla="*/ 122 w 702"/>
                  <a:gd name="T25" fmla="*/ 444 h 616"/>
                  <a:gd name="T26" fmla="*/ 126 w 702"/>
                  <a:gd name="T27" fmla="*/ 420 h 616"/>
                  <a:gd name="T28" fmla="*/ 156 w 702"/>
                  <a:gd name="T29" fmla="*/ 440 h 616"/>
                  <a:gd name="T30" fmla="*/ 170 w 702"/>
                  <a:gd name="T31" fmla="*/ 474 h 616"/>
                  <a:gd name="T32" fmla="*/ 200 w 702"/>
                  <a:gd name="T33" fmla="*/ 470 h 616"/>
                  <a:gd name="T34" fmla="*/ 238 w 702"/>
                  <a:gd name="T35" fmla="*/ 558 h 616"/>
                  <a:gd name="T36" fmla="*/ 246 w 702"/>
                  <a:gd name="T37" fmla="*/ 598 h 616"/>
                  <a:gd name="T38" fmla="*/ 262 w 702"/>
                  <a:gd name="T39" fmla="*/ 592 h 616"/>
                  <a:gd name="T40" fmla="*/ 270 w 702"/>
                  <a:gd name="T41" fmla="*/ 614 h 616"/>
                  <a:gd name="T42" fmla="*/ 306 w 702"/>
                  <a:gd name="T43" fmla="*/ 586 h 616"/>
                  <a:gd name="T44" fmla="*/ 330 w 702"/>
                  <a:gd name="T45" fmla="*/ 546 h 616"/>
                  <a:gd name="T46" fmla="*/ 332 w 702"/>
                  <a:gd name="T47" fmla="*/ 518 h 616"/>
                  <a:gd name="T48" fmla="*/ 374 w 702"/>
                  <a:gd name="T49" fmla="*/ 470 h 616"/>
                  <a:gd name="T50" fmla="*/ 402 w 702"/>
                  <a:gd name="T51" fmla="*/ 426 h 616"/>
                  <a:gd name="T52" fmla="*/ 442 w 702"/>
                  <a:gd name="T53" fmla="*/ 472 h 616"/>
                  <a:gd name="T54" fmla="*/ 458 w 702"/>
                  <a:gd name="T55" fmla="*/ 474 h 616"/>
                  <a:gd name="T56" fmla="*/ 480 w 702"/>
                  <a:gd name="T57" fmla="*/ 466 h 616"/>
                  <a:gd name="T58" fmla="*/ 498 w 702"/>
                  <a:gd name="T59" fmla="*/ 494 h 616"/>
                  <a:gd name="T60" fmla="*/ 556 w 702"/>
                  <a:gd name="T61" fmla="*/ 472 h 616"/>
                  <a:gd name="T62" fmla="*/ 528 w 702"/>
                  <a:gd name="T63" fmla="*/ 458 h 616"/>
                  <a:gd name="T64" fmla="*/ 530 w 702"/>
                  <a:gd name="T65" fmla="*/ 416 h 616"/>
                  <a:gd name="T66" fmla="*/ 550 w 702"/>
                  <a:gd name="T67" fmla="*/ 414 h 616"/>
                  <a:gd name="T68" fmla="*/ 516 w 702"/>
                  <a:gd name="T69" fmla="*/ 372 h 616"/>
                  <a:gd name="T70" fmla="*/ 606 w 702"/>
                  <a:gd name="T71" fmla="*/ 288 h 616"/>
                  <a:gd name="T72" fmla="*/ 654 w 702"/>
                  <a:gd name="T73" fmla="*/ 242 h 616"/>
                  <a:gd name="T74" fmla="*/ 674 w 702"/>
                  <a:gd name="T75" fmla="*/ 214 h 616"/>
                  <a:gd name="T76" fmla="*/ 702 w 702"/>
                  <a:gd name="T77" fmla="*/ 158 h 616"/>
                  <a:gd name="T78" fmla="*/ 638 w 702"/>
                  <a:gd name="T79" fmla="*/ 146 h 616"/>
                  <a:gd name="T80" fmla="*/ 624 w 702"/>
                  <a:gd name="T81" fmla="*/ 142 h 616"/>
                  <a:gd name="T82" fmla="*/ 608 w 702"/>
                  <a:gd name="T83" fmla="*/ 146 h 616"/>
                  <a:gd name="T84" fmla="*/ 596 w 702"/>
                  <a:gd name="T85" fmla="*/ 126 h 616"/>
                  <a:gd name="T86" fmla="*/ 576 w 702"/>
                  <a:gd name="T87" fmla="*/ 124 h 616"/>
                  <a:gd name="T88" fmla="*/ 526 w 702"/>
                  <a:gd name="T89" fmla="*/ 116 h 616"/>
                  <a:gd name="T90" fmla="*/ 506 w 702"/>
                  <a:gd name="T91" fmla="*/ 118 h 616"/>
                  <a:gd name="T92" fmla="*/ 452 w 702"/>
                  <a:gd name="T93" fmla="*/ 118 h 616"/>
                  <a:gd name="T94" fmla="*/ 442 w 702"/>
                  <a:gd name="T95" fmla="*/ 80 h 616"/>
                  <a:gd name="T96" fmla="*/ 360 w 702"/>
                  <a:gd name="T97" fmla="*/ 32 h 616"/>
                  <a:gd name="T98" fmla="*/ 338 w 702"/>
                  <a:gd name="T99" fmla="*/ 0 h 616"/>
                  <a:gd name="T100" fmla="*/ 320 w 702"/>
                  <a:gd name="T101" fmla="*/ 62 h 616"/>
                  <a:gd name="T102" fmla="*/ 306 w 702"/>
                  <a:gd name="T103" fmla="*/ 70 h 616"/>
                  <a:gd name="T104" fmla="*/ 262 w 702"/>
                  <a:gd name="T105" fmla="*/ 82 h 616"/>
                  <a:gd name="T106" fmla="*/ 240 w 702"/>
                  <a:gd name="T107" fmla="*/ 88 h 616"/>
                  <a:gd name="T108" fmla="*/ 242 w 702"/>
                  <a:gd name="T109" fmla="*/ 116 h 616"/>
                  <a:gd name="T110" fmla="*/ 188 w 702"/>
                  <a:gd name="T111" fmla="*/ 134 h 616"/>
                  <a:gd name="T112" fmla="*/ 146 w 702"/>
                  <a:gd name="T113" fmla="*/ 106 h 616"/>
                  <a:gd name="T114" fmla="*/ 118 w 702"/>
                  <a:gd name="T115" fmla="*/ 84 h 616"/>
                  <a:gd name="T116" fmla="*/ 98 w 702"/>
                  <a:gd name="T117" fmla="*/ 62 h 616"/>
                  <a:gd name="T118" fmla="*/ 78 w 702"/>
                  <a:gd name="T119" fmla="*/ 12 h 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2" h="616">
                    <a:moveTo>
                      <a:pt x="66" y="14"/>
                    </a:moveTo>
                    <a:lnTo>
                      <a:pt x="46" y="10"/>
                    </a:lnTo>
                    <a:lnTo>
                      <a:pt x="28" y="6"/>
                    </a:lnTo>
                    <a:lnTo>
                      <a:pt x="22" y="14"/>
                    </a:lnTo>
                    <a:lnTo>
                      <a:pt x="20" y="28"/>
                    </a:lnTo>
                    <a:lnTo>
                      <a:pt x="20" y="28"/>
                    </a:lnTo>
                    <a:lnTo>
                      <a:pt x="26" y="50"/>
                    </a:lnTo>
                    <a:lnTo>
                      <a:pt x="26" y="66"/>
                    </a:lnTo>
                    <a:lnTo>
                      <a:pt x="26" y="70"/>
                    </a:lnTo>
                    <a:lnTo>
                      <a:pt x="18" y="70"/>
                    </a:lnTo>
                    <a:lnTo>
                      <a:pt x="22" y="90"/>
                    </a:lnTo>
                    <a:lnTo>
                      <a:pt x="6" y="94"/>
                    </a:lnTo>
                    <a:lnTo>
                      <a:pt x="0" y="106"/>
                    </a:lnTo>
                    <a:lnTo>
                      <a:pt x="8" y="114"/>
                    </a:lnTo>
                    <a:lnTo>
                      <a:pt x="10" y="114"/>
                    </a:lnTo>
                    <a:lnTo>
                      <a:pt x="10" y="114"/>
                    </a:lnTo>
                    <a:lnTo>
                      <a:pt x="38" y="136"/>
                    </a:lnTo>
                    <a:lnTo>
                      <a:pt x="38" y="138"/>
                    </a:lnTo>
                    <a:lnTo>
                      <a:pt x="38" y="138"/>
                    </a:lnTo>
                    <a:lnTo>
                      <a:pt x="38" y="138"/>
                    </a:lnTo>
                    <a:lnTo>
                      <a:pt x="38" y="138"/>
                    </a:lnTo>
                    <a:lnTo>
                      <a:pt x="42" y="158"/>
                    </a:lnTo>
                    <a:lnTo>
                      <a:pt x="56" y="178"/>
                    </a:lnTo>
                    <a:lnTo>
                      <a:pt x="56" y="178"/>
                    </a:lnTo>
                    <a:lnTo>
                      <a:pt x="62" y="184"/>
                    </a:lnTo>
                    <a:lnTo>
                      <a:pt x="70" y="194"/>
                    </a:lnTo>
                    <a:lnTo>
                      <a:pt x="70" y="194"/>
                    </a:lnTo>
                    <a:lnTo>
                      <a:pt x="72" y="194"/>
                    </a:lnTo>
                    <a:lnTo>
                      <a:pt x="72" y="194"/>
                    </a:lnTo>
                    <a:lnTo>
                      <a:pt x="70" y="196"/>
                    </a:lnTo>
                    <a:lnTo>
                      <a:pt x="70" y="214"/>
                    </a:lnTo>
                    <a:lnTo>
                      <a:pt x="70" y="214"/>
                    </a:lnTo>
                    <a:lnTo>
                      <a:pt x="74" y="226"/>
                    </a:lnTo>
                    <a:lnTo>
                      <a:pt x="74" y="244"/>
                    </a:lnTo>
                    <a:lnTo>
                      <a:pt x="74" y="244"/>
                    </a:lnTo>
                    <a:lnTo>
                      <a:pt x="82" y="258"/>
                    </a:lnTo>
                    <a:lnTo>
                      <a:pt x="84" y="266"/>
                    </a:lnTo>
                    <a:lnTo>
                      <a:pt x="84" y="266"/>
                    </a:lnTo>
                    <a:lnTo>
                      <a:pt x="86" y="274"/>
                    </a:lnTo>
                    <a:lnTo>
                      <a:pt x="90" y="286"/>
                    </a:lnTo>
                    <a:lnTo>
                      <a:pt x="90" y="286"/>
                    </a:lnTo>
                    <a:lnTo>
                      <a:pt x="90" y="286"/>
                    </a:lnTo>
                    <a:lnTo>
                      <a:pt x="90" y="286"/>
                    </a:lnTo>
                    <a:lnTo>
                      <a:pt x="90" y="286"/>
                    </a:lnTo>
                    <a:lnTo>
                      <a:pt x="92" y="302"/>
                    </a:lnTo>
                    <a:lnTo>
                      <a:pt x="90" y="314"/>
                    </a:lnTo>
                    <a:lnTo>
                      <a:pt x="90" y="314"/>
                    </a:lnTo>
                    <a:lnTo>
                      <a:pt x="88" y="320"/>
                    </a:lnTo>
                    <a:lnTo>
                      <a:pt x="90" y="326"/>
                    </a:lnTo>
                    <a:lnTo>
                      <a:pt x="94" y="336"/>
                    </a:lnTo>
                    <a:lnTo>
                      <a:pt x="98" y="346"/>
                    </a:lnTo>
                    <a:lnTo>
                      <a:pt x="100" y="346"/>
                    </a:lnTo>
                    <a:lnTo>
                      <a:pt x="100" y="348"/>
                    </a:lnTo>
                    <a:lnTo>
                      <a:pt x="100" y="350"/>
                    </a:lnTo>
                    <a:lnTo>
                      <a:pt x="86" y="378"/>
                    </a:lnTo>
                    <a:lnTo>
                      <a:pt x="86" y="378"/>
                    </a:lnTo>
                    <a:lnTo>
                      <a:pt x="90" y="386"/>
                    </a:lnTo>
                    <a:lnTo>
                      <a:pt x="90" y="392"/>
                    </a:lnTo>
                    <a:lnTo>
                      <a:pt x="86" y="418"/>
                    </a:lnTo>
                    <a:lnTo>
                      <a:pt x="86" y="418"/>
                    </a:lnTo>
                    <a:lnTo>
                      <a:pt x="86" y="428"/>
                    </a:lnTo>
                    <a:lnTo>
                      <a:pt x="88" y="432"/>
                    </a:lnTo>
                    <a:lnTo>
                      <a:pt x="90" y="434"/>
                    </a:lnTo>
                    <a:lnTo>
                      <a:pt x="94" y="436"/>
                    </a:lnTo>
                    <a:lnTo>
                      <a:pt x="94" y="436"/>
                    </a:lnTo>
                    <a:lnTo>
                      <a:pt x="102" y="442"/>
                    </a:lnTo>
                    <a:lnTo>
                      <a:pt x="104" y="448"/>
                    </a:lnTo>
                    <a:lnTo>
                      <a:pt x="102" y="462"/>
                    </a:lnTo>
                    <a:lnTo>
                      <a:pt x="106" y="462"/>
                    </a:lnTo>
                    <a:lnTo>
                      <a:pt x="108" y="464"/>
                    </a:lnTo>
                    <a:lnTo>
                      <a:pt x="110" y="462"/>
                    </a:lnTo>
                    <a:lnTo>
                      <a:pt x="110" y="462"/>
                    </a:lnTo>
                    <a:lnTo>
                      <a:pt x="114" y="458"/>
                    </a:lnTo>
                    <a:lnTo>
                      <a:pt x="116" y="452"/>
                    </a:lnTo>
                    <a:lnTo>
                      <a:pt x="118" y="450"/>
                    </a:lnTo>
                    <a:lnTo>
                      <a:pt x="118" y="448"/>
                    </a:lnTo>
                    <a:lnTo>
                      <a:pt x="118" y="448"/>
                    </a:lnTo>
                    <a:lnTo>
                      <a:pt x="122" y="444"/>
                    </a:lnTo>
                    <a:lnTo>
                      <a:pt x="126" y="440"/>
                    </a:lnTo>
                    <a:lnTo>
                      <a:pt x="126" y="440"/>
                    </a:lnTo>
                    <a:lnTo>
                      <a:pt x="126" y="434"/>
                    </a:lnTo>
                    <a:lnTo>
                      <a:pt x="124" y="426"/>
                    </a:lnTo>
                    <a:lnTo>
                      <a:pt x="122" y="422"/>
                    </a:lnTo>
                    <a:lnTo>
                      <a:pt x="126" y="420"/>
                    </a:lnTo>
                    <a:lnTo>
                      <a:pt x="126" y="420"/>
                    </a:lnTo>
                    <a:lnTo>
                      <a:pt x="136" y="418"/>
                    </a:lnTo>
                    <a:lnTo>
                      <a:pt x="142" y="418"/>
                    </a:lnTo>
                    <a:lnTo>
                      <a:pt x="146" y="420"/>
                    </a:lnTo>
                    <a:lnTo>
                      <a:pt x="150" y="424"/>
                    </a:lnTo>
                    <a:lnTo>
                      <a:pt x="156" y="440"/>
                    </a:lnTo>
                    <a:lnTo>
                      <a:pt x="156" y="440"/>
                    </a:lnTo>
                    <a:lnTo>
                      <a:pt x="156" y="442"/>
                    </a:lnTo>
                    <a:lnTo>
                      <a:pt x="158" y="468"/>
                    </a:lnTo>
                    <a:lnTo>
                      <a:pt x="170" y="474"/>
                    </a:lnTo>
                    <a:lnTo>
                      <a:pt x="170" y="474"/>
                    </a:lnTo>
                    <a:lnTo>
                      <a:pt x="170" y="474"/>
                    </a:lnTo>
                    <a:lnTo>
                      <a:pt x="178" y="478"/>
                    </a:lnTo>
                    <a:lnTo>
                      <a:pt x="184" y="472"/>
                    </a:lnTo>
                    <a:lnTo>
                      <a:pt x="190" y="466"/>
                    </a:lnTo>
                    <a:lnTo>
                      <a:pt x="194" y="466"/>
                    </a:lnTo>
                    <a:lnTo>
                      <a:pt x="194" y="466"/>
                    </a:lnTo>
                    <a:lnTo>
                      <a:pt x="200" y="470"/>
                    </a:lnTo>
                    <a:lnTo>
                      <a:pt x="204" y="478"/>
                    </a:lnTo>
                    <a:lnTo>
                      <a:pt x="206" y="498"/>
                    </a:lnTo>
                    <a:lnTo>
                      <a:pt x="208" y="502"/>
                    </a:lnTo>
                    <a:lnTo>
                      <a:pt x="230" y="548"/>
                    </a:lnTo>
                    <a:lnTo>
                      <a:pt x="238" y="556"/>
                    </a:lnTo>
                    <a:lnTo>
                      <a:pt x="238" y="558"/>
                    </a:lnTo>
                    <a:lnTo>
                      <a:pt x="238" y="558"/>
                    </a:lnTo>
                    <a:lnTo>
                      <a:pt x="242" y="578"/>
                    </a:lnTo>
                    <a:lnTo>
                      <a:pt x="242" y="578"/>
                    </a:lnTo>
                    <a:lnTo>
                      <a:pt x="244" y="596"/>
                    </a:lnTo>
                    <a:lnTo>
                      <a:pt x="246" y="598"/>
                    </a:lnTo>
                    <a:lnTo>
                      <a:pt x="246" y="598"/>
                    </a:lnTo>
                    <a:lnTo>
                      <a:pt x="254" y="588"/>
                    </a:lnTo>
                    <a:lnTo>
                      <a:pt x="256" y="586"/>
                    </a:lnTo>
                    <a:lnTo>
                      <a:pt x="258" y="586"/>
                    </a:lnTo>
                    <a:lnTo>
                      <a:pt x="258" y="586"/>
                    </a:lnTo>
                    <a:lnTo>
                      <a:pt x="262" y="588"/>
                    </a:lnTo>
                    <a:lnTo>
                      <a:pt x="262" y="592"/>
                    </a:lnTo>
                    <a:lnTo>
                      <a:pt x="262" y="598"/>
                    </a:lnTo>
                    <a:lnTo>
                      <a:pt x="262" y="612"/>
                    </a:lnTo>
                    <a:lnTo>
                      <a:pt x="262" y="616"/>
                    </a:lnTo>
                    <a:lnTo>
                      <a:pt x="262" y="616"/>
                    </a:lnTo>
                    <a:lnTo>
                      <a:pt x="268" y="616"/>
                    </a:lnTo>
                    <a:lnTo>
                      <a:pt x="270" y="614"/>
                    </a:lnTo>
                    <a:lnTo>
                      <a:pt x="278" y="602"/>
                    </a:lnTo>
                    <a:lnTo>
                      <a:pt x="288" y="594"/>
                    </a:lnTo>
                    <a:lnTo>
                      <a:pt x="288" y="594"/>
                    </a:lnTo>
                    <a:lnTo>
                      <a:pt x="296" y="588"/>
                    </a:lnTo>
                    <a:lnTo>
                      <a:pt x="306" y="586"/>
                    </a:lnTo>
                    <a:lnTo>
                      <a:pt x="306" y="586"/>
                    </a:lnTo>
                    <a:lnTo>
                      <a:pt x="322" y="590"/>
                    </a:lnTo>
                    <a:lnTo>
                      <a:pt x="328" y="588"/>
                    </a:lnTo>
                    <a:lnTo>
                      <a:pt x="336" y="576"/>
                    </a:lnTo>
                    <a:lnTo>
                      <a:pt x="334" y="558"/>
                    </a:lnTo>
                    <a:lnTo>
                      <a:pt x="334" y="558"/>
                    </a:lnTo>
                    <a:lnTo>
                      <a:pt x="330" y="546"/>
                    </a:lnTo>
                    <a:lnTo>
                      <a:pt x="328" y="540"/>
                    </a:lnTo>
                    <a:lnTo>
                      <a:pt x="328" y="536"/>
                    </a:lnTo>
                    <a:lnTo>
                      <a:pt x="330" y="522"/>
                    </a:lnTo>
                    <a:lnTo>
                      <a:pt x="330" y="520"/>
                    </a:lnTo>
                    <a:lnTo>
                      <a:pt x="332" y="518"/>
                    </a:lnTo>
                    <a:lnTo>
                      <a:pt x="332" y="518"/>
                    </a:lnTo>
                    <a:lnTo>
                      <a:pt x="346" y="510"/>
                    </a:lnTo>
                    <a:lnTo>
                      <a:pt x="348" y="510"/>
                    </a:lnTo>
                    <a:lnTo>
                      <a:pt x="348" y="510"/>
                    </a:lnTo>
                    <a:lnTo>
                      <a:pt x="358" y="502"/>
                    </a:lnTo>
                    <a:lnTo>
                      <a:pt x="372" y="484"/>
                    </a:lnTo>
                    <a:lnTo>
                      <a:pt x="374" y="470"/>
                    </a:lnTo>
                    <a:lnTo>
                      <a:pt x="358" y="436"/>
                    </a:lnTo>
                    <a:lnTo>
                      <a:pt x="390" y="450"/>
                    </a:lnTo>
                    <a:lnTo>
                      <a:pt x="390" y="438"/>
                    </a:lnTo>
                    <a:lnTo>
                      <a:pt x="390" y="438"/>
                    </a:lnTo>
                    <a:lnTo>
                      <a:pt x="390" y="436"/>
                    </a:lnTo>
                    <a:lnTo>
                      <a:pt x="402" y="426"/>
                    </a:lnTo>
                    <a:lnTo>
                      <a:pt x="426" y="420"/>
                    </a:lnTo>
                    <a:lnTo>
                      <a:pt x="428" y="420"/>
                    </a:lnTo>
                    <a:lnTo>
                      <a:pt x="442" y="450"/>
                    </a:lnTo>
                    <a:lnTo>
                      <a:pt x="442" y="450"/>
                    </a:lnTo>
                    <a:lnTo>
                      <a:pt x="440" y="462"/>
                    </a:lnTo>
                    <a:lnTo>
                      <a:pt x="442" y="472"/>
                    </a:lnTo>
                    <a:lnTo>
                      <a:pt x="442" y="472"/>
                    </a:lnTo>
                    <a:lnTo>
                      <a:pt x="444" y="478"/>
                    </a:lnTo>
                    <a:lnTo>
                      <a:pt x="448" y="480"/>
                    </a:lnTo>
                    <a:lnTo>
                      <a:pt x="448" y="480"/>
                    </a:lnTo>
                    <a:lnTo>
                      <a:pt x="454" y="478"/>
                    </a:lnTo>
                    <a:lnTo>
                      <a:pt x="458" y="474"/>
                    </a:lnTo>
                    <a:lnTo>
                      <a:pt x="458" y="472"/>
                    </a:lnTo>
                    <a:lnTo>
                      <a:pt x="458" y="472"/>
                    </a:lnTo>
                    <a:lnTo>
                      <a:pt x="460" y="472"/>
                    </a:lnTo>
                    <a:lnTo>
                      <a:pt x="478" y="466"/>
                    </a:lnTo>
                    <a:lnTo>
                      <a:pt x="478" y="466"/>
                    </a:lnTo>
                    <a:lnTo>
                      <a:pt x="480" y="466"/>
                    </a:lnTo>
                    <a:lnTo>
                      <a:pt x="480" y="466"/>
                    </a:lnTo>
                    <a:lnTo>
                      <a:pt x="492" y="468"/>
                    </a:lnTo>
                    <a:lnTo>
                      <a:pt x="496" y="470"/>
                    </a:lnTo>
                    <a:lnTo>
                      <a:pt x="498" y="472"/>
                    </a:lnTo>
                    <a:lnTo>
                      <a:pt x="498" y="494"/>
                    </a:lnTo>
                    <a:lnTo>
                      <a:pt x="498" y="494"/>
                    </a:lnTo>
                    <a:lnTo>
                      <a:pt x="502" y="496"/>
                    </a:lnTo>
                    <a:lnTo>
                      <a:pt x="510" y="498"/>
                    </a:lnTo>
                    <a:lnTo>
                      <a:pt x="522" y="498"/>
                    </a:lnTo>
                    <a:lnTo>
                      <a:pt x="542" y="492"/>
                    </a:lnTo>
                    <a:lnTo>
                      <a:pt x="554" y="482"/>
                    </a:lnTo>
                    <a:lnTo>
                      <a:pt x="556" y="472"/>
                    </a:lnTo>
                    <a:lnTo>
                      <a:pt x="550" y="466"/>
                    </a:lnTo>
                    <a:lnTo>
                      <a:pt x="530" y="458"/>
                    </a:lnTo>
                    <a:lnTo>
                      <a:pt x="530" y="458"/>
                    </a:lnTo>
                    <a:lnTo>
                      <a:pt x="528" y="458"/>
                    </a:lnTo>
                    <a:lnTo>
                      <a:pt x="528" y="458"/>
                    </a:lnTo>
                    <a:lnTo>
                      <a:pt x="528" y="458"/>
                    </a:lnTo>
                    <a:lnTo>
                      <a:pt x="504" y="434"/>
                    </a:lnTo>
                    <a:lnTo>
                      <a:pt x="506" y="432"/>
                    </a:lnTo>
                    <a:lnTo>
                      <a:pt x="518" y="422"/>
                    </a:lnTo>
                    <a:lnTo>
                      <a:pt x="518" y="420"/>
                    </a:lnTo>
                    <a:lnTo>
                      <a:pt x="518" y="420"/>
                    </a:lnTo>
                    <a:lnTo>
                      <a:pt x="530" y="416"/>
                    </a:lnTo>
                    <a:lnTo>
                      <a:pt x="530" y="416"/>
                    </a:lnTo>
                    <a:lnTo>
                      <a:pt x="534" y="416"/>
                    </a:lnTo>
                    <a:lnTo>
                      <a:pt x="550" y="418"/>
                    </a:lnTo>
                    <a:lnTo>
                      <a:pt x="550" y="418"/>
                    </a:lnTo>
                    <a:lnTo>
                      <a:pt x="550" y="420"/>
                    </a:lnTo>
                    <a:lnTo>
                      <a:pt x="550" y="414"/>
                    </a:lnTo>
                    <a:lnTo>
                      <a:pt x="544" y="402"/>
                    </a:lnTo>
                    <a:lnTo>
                      <a:pt x="532" y="396"/>
                    </a:lnTo>
                    <a:lnTo>
                      <a:pt x="518" y="374"/>
                    </a:lnTo>
                    <a:lnTo>
                      <a:pt x="518" y="374"/>
                    </a:lnTo>
                    <a:lnTo>
                      <a:pt x="516" y="372"/>
                    </a:lnTo>
                    <a:lnTo>
                      <a:pt x="516" y="372"/>
                    </a:lnTo>
                    <a:lnTo>
                      <a:pt x="510" y="346"/>
                    </a:lnTo>
                    <a:lnTo>
                      <a:pt x="510" y="326"/>
                    </a:lnTo>
                    <a:lnTo>
                      <a:pt x="522" y="314"/>
                    </a:lnTo>
                    <a:lnTo>
                      <a:pt x="542" y="314"/>
                    </a:lnTo>
                    <a:lnTo>
                      <a:pt x="586" y="318"/>
                    </a:lnTo>
                    <a:lnTo>
                      <a:pt x="606" y="288"/>
                    </a:lnTo>
                    <a:lnTo>
                      <a:pt x="606" y="286"/>
                    </a:lnTo>
                    <a:lnTo>
                      <a:pt x="608" y="286"/>
                    </a:lnTo>
                    <a:lnTo>
                      <a:pt x="626" y="278"/>
                    </a:lnTo>
                    <a:lnTo>
                      <a:pt x="634" y="260"/>
                    </a:lnTo>
                    <a:lnTo>
                      <a:pt x="634" y="258"/>
                    </a:lnTo>
                    <a:lnTo>
                      <a:pt x="654" y="242"/>
                    </a:lnTo>
                    <a:lnTo>
                      <a:pt x="664" y="224"/>
                    </a:lnTo>
                    <a:lnTo>
                      <a:pt x="664" y="224"/>
                    </a:lnTo>
                    <a:lnTo>
                      <a:pt x="666" y="224"/>
                    </a:lnTo>
                    <a:lnTo>
                      <a:pt x="666" y="222"/>
                    </a:lnTo>
                    <a:lnTo>
                      <a:pt x="666" y="222"/>
                    </a:lnTo>
                    <a:lnTo>
                      <a:pt x="674" y="214"/>
                    </a:lnTo>
                    <a:lnTo>
                      <a:pt x="682" y="198"/>
                    </a:lnTo>
                    <a:lnTo>
                      <a:pt x="686" y="174"/>
                    </a:lnTo>
                    <a:lnTo>
                      <a:pt x="686" y="172"/>
                    </a:lnTo>
                    <a:lnTo>
                      <a:pt x="686" y="170"/>
                    </a:lnTo>
                    <a:lnTo>
                      <a:pt x="700" y="162"/>
                    </a:lnTo>
                    <a:lnTo>
                      <a:pt x="702" y="158"/>
                    </a:lnTo>
                    <a:lnTo>
                      <a:pt x="684" y="156"/>
                    </a:lnTo>
                    <a:lnTo>
                      <a:pt x="652" y="158"/>
                    </a:lnTo>
                    <a:lnTo>
                      <a:pt x="650" y="156"/>
                    </a:lnTo>
                    <a:lnTo>
                      <a:pt x="638" y="146"/>
                    </a:lnTo>
                    <a:lnTo>
                      <a:pt x="638" y="146"/>
                    </a:lnTo>
                    <a:lnTo>
                      <a:pt x="638" y="146"/>
                    </a:lnTo>
                    <a:lnTo>
                      <a:pt x="638" y="146"/>
                    </a:lnTo>
                    <a:lnTo>
                      <a:pt x="630" y="136"/>
                    </a:lnTo>
                    <a:lnTo>
                      <a:pt x="630" y="138"/>
                    </a:lnTo>
                    <a:lnTo>
                      <a:pt x="628" y="138"/>
                    </a:lnTo>
                    <a:lnTo>
                      <a:pt x="628" y="138"/>
                    </a:lnTo>
                    <a:lnTo>
                      <a:pt x="624" y="142"/>
                    </a:lnTo>
                    <a:lnTo>
                      <a:pt x="618" y="142"/>
                    </a:lnTo>
                    <a:lnTo>
                      <a:pt x="614" y="144"/>
                    </a:lnTo>
                    <a:lnTo>
                      <a:pt x="614" y="144"/>
                    </a:lnTo>
                    <a:lnTo>
                      <a:pt x="612" y="146"/>
                    </a:lnTo>
                    <a:lnTo>
                      <a:pt x="608" y="146"/>
                    </a:lnTo>
                    <a:lnTo>
                      <a:pt x="608" y="146"/>
                    </a:lnTo>
                    <a:lnTo>
                      <a:pt x="606" y="144"/>
                    </a:lnTo>
                    <a:lnTo>
                      <a:pt x="604" y="138"/>
                    </a:lnTo>
                    <a:lnTo>
                      <a:pt x="604" y="138"/>
                    </a:lnTo>
                    <a:lnTo>
                      <a:pt x="602" y="132"/>
                    </a:lnTo>
                    <a:lnTo>
                      <a:pt x="598" y="126"/>
                    </a:lnTo>
                    <a:lnTo>
                      <a:pt x="596" y="126"/>
                    </a:lnTo>
                    <a:lnTo>
                      <a:pt x="596" y="126"/>
                    </a:lnTo>
                    <a:lnTo>
                      <a:pt x="596" y="126"/>
                    </a:lnTo>
                    <a:lnTo>
                      <a:pt x="592" y="114"/>
                    </a:lnTo>
                    <a:lnTo>
                      <a:pt x="588" y="114"/>
                    </a:lnTo>
                    <a:lnTo>
                      <a:pt x="576" y="122"/>
                    </a:lnTo>
                    <a:lnTo>
                      <a:pt x="576" y="124"/>
                    </a:lnTo>
                    <a:lnTo>
                      <a:pt x="574" y="124"/>
                    </a:lnTo>
                    <a:lnTo>
                      <a:pt x="546" y="130"/>
                    </a:lnTo>
                    <a:lnTo>
                      <a:pt x="546" y="130"/>
                    </a:lnTo>
                    <a:lnTo>
                      <a:pt x="544" y="128"/>
                    </a:lnTo>
                    <a:lnTo>
                      <a:pt x="526" y="116"/>
                    </a:lnTo>
                    <a:lnTo>
                      <a:pt x="526" y="116"/>
                    </a:lnTo>
                    <a:lnTo>
                      <a:pt x="524" y="114"/>
                    </a:lnTo>
                    <a:lnTo>
                      <a:pt x="524" y="114"/>
                    </a:lnTo>
                    <a:lnTo>
                      <a:pt x="524" y="114"/>
                    </a:lnTo>
                    <a:lnTo>
                      <a:pt x="518" y="104"/>
                    </a:lnTo>
                    <a:lnTo>
                      <a:pt x="506" y="118"/>
                    </a:lnTo>
                    <a:lnTo>
                      <a:pt x="506" y="118"/>
                    </a:lnTo>
                    <a:lnTo>
                      <a:pt x="498" y="126"/>
                    </a:lnTo>
                    <a:lnTo>
                      <a:pt x="492" y="130"/>
                    </a:lnTo>
                    <a:lnTo>
                      <a:pt x="488" y="132"/>
                    </a:lnTo>
                    <a:lnTo>
                      <a:pt x="484" y="130"/>
                    </a:lnTo>
                    <a:lnTo>
                      <a:pt x="466" y="120"/>
                    </a:lnTo>
                    <a:lnTo>
                      <a:pt x="452" y="118"/>
                    </a:lnTo>
                    <a:lnTo>
                      <a:pt x="450" y="120"/>
                    </a:lnTo>
                    <a:lnTo>
                      <a:pt x="438" y="110"/>
                    </a:lnTo>
                    <a:lnTo>
                      <a:pt x="438" y="110"/>
                    </a:lnTo>
                    <a:lnTo>
                      <a:pt x="436" y="110"/>
                    </a:lnTo>
                    <a:lnTo>
                      <a:pt x="442" y="88"/>
                    </a:lnTo>
                    <a:lnTo>
                      <a:pt x="442" y="80"/>
                    </a:lnTo>
                    <a:lnTo>
                      <a:pt x="434" y="78"/>
                    </a:lnTo>
                    <a:lnTo>
                      <a:pt x="434" y="78"/>
                    </a:lnTo>
                    <a:lnTo>
                      <a:pt x="416" y="58"/>
                    </a:lnTo>
                    <a:lnTo>
                      <a:pt x="418" y="46"/>
                    </a:lnTo>
                    <a:lnTo>
                      <a:pt x="376" y="42"/>
                    </a:lnTo>
                    <a:lnTo>
                      <a:pt x="360" y="32"/>
                    </a:lnTo>
                    <a:lnTo>
                      <a:pt x="360" y="32"/>
                    </a:lnTo>
                    <a:lnTo>
                      <a:pt x="354" y="28"/>
                    </a:lnTo>
                    <a:lnTo>
                      <a:pt x="350" y="18"/>
                    </a:lnTo>
                    <a:lnTo>
                      <a:pt x="348" y="12"/>
                    </a:lnTo>
                    <a:lnTo>
                      <a:pt x="344" y="0"/>
                    </a:lnTo>
                    <a:lnTo>
                      <a:pt x="338" y="0"/>
                    </a:lnTo>
                    <a:lnTo>
                      <a:pt x="326" y="10"/>
                    </a:lnTo>
                    <a:lnTo>
                      <a:pt x="310" y="30"/>
                    </a:lnTo>
                    <a:lnTo>
                      <a:pt x="314" y="42"/>
                    </a:lnTo>
                    <a:lnTo>
                      <a:pt x="318" y="60"/>
                    </a:lnTo>
                    <a:lnTo>
                      <a:pt x="318" y="62"/>
                    </a:lnTo>
                    <a:lnTo>
                      <a:pt x="320" y="62"/>
                    </a:lnTo>
                    <a:lnTo>
                      <a:pt x="318" y="62"/>
                    </a:lnTo>
                    <a:lnTo>
                      <a:pt x="318" y="62"/>
                    </a:lnTo>
                    <a:lnTo>
                      <a:pt x="318" y="62"/>
                    </a:lnTo>
                    <a:lnTo>
                      <a:pt x="318" y="66"/>
                    </a:lnTo>
                    <a:lnTo>
                      <a:pt x="314" y="68"/>
                    </a:lnTo>
                    <a:lnTo>
                      <a:pt x="306" y="70"/>
                    </a:lnTo>
                    <a:lnTo>
                      <a:pt x="290" y="70"/>
                    </a:lnTo>
                    <a:lnTo>
                      <a:pt x="280" y="66"/>
                    </a:lnTo>
                    <a:lnTo>
                      <a:pt x="268" y="70"/>
                    </a:lnTo>
                    <a:lnTo>
                      <a:pt x="266" y="70"/>
                    </a:lnTo>
                    <a:lnTo>
                      <a:pt x="264" y="70"/>
                    </a:lnTo>
                    <a:lnTo>
                      <a:pt x="262" y="82"/>
                    </a:lnTo>
                    <a:lnTo>
                      <a:pt x="262" y="82"/>
                    </a:lnTo>
                    <a:lnTo>
                      <a:pt x="262" y="86"/>
                    </a:lnTo>
                    <a:lnTo>
                      <a:pt x="258" y="86"/>
                    </a:lnTo>
                    <a:lnTo>
                      <a:pt x="238" y="78"/>
                    </a:lnTo>
                    <a:lnTo>
                      <a:pt x="238" y="78"/>
                    </a:lnTo>
                    <a:lnTo>
                      <a:pt x="240" y="88"/>
                    </a:lnTo>
                    <a:lnTo>
                      <a:pt x="242" y="96"/>
                    </a:lnTo>
                    <a:lnTo>
                      <a:pt x="242" y="96"/>
                    </a:lnTo>
                    <a:lnTo>
                      <a:pt x="246" y="104"/>
                    </a:lnTo>
                    <a:lnTo>
                      <a:pt x="244" y="110"/>
                    </a:lnTo>
                    <a:lnTo>
                      <a:pt x="242" y="116"/>
                    </a:lnTo>
                    <a:lnTo>
                      <a:pt x="242" y="116"/>
                    </a:lnTo>
                    <a:lnTo>
                      <a:pt x="234" y="118"/>
                    </a:lnTo>
                    <a:lnTo>
                      <a:pt x="222" y="118"/>
                    </a:lnTo>
                    <a:lnTo>
                      <a:pt x="208" y="118"/>
                    </a:lnTo>
                    <a:lnTo>
                      <a:pt x="206" y="142"/>
                    </a:lnTo>
                    <a:lnTo>
                      <a:pt x="190" y="134"/>
                    </a:lnTo>
                    <a:lnTo>
                      <a:pt x="188" y="134"/>
                    </a:lnTo>
                    <a:lnTo>
                      <a:pt x="188" y="134"/>
                    </a:lnTo>
                    <a:lnTo>
                      <a:pt x="178" y="118"/>
                    </a:lnTo>
                    <a:lnTo>
                      <a:pt x="160" y="110"/>
                    </a:lnTo>
                    <a:lnTo>
                      <a:pt x="154" y="100"/>
                    </a:lnTo>
                    <a:lnTo>
                      <a:pt x="148" y="106"/>
                    </a:lnTo>
                    <a:lnTo>
                      <a:pt x="146" y="106"/>
                    </a:lnTo>
                    <a:lnTo>
                      <a:pt x="134" y="108"/>
                    </a:lnTo>
                    <a:lnTo>
                      <a:pt x="132" y="108"/>
                    </a:lnTo>
                    <a:lnTo>
                      <a:pt x="126" y="94"/>
                    </a:lnTo>
                    <a:lnTo>
                      <a:pt x="118" y="86"/>
                    </a:lnTo>
                    <a:lnTo>
                      <a:pt x="118" y="84"/>
                    </a:lnTo>
                    <a:lnTo>
                      <a:pt x="118" y="84"/>
                    </a:lnTo>
                    <a:lnTo>
                      <a:pt x="110" y="74"/>
                    </a:lnTo>
                    <a:lnTo>
                      <a:pt x="106" y="66"/>
                    </a:lnTo>
                    <a:lnTo>
                      <a:pt x="106" y="66"/>
                    </a:lnTo>
                    <a:lnTo>
                      <a:pt x="106" y="64"/>
                    </a:lnTo>
                    <a:lnTo>
                      <a:pt x="102" y="62"/>
                    </a:lnTo>
                    <a:lnTo>
                      <a:pt x="98" y="62"/>
                    </a:lnTo>
                    <a:lnTo>
                      <a:pt x="98" y="62"/>
                    </a:lnTo>
                    <a:lnTo>
                      <a:pt x="90" y="56"/>
                    </a:lnTo>
                    <a:lnTo>
                      <a:pt x="86" y="46"/>
                    </a:lnTo>
                    <a:lnTo>
                      <a:pt x="82" y="34"/>
                    </a:lnTo>
                    <a:lnTo>
                      <a:pt x="82" y="22"/>
                    </a:lnTo>
                    <a:lnTo>
                      <a:pt x="78" y="12"/>
                    </a:lnTo>
                    <a:lnTo>
                      <a:pt x="68" y="14"/>
                    </a:lnTo>
                    <a:lnTo>
                      <a:pt x="66" y="14"/>
                    </a:lnTo>
                    <a:lnTo>
                      <a:pt x="66" y="14"/>
                    </a:lnTo>
                    <a:lnTo>
                      <a:pt x="66" y="14"/>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8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宋体" panose="02010600030101010101" pitchFamily="2" charset="-122"/>
                </a:endParaRPr>
              </a:p>
            </p:txBody>
          </p:sp>
          <p:sp>
            <p:nvSpPr>
              <p:cNvPr id="2868" name="MH_Other_8"/>
              <p:cNvSpPr>
                <a:spLocks/>
              </p:cNvSpPr>
              <p:nvPr>
                <p:custDataLst>
                  <p:tags r:id="rId23"/>
                </p:custDataLst>
              </p:nvPr>
            </p:nvSpPr>
            <p:spPr bwMode="auto">
              <a:xfrm>
                <a:off x="2406266" y="3220322"/>
                <a:ext cx="1685202" cy="920572"/>
              </a:xfrm>
              <a:custGeom>
                <a:avLst/>
                <a:gdLst>
                  <a:gd name="T0" fmla="*/ 138 w 1256"/>
                  <a:gd name="T1" fmla="*/ 22 h 764"/>
                  <a:gd name="T2" fmla="*/ 122 w 1256"/>
                  <a:gd name="T3" fmla="*/ 56 h 764"/>
                  <a:gd name="T4" fmla="*/ 66 w 1256"/>
                  <a:gd name="T5" fmla="*/ 58 h 764"/>
                  <a:gd name="T6" fmla="*/ 48 w 1256"/>
                  <a:gd name="T7" fmla="*/ 92 h 764"/>
                  <a:gd name="T8" fmla="*/ 56 w 1256"/>
                  <a:gd name="T9" fmla="*/ 150 h 764"/>
                  <a:gd name="T10" fmla="*/ 56 w 1256"/>
                  <a:gd name="T11" fmla="*/ 196 h 764"/>
                  <a:gd name="T12" fmla="*/ 16 w 1256"/>
                  <a:gd name="T13" fmla="*/ 232 h 764"/>
                  <a:gd name="T14" fmla="*/ 2 w 1256"/>
                  <a:gd name="T15" fmla="*/ 262 h 764"/>
                  <a:gd name="T16" fmla="*/ 28 w 1256"/>
                  <a:gd name="T17" fmla="*/ 300 h 764"/>
                  <a:gd name="T18" fmla="*/ 60 w 1256"/>
                  <a:gd name="T19" fmla="*/ 332 h 764"/>
                  <a:gd name="T20" fmla="*/ 138 w 1256"/>
                  <a:gd name="T21" fmla="*/ 408 h 764"/>
                  <a:gd name="T22" fmla="*/ 182 w 1256"/>
                  <a:gd name="T23" fmla="*/ 394 h 764"/>
                  <a:gd name="T24" fmla="*/ 240 w 1256"/>
                  <a:gd name="T25" fmla="*/ 464 h 764"/>
                  <a:gd name="T26" fmla="*/ 294 w 1256"/>
                  <a:gd name="T27" fmla="*/ 504 h 764"/>
                  <a:gd name="T28" fmla="*/ 376 w 1256"/>
                  <a:gd name="T29" fmla="*/ 586 h 764"/>
                  <a:gd name="T30" fmla="*/ 426 w 1256"/>
                  <a:gd name="T31" fmla="*/ 628 h 764"/>
                  <a:gd name="T32" fmla="*/ 524 w 1256"/>
                  <a:gd name="T33" fmla="*/ 648 h 764"/>
                  <a:gd name="T34" fmla="*/ 590 w 1256"/>
                  <a:gd name="T35" fmla="*/ 644 h 764"/>
                  <a:gd name="T36" fmla="*/ 588 w 1256"/>
                  <a:gd name="T37" fmla="*/ 670 h 764"/>
                  <a:gd name="T38" fmla="*/ 592 w 1256"/>
                  <a:gd name="T39" fmla="*/ 698 h 764"/>
                  <a:gd name="T40" fmla="*/ 616 w 1256"/>
                  <a:gd name="T41" fmla="*/ 676 h 764"/>
                  <a:gd name="T42" fmla="*/ 660 w 1256"/>
                  <a:gd name="T43" fmla="*/ 638 h 764"/>
                  <a:gd name="T44" fmla="*/ 772 w 1256"/>
                  <a:gd name="T45" fmla="*/ 682 h 764"/>
                  <a:gd name="T46" fmla="*/ 808 w 1256"/>
                  <a:gd name="T47" fmla="*/ 762 h 764"/>
                  <a:gd name="T48" fmla="*/ 928 w 1256"/>
                  <a:gd name="T49" fmla="*/ 716 h 764"/>
                  <a:gd name="T50" fmla="*/ 1024 w 1256"/>
                  <a:gd name="T51" fmla="*/ 680 h 764"/>
                  <a:gd name="T52" fmla="*/ 1122 w 1256"/>
                  <a:gd name="T53" fmla="*/ 712 h 764"/>
                  <a:gd name="T54" fmla="*/ 1138 w 1256"/>
                  <a:gd name="T55" fmla="*/ 716 h 764"/>
                  <a:gd name="T56" fmla="*/ 1144 w 1256"/>
                  <a:gd name="T57" fmla="*/ 674 h 764"/>
                  <a:gd name="T58" fmla="*/ 1182 w 1256"/>
                  <a:gd name="T59" fmla="*/ 682 h 764"/>
                  <a:gd name="T60" fmla="*/ 1214 w 1256"/>
                  <a:gd name="T61" fmla="*/ 686 h 764"/>
                  <a:gd name="T62" fmla="*/ 1214 w 1256"/>
                  <a:gd name="T63" fmla="*/ 660 h 764"/>
                  <a:gd name="T64" fmla="*/ 1256 w 1256"/>
                  <a:gd name="T65" fmla="*/ 598 h 764"/>
                  <a:gd name="T66" fmla="*/ 1248 w 1256"/>
                  <a:gd name="T67" fmla="*/ 540 h 764"/>
                  <a:gd name="T68" fmla="*/ 1232 w 1256"/>
                  <a:gd name="T69" fmla="*/ 498 h 764"/>
                  <a:gd name="T70" fmla="*/ 1228 w 1256"/>
                  <a:gd name="T71" fmla="*/ 448 h 764"/>
                  <a:gd name="T72" fmla="*/ 1200 w 1256"/>
                  <a:gd name="T73" fmla="*/ 412 h 764"/>
                  <a:gd name="T74" fmla="*/ 1162 w 1256"/>
                  <a:gd name="T75" fmla="*/ 366 h 764"/>
                  <a:gd name="T76" fmla="*/ 1152 w 1256"/>
                  <a:gd name="T77" fmla="*/ 418 h 764"/>
                  <a:gd name="T78" fmla="*/ 1074 w 1256"/>
                  <a:gd name="T79" fmla="*/ 436 h 764"/>
                  <a:gd name="T80" fmla="*/ 1024 w 1256"/>
                  <a:gd name="T81" fmla="*/ 380 h 764"/>
                  <a:gd name="T82" fmla="*/ 974 w 1256"/>
                  <a:gd name="T83" fmla="*/ 350 h 764"/>
                  <a:gd name="T84" fmla="*/ 860 w 1256"/>
                  <a:gd name="T85" fmla="*/ 324 h 764"/>
                  <a:gd name="T86" fmla="*/ 820 w 1256"/>
                  <a:gd name="T87" fmla="*/ 308 h 764"/>
                  <a:gd name="T88" fmla="*/ 788 w 1256"/>
                  <a:gd name="T89" fmla="*/ 272 h 764"/>
                  <a:gd name="T90" fmla="*/ 760 w 1256"/>
                  <a:gd name="T91" fmla="*/ 280 h 764"/>
                  <a:gd name="T92" fmla="*/ 736 w 1256"/>
                  <a:gd name="T93" fmla="*/ 272 h 764"/>
                  <a:gd name="T94" fmla="*/ 704 w 1256"/>
                  <a:gd name="T95" fmla="*/ 232 h 764"/>
                  <a:gd name="T96" fmla="*/ 692 w 1256"/>
                  <a:gd name="T97" fmla="*/ 196 h 764"/>
                  <a:gd name="T98" fmla="*/ 694 w 1256"/>
                  <a:gd name="T99" fmla="*/ 118 h 764"/>
                  <a:gd name="T100" fmla="*/ 708 w 1256"/>
                  <a:gd name="T101" fmla="*/ 84 h 764"/>
                  <a:gd name="T102" fmla="*/ 712 w 1256"/>
                  <a:gd name="T103" fmla="*/ 62 h 764"/>
                  <a:gd name="T104" fmla="*/ 710 w 1256"/>
                  <a:gd name="T105" fmla="*/ 42 h 764"/>
                  <a:gd name="T106" fmla="*/ 692 w 1256"/>
                  <a:gd name="T107" fmla="*/ 30 h 764"/>
                  <a:gd name="T108" fmla="*/ 608 w 1256"/>
                  <a:gd name="T109" fmla="*/ 4 h 764"/>
                  <a:gd name="T110" fmla="*/ 532 w 1256"/>
                  <a:gd name="T111" fmla="*/ 16 h 764"/>
                  <a:gd name="T112" fmla="*/ 472 w 1256"/>
                  <a:gd name="T113" fmla="*/ 40 h 764"/>
                  <a:gd name="T114" fmla="*/ 438 w 1256"/>
                  <a:gd name="T115" fmla="*/ 36 h 764"/>
                  <a:gd name="T116" fmla="*/ 356 w 1256"/>
                  <a:gd name="T117" fmla="*/ 36 h 764"/>
                  <a:gd name="T118" fmla="*/ 318 w 1256"/>
                  <a:gd name="T119" fmla="*/ 20 h 764"/>
                  <a:gd name="T120" fmla="*/ 296 w 1256"/>
                  <a:gd name="T121" fmla="*/ 8 h 764"/>
                  <a:gd name="T122" fmla="*/ 226 w 1256"/>
                  <a:gd name="T123" fmla="*/ 20 h 764"/>
                  <a:gd name="T124" fmla="*/ 152 w 1256"/>
                  <a:gd name="T125" fmla="*/ 4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56" h="764">
                    <a:moveTo>
                      <a:pt x="152" y="4"/>
                    </a:moveTo>
                    <a:lnTo>
                      <a:pt x="152" y="4"/>
                    </a:lnTo>
                    <a:lnTo>
                      <a:pt x="152" y="4"/>
                    </a:lnTo>
                    <a:lnTo>
                      <a:pt x="146" y="14"/>
                    </a:lnTo>
                    <a:lnTo>
                      <a:pt x="138" y="22"/>
                    </a:lnTo>
                    <a:lnTo>
                      <a:pt x="138" y="22"/>
                    </a:lnTo>
                    <a:lnTo>
                      <a:pt x="132" y="26"/>
                    </a:lnTo>
                    <a:lnTo>
                      <a:pt x="132" y="32"/>
                    </a:lnTo>
                    <a:lnTo>
                      <a:pt x="132" y="36"/>
                    </a:lnTo>
                    <a:lnTo>
                      <a:pt x="132" y="36"/>
                    </a:lnTo>
                    <a:lnTo>
                      <a:pt x="130" y="44"/>
                    </a:lnTo>
                    <a:lnTo>
                      <a:pt x="122" y="56"/>
                    </a:lnTo>
                    <a:lnTo>
                      <a:pt x="122" y="60"/>
                    </a:lnTo>
                    <a:lnTo>
                      <a:pt x="122" y="60"/>
                    </a:lnTo>
                    <a:lnTo>
                      <a:pt x="118" y="62"/>
                    </a:lnTo>
                    <a:lnTo>
                      <a:pt x="112" y="64"/>
                    </a:lnTo>
                    <a:lnTo>
                      <a:pt x="66" y="58"/>
                    </a:lnTo>
                    <a:lnTo>
                      <a:pt x="66" y="58"/>
                    </a:lnTo>
                    <a:lnTo>
                      <a:pt x="62" y="68"/>
                    </a:lnTo>
                    <a:lnTo>
                      <a:pt x="62" y="70"/>
                    </a:lnTo>
                    <a:lnTo>
                      <a:pt x="62" y="70"/>
                    </a:lnTo>
                    <a:lnTo>
                      <a:pt x="62" y="70"/>
                    </a:lnTo>
                    <a:lnTo>
                      <a:pt x="62" y="70"/>
                    </a:lnTo>
                    <a:lnTo>
                      <a:pt x="48" y="92"/>
                    </a:lnTo>
                    <a:lnTo>
                      <a:pt x="42" y="100"/>
                    </a:lnTo>
                    <a:lnTo>
                      <a:pt x="40" y="108"/>
                    </a:lnTo>
                    <a:lnTo>
                      <a:pt x="40" y="108"/>
                    </a:lnTo>
                    <a:lnTo>
                      <a:pt x="42" y="112"/>
                    </a:lnTo>
                    <a:lnTo>
                      <a:pt x="44" y="122"/>
                    </a:lnTo>
                    <a:lnTo>
                      <a:pt x="56" y="150"/>
                    </a:lnTo>
                    <a:lnTo>
                      <a:pt x="62" y="168"/>
                    </a:lnTo>
                    <a:lnTo>
                      <a:pt x="62" y="168"/>
                    </a:lnTo>
                    <a:lnTo>
                      <a:pt x="64" y="174"/>
                    </a:lnTo>
                    <a:lnTo>
                      <a:pt x="64" y="180"/>
                    </a:lnTo>
                    <a:lnTo>
                      <a:pt x="60" y="188"/>
                    </a:lnTo>
                    <a:lnTo>
                      <a:pt x="56" y="196"/>
                    </a:lnTo>
                    <a:lnTo>
                      <a:pt x="42" y="210"/>
                    </a:lnTo>
                    <a:lnTo>
                      <a:pt x="18" y="210"/>
                    </a:lnTo>
                    <a:lnTo>
                      <a:pt x="12" y="184"/>
                    </a:lnTo>
                    <a:lnTo>
                      <a:pt x="6" y="216"/>
                    </a:lnTo>
                    <a:lnTo>
                      <a:pt x="16" y="232"/>
                    </a:lnTo>
                    <a:lnTo>
                      <a:pt x="16" y="232"/>
                    </a:lnTo>
                    <a:lnTo>
                      <a:pt x="16" y="236"/>
                    </a:lnTo>
                    <a:lnTo>
                      <a:pt x="16" y="238"/>
                    </a:lnTo>
                    <a:lnTo>
                      <a:pt x="16" y="238"/>
                    </a:lnTo>
                    <a:lnTo>
                      <a:pt x="10" y="246"/>
                    </a:lnTo>
                    <a:lnTo>
                      <a:pt x="2" y="262"/>
                    </a:lnTo>
                    <a:lnTo>
                      <a:pt x="2" y="262"/>
                    </a:lnTo>
                    <a:lnTo>
                      <a:pt x="0" y="272"/>
                    </a:lnTo>
                    <a:lnTo>
                      <a:pt x="0" y="280"/>
                    </a:lnTo>
                    <a:lnTo>
                      <a:pt x="4" y="290"/>
                    </a:lnTo>
                    <a:lnTo>
                      <a:pt x="10" y="300"/>
                    </a:lnTo>
                    <a:lnTo>
                      <a:pt x="28" y="300"/>
                    </a:lnTo>
                    <a:lnTo>
                      <a:pt x="28" y="300"/>
                    </a:lnTo>
                    <a:lnTo>
                      <a:pt x="34" y="302"/>
                    </a:lnTo>
                    <a:lnTo>
                      <a:pt x="42" y="308"/>
                    </a:lnTo>
                    <a:lnTo>
                      <a:pt x="58" y="330"/>
                    </a:lnTo>
                    <a:lnTo>
                      <a:pt x="60" y="332"/>
                    </a:lnTo>
                    <a:lnTo>
                      <a:pt x="60" y="332"/>
                    </a:lnTo>
                    <a:lnTo>
                      <a:pt x="60" y="332"/>
                    </a:lnTo>
                    <a:lnTo>
                      <a:pt x="62" y="338"/>
                    </a:lnTo>
                    <a:lnTo>
                      <a:pt x="66" y="344"/>
                    </a:lnTo>
                    <a:lnTo>
                      <a:pt x="108" y="384"/>
                    </a:lnTo>
                    <a:lnTo>
                      <a:pt x="108" y="384"/>
                    </a:lnTo>
                    <a:lnTo>
                      <a:pt x="128" y="408"/>
                    </a:lnTo>
                    <a:lnTo>
                      <a:pt x="138" y="408"/>
                    </a:lnTo>
                    <a:lnTo>
                      <a:pt x="150" y="386"/>
                    </a:lnTo>
                    <a:lnTo>
                      <a:pt x="152" y="384"/>
                    </a:lnTo>
                    <a:lnTo>
                      <a:pt x="152" y="384"/>
                    </a:lnTo>
                    <a:lnTo>
                      <a:pt x="182" y="392"/>
                    </a:lnTo>
                    <a:lnTo>
                      <a:pt x="182" y="392"/>
                    </a:lnTo>
                    <a:lnTo>
                      <a:pt x="182" y="394"/>
                    </a:lnTo>
                    <a:lnTo>
                      <a:pt x="186" y="414"/>
                    </a:lnTo>
                    <a:lnTo>
                      <a:pt x="222" y="454"/>
                    </a:lnTo>
                    <a:lnTo>
                      <a:pt x="234" y="460"/>
                    </a:lnTo>
                    <a:lnTo>
                      <a:pt x="234" y="460"/>
                    </a:lnTo>
                    <a:lnTo>
                      <a:pt x="240" y="464"/>
                    </a:lnTo>
                    <a:lnTo>
                      <a:pt x="240" y="464"/>
                    </a:lnTo>
                    <a:lnTo>
                      <a:pt x="268" y="504"/>
                    </a:lnTo>
                    <a:lnTo>
                      <a:pt x="288" y="500"/>
                    </a:lnTo>
                    <a:lnTo>
                      <a:pt x="290" y="500"/>
                    </a:lnTo>
                    <a:lnTo>
                      <a:pt x="292" y="500"/>
                    </a:lnTo>
                    <a:lnTo>
                      <a:pt x="292" y="502"/>
                    </a:lnTo>
                    <a:lnTo>
                      <a:pt x="294" y="504"/>
                    </a:lnTo>
                    <a:lnTo>
                      <a:pt x="312" y="542"/>
                    </a:lnTo>
                    <a:lnTo>
                      <a:pt x="334" y="556"/>
                    </a:lnTo>
                    <a:lnTo>
                      <a:pt x="352" y="560"/>
                    </a:lnTo>
                    <a:lnTo>
                      <a:pt x="362" y="584"/>
                    </a:lnTo>
                    <a:lnTo>
                      <a:pt x="376" y="584"/>
                    </a:lnTo>
                    <a:lnTo>
                      <a:pt x="376" y="586"/>
                    </a:lnTo>
                    <a:lnTo>
                      <a:pt x="376" y="586"/>
                    </a:lnTo>
                    <a:lnTo>
                      <a:pt x="404" y="602"/>
                    </a:lnTo>
                    <a:lnTo>
                      <a:pt x="404" y="602"/>
                    </a:lnTo>
                    <a:lnTo>
                      <a:pt x="404" y="602"/>
                    </a:lnTo>
                    <a:lnTo>
                      <a:pt x="406" y="604"/>
                    </a:lnTo>
                    <a:lnTo>
                      <a:pt x="426" y="628"/>
                    </a:lnTo>
                    <a:lnTo>
                      <a:pt x="456" y="624"/>
                    </a:lnTo>
                    <a:lnTo>
                      <a:pt x="458" y="624"/>
                    </a:lnTo>
                    <a:lnTo>
                      <a:pt x="470" y="628"/>
                    </a:lnTo>
                    <a:lnTo>
                      <a:pt x="470" y="628"/>
                    </a:lnTo>
                    <a:lnTo>
                      <a:pt x="490" y="644"/>
                    </a:lnTo>
                    <a:lnTo>
                      <a:pt x="524" y="648"/>
                    </a:lnTo>
                    <a:lnTo>
                      <a:pt x="544" y="644"/>
                    </a:lnTo>
                    <a:lnTo>
                      <a:pt x="544" y="644"/>
                    </a:lnTo>
                    <a:lnTo>
                      <a:pt x="544" y="644"/>
                    </a:lnTo>
                    <a:lnTo>
                      <a:pt x="564" y="642"/>
                    </a:lnTo>
                    <a:lnTo>
                      <a:pt x="580" y="642"/>
                    </a:lnTo>
                    <a:lnTo>
                      <a:pt x="590" y="644"/>
                    </a:lnTo>
                    <a:lnTo>
                      <a:pt x="596" y="648"/>
                    </a:lnTo>
                    <a:lnTo>
                      <a:pt x="596" y="648"/>
                    </a:lnTo>
                    <a:lnTo>
                      <a:pt x="598" y="654"/>
                    </a:lnTo>
                    <a:lnTo>
                      <a:pt x="598" y="658"/>
                    </a:lnTo>
                    <a:lnTo>
                      <a:pt x="594" y="664"/>
                    </a:lnTo>
                    <a:lnTo>
                      <a:pt x="588" y="670"/>
                    </a:lnTo>
                    <a:lnTo>
                      <a:pt x="580" y="678"/>
                    </a:lnTo>
                    <a:lnTo>
                      <a:pt x="580" y="678"/>
                    </a:lnTo>
                    <a:lnTo>
                      <a:pt x="580" y="682"/>
                    </a:lnTo>
                    <a:lnTo>
                      <a:pt x="582" y="686"/>
                    </a:lnTo>
                    <a:lnTo>
                      <a:pt x="586" y="692"/>
                    </a:lnTo>
                    <a:lnTo>
                      <a:pt x="592" y="698"/>
                    </a:lnTo>
                    <a:lnTo>
                      <a:pt x="592" y="700"/>
                    </a:lnTo>
                    <a:lnTo>
                      <a:pt x="592" y="700"/>
                    </a:lnTo>
                    <a:lnTo>
                      <a:pt x="598" y="704"/>
                    </a:lnTo>
                    <a:lnTo>
                      <a:pt x="600" y="702"/>
                    </a:lnTo>
                    <a:lnTo>
                      <a:pt x="600" y="702"/>
                    </a:lnTo>
                    <a:lnTo>
                      <a:pt x="616" y="676"/>
                    </a:lnTo>
                    <a:lnTo>
                      <a:pt x="628" y="658"/>
                    </a:lnTo>
                    <a:lnTo>
                      <a:pt x="638" y="646"/>
                    </a:lnTo>
                    <a:lnTo>
                      <a:pt x="648" y="640"/>
                    </a:lnTo>
                    <a:lnTo>
                      <a:pt x="648" y="640"/>
                    </a:lnTo>
                    <a:lnTo>
                      <a:pt x="654" y="638"/>
                    </a:lnTo>
                    <a:lnTo>
                      <a:pt x="660" y="638"/>
                    </a:lnTo>
                    <a:lnTo>
                      <a:pt x="676" y="644"/>
                    </a:lnTo>
                    <a:lnTo>
                      <a:pt x="698" y="654"/>
                    </a:lnTo>
                    <a:lnTo>
                      <a:pt x="724" y="670"/>
                    </a:lnTo>
                    <a:lnTo>
                      <a:pt x="772" y="678"/>
                    </a:lnTo>
                    <a:lnTo>
                      <a:pt x="772" y="680"/>
                    </a:lnTo>
                    <a:lnTo>
                      <a:pt x="772" y="682"/>
                    </a:lnTo>
                    <a:lnTo>
                      <a:pt x="768" y="704"/>
                    </a:lnTo>
                    <a:lnTo>
                      <a:pt x="792" y="708"/>
                    </a:lnTo>
                    <a:lnTo>
                      <a:pt x="792" y="738"/>
                    </a:lnTo>
                    <a:lnTo>
                      <a:pt x="792" y="738"/>
                    </a:lnTo>
                    <a:lnTo>
                      <a:pt x="802" y="754"/>
                    </a:lnTo>
                    <a:lnTo>
                      <a:pt x="808" y="762"/>
                    </a:lnTo>
                    <a:lnTo>
                      <a:pt x="808" y="762"/>
                    </a:lnTo>
                    <a:lnTo>
                      <a:pt x="816" y="764"/>
                    </a:lnTo>
                    <a:lnTo>
                      <a:pt x="830" y="764"/>
                    </a:lnTo>
                    <a:lnTo>
                      <a:pt x="880" y="762"/>
                    </a:lnTo>
                    <a:lnTo>
                      <a:pt x="904" y="748"/>
                    </a:lnTo>
                    <a:lnTo>
                      <a:pt x="928" y="716"/>
                    </a:lnTo>
                    <a:lnTo>
                      <a:pt x="956" y="714"/>
                    </a:lnTo>
                    <a:lnTo>
                      <a:pt x="970" y="710"/>
                    </a:lnTo>
                    <a:lnTo>
                      <a:pt x="1022" y="680"/>
                    </a:lnTo>
                    <a:lnTo>
                      <a:pt x="1024" y="680"/>
                    </a:lnTo>
                    <a:lnTo>
                      <a:pt x="1024" y="680"/>
                    </a:lnTo>
                    <a:lnTo>
                      <a:pt x="1024" y="680"/>
                    </a:lnTo>
                    <a:lnTo>
                      <a:pt x="1024" y="680"/>
                    </a:lnTo>
                    <a:lnTo>
                      <a:pt x="1060" y="676"/>
                    </a:lnTo>
                    <a:lnTo>
                      <a:pt x="1070" y="678"/>
                    </a:lnTo>
                    <a:lnTo>
                      <a:pt x="1076" y="680"/>
                    </a:lnTo>
                    <a:lnTo>
                      <a:pt x="1112" y="708"/>
                    </a:lnTo>
                    <a:lnTo>
                      <a:pt x="1122" y="712"/>
                    </a:lnTo>
                    <a:lnTo>
                      <a:pt x="1124" y="714"/>
                    </a:lnTo>
                    <a:lnTo>
                      <a:pt x="1136" y="720"/>
                    </a:lnTo>
                    <a:lnTo>
                      <a:pt x="1138" y="720"/>
                    </a:lnTo>
                    <a:lnTo>
                      <a:pt x="1138" y="718"/>
                    </a:lnTo>
                    <a:lnTo>
                      <a:pt x="1138" y="716"/>
                    </a:lnTo>
                    <a:lnTo>
                      <a:pt x="1138" y="716"/>
                    </a:lnTo>
                    <a:lnTo>
                      <a:pt x="1138" y="716"/>
                    </a:lnTo>
                    <a:lnTo>
                      <a:pt x="1144" y="692"/>
                    </a:lnTo>
                    <a:lnTo>
                      <a:pt x="1144" y="692"/>
                    </a:lnTo>
                    <a:lnTo>
                      <a:pt x="1142" y="682"/>
                    </a:lnTo>
                    <a:lnTo>
                      <a:pt x="1144" y="674"/>
                    </a:lnTo>
                    <a:lnTo>
                      <a:pt x="1144" y="674"/>
                    </a:lnTo>
                    <a:lnTo>
                      <a:pt x="1148" y="668"/>
                    </a:lnTo>
                    <a:lnTo>
                      <a:pt x="1156" y="666"/>
                    </a:lnTo>
                    <a:lnTo>
                      <a:pt x="1156" y="666"/>
                    </a:lnTo>
                    <a:lnTo>
                      <a:pt x="1164" y="666"/>
                    </a:lnTo>
                    <a:lnTo>
                      <a:pt x="1172" y="672"/>
                    </a:lnTo>
                    <a:lnTo>
                      <a:pt x="1182" y="682"/>
                    </a:lnTo>
                    <a:lnTo>
                      <a:pt x="1190" y="696"/>
                    </a:lnTo>
                    <a:lnTo>
                      <a:pt x="1192" y="696"/>
                    </a:lnTo>
                    <a:lnTo>
                      <a:pt x="1192" y="696"/>
                    </a:lnTo>
                    <a:lnTo>
                      <a:pt x="1212" y="688"/>
                    </a:lnTo>
                    <a:lnTo>
                      <a:pt x="1212" y="688"/>
                    </a:lnTo>
                    <a:lnTo>
                      <a:pt x="1214" y="686"/>
                    </a:lnTo>
                    <a:lnTo>
                      <a:pt x="1216" y="684"/>
                    </a:lnTo>
                    <a:lnTo>
                      <a:pt x="1218" y="680"/>
                    </a:lnTo>
                    <a:lnTo>
                      <a:pt x="1214" y="664"/>
                    </a:lnTo>
                    <a:lnTo>
                      <a:pt x="1214" y="664"/>
                    </a:lnTo>
                    <a:lnTo>
                      <a:pt x="1214" y="664"/>
                    </a:lnTo>
                    <a:lnTo>
                      <a:pt x="1214" y="660"/>
                    </a:lnTo>
                    <a:lnTo>
                      <a:pt x="1214" y="656"/>
                    </a:lnTo>
                    <a:lnTo>
                      <a:pt x="1216" y="652"/>
                    </a:lnTo>
                    <a:lnTo>
                      <a:pt x="1220" y="650"/>
                    </a:lnTo>
                    <a:lnTo>
                      <a:pt x="1228" y="644"/>
                    </a:lnTo>
                    <a:lnTo>
                      <a:pt x="1244" y="624"/>
                    </a:lnTo>
                    <a:lnTo>
                      <a:pt x="1256" y="598"/>
                    </a:lnTo>
                    <a:lnTo>
                      <a:pt x="1256" y="598"/>
                    </a:lnTo>
                    <a:lnTo>
                      <a:pt x="1250" y="586"/>
                    </a:lnTo>
                    <a:lnTo>
                      <a:pt x="1246" y="576"/>
                    </a:lnTo>
                    <a:lnTo>
                      <a:pt x="1246" y="568"/>
                    </a:lnTo>
                    <a:lnTo>
                      <a:pt x="1246" y="562"/>
                    </a:lnTo>
                    <a:lnTo>
                      <a:pt x="1248" y="540"/>
                    </a:lnTo>
                    <a:lnTo>
                      <a:pt x="1248" y="540"/>
                    </a:lnTo>
                    <a:lnTo>
                      <a:pt x="1244" y="528"/>
                    </a:lnTo>
                    <a:lnTo>
                      <a:pt x="1242" y="518"/>
                    </a:lnTo>
                    <a:lnTo>
                      <a:pt x="1242" y="518"/>
                    </a:lnTo>
                    <a:lnTo>
                      <a:pt x="1240" y="510"/>
                    </a:lnTo>
                    <a:lnTo>
                      <a:pt x="1232" y="498"/>
                    </a:lnTo>
                    <a:lnTo>
                      <a:pt x="1232" y="498"/>
                    </a:lnTo>
                    <a:lnTo>
                      <a:pt x="1232" y="496"/>
                    </a:lnTo>
                    <a:lnTo>
                      <a:pt x="1228" y="468"/>
                    </a:lnTo>
                    <a:lnTo>
                      <a:pt x="1228" y="468"/>
                    </a:lnTo>
                    <a:lnTo>
                      <a:pt x="1228" y="458"/>
                    </a:lnTo>
                    <a:lnTo>
                      <a:pt x="1228" y="448"/>
                    </a:lnTo>
                    <a:lnTo>
                      <a:pt x="1228" y="448"/>
                    </a:lnTo>
                    <a:lnTo>
                      <a:pt x="1220" y="440"/>
                    </a:lnTo>
                    <a:lnTo>
                      <a:pt x="1214" y="432"/>
                    </a:lnTo>
                    <a:lnTo>
                      <a:pt x="1202" y="416"/>
                    </a:lnTo>
                    <a:lnTo>
                      <a:pt x="1200" y="414"/>
                    </a:lnTo>
                    <a:lnTo>
                      <a:pt x="1200" y="412"/>
                    </a:lnTo>
                    <a:lnTo>
                      <a:pt x="1200" y="412"/>
                    </a:lnTo>
                    <a:lnTo>
                      <a:pt x="1196" y="392"/>
                    </a:lnTo>
                    <a:lnTo>
                      <a:pt x="1184" y="382"/>
                    </a:lnTo>
                    <a:lnTo>
                      <a:pt x="1184" y="384"/>
                    </a:lnTo>
                    <a:lnTo>
                      <a:pt x="1162" y="364"/>
                    </a:lnTo>
                    <a:lnTo>
                      <a:pt x="1162" y="366"/>
                    </a:lnTo>
                    <a:lnTo>
                      <a:pt x="1164" y="392"/>
                    </a:lnTo>
                    <a:lnTo>
                      <a:pt x="1164" y="392"/>
                    </a:lnTo>
                    <a:lnTo>
                      <a:pt x="1164" y="394"/>
                    </a:lnTo>
                    <a:lnTo>
                      <a:pt x="1152" y="400"/>
                    </a:lnTo>
                    <a:lnTo>
                      <a:pt x="1152" y="416"/>
                    </a:lnTo>
                    <a:lnTo>
                      <a:pt x="1152" y="418"/>
                    </a:lnTo>
                    <a:lnTo>
                      <a:pt x="1124" y="428"/>
                    </a:lnTo>
                    <a:lnTo>
                      <a:pt x="1114" y="406"/>
                    </a:lnTo>
                    <a:lnTo>
                      <a:pt x="1108" y="404"/>
                    </a:lnTo>
                    <a:lnTo>
                      <a:pt x="1100" y="414"/>
                    </a:lnTo>
                    <a:lnTo>
                      <a:pt x="1094" y="430"/>
                    </a:lnTo>
                    <a:lnTo>
                      <a:pt x="1074" y="436"/>
                    </a:lnTo>
                    <a:lnTo>
                      <a:pt x="1062" y="428"/>
                    </a:lnTo>
                    <a:lnTo>
                      <a:pt x="1046" y="422"/>
                    </a:lnTo>
                    <a:lnTo>
                      <a:pt x="1042" y="400"/>
                    </a:lnTo>
                    <a:lnTo>
                      <a:pt x="1036" y="386"/>
                    </a:lnTo>
                    <a:lnTo>
                      <a:pt x="1026" y="382"/>
                    </a:lnTo>
                    <a:lnTo>
                      <a:pt x="1024" y="380"/>
                    </a:lnTo>
                    <a:lnTo>
                      <a:pt x="1018" y="372"/>
                    </a:lnTo>
                    <a:lnTo>
                      <a:pt x="1018" y="372"/>
                    </a:lnTo>
                    <a:lnTo>
                      <a:pt x="1010" y="360"/>
                    </a:lnTo>
                    <a:lnTo>
                      <a:pt x="1000" y="344"/>
                    </a:lnTo>
                    <a:lnTo>
                      <a:pt x="990" y="344"/>
                    </a:lnTo>
                    <a:lnTo>
                      <a:pt x="974" y="350"/>
                    </a:lnTo>
                    <a:lnTo>
                      <a:pt x="972" y="352"/>
                    </a:lnTo>
                    <a:lnTo>
                      <a:pt x="932" y="348"/>
                    </a:lnTo>
                    <a:lnTo>
                      <a:pt x="900" y="342"/>
                    </a:lnTo>
                    <a:lnTo>
                      <a:pt x="900" y="342"/>
                    </a:lnTo>
                    <a:lnTo>
                      <a:pt x="884" y="332"/>
                    </a:lnTo>
                    <a:lnTo>
                      <a:pt x="860" y="324"/>
                    </a:lnTo>
                    <a:lnTo>
                      <a:pt x="860" y="324"/>
                    </a:lnTo>
                    <a:lnTo>
                      <a:pt x="838" y="318"/>
                    </a:lnTo>
                    <a:lnTo>
                      <a:pt x="832" y="314"/>
                    </a:lnTo>
                    <a:lnTo>
                      <a:pt x="828" y="312"/>
                    </a:lnTo>
                    <a:lnTo>
                      <a:pt x="824" y="308"/>
                    </a:lnTo>
                    <a:lnTo>
                      <a:pt x="820" y="308"/>
                    </a:lnTo>
                    <a:lnTo>
                      <a:pt x="804" y="300"/>
                    </a:lnTo>
                    <a:lnTo>
                      <a:pt x="804" y="298"/>
                    </a:lnTo>
                    <a:lnTo>
                      <a:pt x="804" y="298"/>
                    </a:lnTo>
                    <a:lnTo>
                      <a:pt x="796" y="290"/>
                    </a:lnTo>
                    <a:lnTo>
                      <a:pt x="794" y="282"/>
                    </a:lnTo>
                    <a:lnTo>
                      <a:pt x="788" y="272"/>
                    </a:lnTo>
                    <a:lnTo>
                      <a:pt x="776" y="268"/>
                    </a:lnTo>
                    <a:lnTo>
                      <a:pt x="772" y="270"/>
                    </a:lnTo>
                    <a:lnTo>
                      <a:pt x="768" y="274"/>
                    </a:lnTo>
                    <a:lnTo>
                      <a:pt x="766" y="276"/>
                    </a:lnTo>
                    <a:lnTo>
                      <a:pt x="766" y="276"/>
                    </a:lnTo>
                    <a:lnTo>
                      <a:pt x="760" y="280"/>
                    </a:lnTo>
                    <a:lnTo>
                      <a:pt x="756" y="280"/>
                    </a:lnTo>
                    <a:lnTo>
                      <a:pt x="756" y="280"/>
                    </a:lnTo>
                    <a:lnTo>
                      <a:pt x="750" y="282"/>
                    </a:lnTo>
                    <a:lnTo>
                      <a:pt x="746" y="280"/>
                    </a:lnTo>
                    <a:lnTo>
                      <a:pt x="740" y="276"/>
                    </a:lnTo>
                    <a:lnTo>
                      <a:pt x="736" y="272"/>
                    </a:lnTo>
                    <a:lnTo>
                      <a:pt x="720" y="256"/>
                    </a:lnTo>
                    <a:lnTo>
                      <a:pt x="720" y="256"/>
                    </a:lnTo>
                    <a:lnTo>
                      <a:pt x="714" y="246"/>
                    </a:lnTo>
                    <a:lnTo>
                      <a:pt x="708" y="238"/>
                    </a:lnTo>
                    <a:lnTo>
                      <a:pt x="704" y="232"/>
                    </a:lnTo>
                    <a:lnTo>
                      <a:pt x="704" y="232"/>
                    </a:lnTo>
                    <a:lnTo>
                      <a:pt x="698" y="224"/>
                    </a:lnTo>
                    <a:lnTo>
                      <a:pt x="692" y="216"/>
                    </a:lnTo>
                    <a:lnTo>
                      <a:pt x="692" y="216"/>
                    </a:lnTo>
                    <a:lnTo>
                      <a:pt x="690" y="206"/>
                    </a:lnTo>
                    <a:lnTo>
                      <a:pt x="692" y="196"/>
                    </a:lnTo>
                    <a:lnTo>
                      <a:pt x="692" y="196"/>
                    </a:lnTo>
                    <a:lnTo>
                      <a:pt x="692" y="196"/>
                    </a:lnTo>
                    <a:lnTo>
                      <a:pt x="702" y="178"/>
                    </a:lnTo>
                    <a:lnTo>
                      <a:pt x="708" y="160"/>
                    </a:lnTo>
                    <a:lnTo>
                      <a:pt x="710" y="148"/>
                    </a:lnTo>
                    <a:lnTo>
                      <a:pt x="706" y="128"/>
                    </a:lnTo>
                    <a:lnTo>
                      <a:pt x="694" y="118"/>
                    </a:lnTo>
                    <a:lnTo>
                      <a:pt x="696" y="104"/>
                    </a:lnTo>
                    <a:lnTo>
                      <a:pt x="696" y="104"/>
                    </a:lnTo>
                    <a:lnTo>
                      <a:pt x="698" y="96"/>
                    </a:lnTo>
                    <a:lnTo>
                      <a:pt x="700" y="90"/>
                    </a:lnTo>
                    <a:lnTo>
                      <a:pt x="704" y="86"/>
                    </a:lnTo>
                    <a:lnTo>
                      <a:pt x="708" y="84"/>
                    </a:lnTo>
                    <a:lnTo>
                      <a:pt x="708" y="84"/>
                    </a:lnTo>
                    <a:lnTo>
                      <a:pt x="712" y="84"/>
                    </a:lnTo>
                    <a:lnTo>
                      <a:pt x="712" y="80"/>
                    </a:lnTo>
                    <a:lnTo>
                      <a:pt x="712" y="78"/>
                    </a:lnTo>
                    <a:lnTo>
                      <a:pt x="712" y="62"/>
                    </a:lnTo>
                    <a:lnTo>
                      <a:pt x="712" y="62"/>
                    </a:lnTo>
                    <a:lnTo>
                      <a:pt x="712" y="62"/>
                    </a:lnTo>
                    <a:lnTo>
                      <a:pt x="712" y="44"/>
                    </a:lnTo>
                    <a:lnTo>
                      <a:pt x="712" y="44"/>
                    </a:lnTo>
                    <a:lnTo>
                      <a:pt x="710" y="42"/>
                    </a:lnTo>
                    <a:lnTo>
                      <a:pt x="710" y="42"/>
                    </a:lnTo>
                    <a:lnTo>
                      <a:pt x="710" y="42"/>
                    </a:lnTo>
                    <a:lnTo>
                      <a:pt x="708" y="40"/>
                    </a:lnTo>
                    <a:lnTo>
                      <a:pt x="708" y="40"/>
                    </a:lnTo>
                    <a:lnTo>
                      <a:pt x="706" y="40"/>
                    </a:lnTo>
                    <a:lnTo>
                      <a:pt x="692" y="30"/>
                    </a:lnTo>
                    <a:lnTo>
                      <a:pt x="692" y="30"/>
                    </a:lnTo>
                    <a:lnTo>
                      <a:pt x="692" y="30"/>
                    </a:lnTo>
                    <a:lnTo>
                      <a:pt x="680" y="20"/>
                    </a:lnTo>
                    <a:lnTo>
                      <a:pt x="642" y="14"/>
                    </a:lnTo>
                    <a:lnTo>
                      <a:pt x="642" y="14"/>
                    </a:lnTo>
                    <a:lnTo>
                      <a:pt x="630" y="4"/>
                    </a:lnTo>
                    <a:lnTo>
                      <a:pt x="608" y="4"/>
                    </a:lnTo>
                    <a:lnTo>
                      <a:pt x="608" y="4"/>
                    </a:lnTo>
                    <a:lnTo>
                      <a:pt x="602" y="6"/>
                    </a:lnTo>
                    <a:lnTo>
                      <a:pt x="596" y="10"/>
                    </a:lnTo>
                    <a:lnTo>
                      <a:pt x="594" y="10"/>
                    </a:lnTo>
                    <a:lnTo>
                      <a:pt x="576" y="16"/>
                    </a:lnTo>
                    <a:lnTo>
                      <a:pt x="532" y="16"/>
                    </a:lnTo>
                    <a:lnTo>
                      <a:pt x="532" y="16"/>
                    </a:lnTo>
                    <a:lnTo>
                      <a:pt x="524" y="20"/>
                    </a:lnTo>
                    <a:lnTo>
                      <a:pt x="518" y="24"/>
                    </a:lnTo>
                    <a:lnTo>
                      <a:pt x="518" y="24"/>
                    </a:lnTo>
                    <a:lnTo>
                      <a:pt x="508" y="28"/>
                    </a:lnTo>
                    <a:lnTo>
                      <a:pt x="492" y="34"/>
                    </a:lnTo>
                    <a:lnTo>
                      <a:pt x="472" y="40"/>
                    </a:lnTo>
                    <a:lnTo>
                      <a:pt x="472" y="40"/>
                    </a:lnTo>
                    <a:lnTo>
                      <a:pt x="470" y="40"/>
                    </a:lnTo>
                    <a:lnTo>
                      <a:pt x="440" y="36"/>
                    </a:lnTo>
                    <a:lnTo>
                      <a:pt x="438" y="36"/>
                    </a:lnTo>
                    <a:lnTo>
                      <a:pt x="438" y="36"/>
                    </a:lnTo>
                    <a:lnTo>
                      <a:pt x="438" y="36"/>
                    </a:lnTo>
                    <a:lnTo>
                      <a:pt x="428" y="36"/>
                    </a:lnTo>
                    <a:lnTo>
                      <a:pt x="410" y="40"/>
                    </a:lnTo>
                    <a:lnTo>
                      <a:pt x="374" y="44"/>
                    </a:lnTo>
                    <a:lnTo>
                      <a:pt x="374" y="44"/>
                    </a:lnTo>
                    <a:lnTo>
                      <a:pt x="372" y="44"/>
                    </a:lnTo>
                    <a:lnTo>
                      <a:pt x="356" y="36"/>
                    </a:lnTo>
                    <a:lnTo>
                      <a:pt x="340" y="36"/>
                    </a:lnTo>
                    <a:lnTo>
                      <a:pt x="340" y="36"/>
                    </a:lnTo>
                    <a:lnTo>
                      <a:pt x="330" y="32"/>
                    </a:lnTo>
                    <a:lnTo>
                      <a:pt x="320" y="20"/>
                    </a:lnTo>
                    <a:lnTo>
                      <a:pt x="318" y="20"/>
                    </a:lnTo>
                    <a:lnTo>
                      <a:pt x="318" y="20"/>
                    </a:lnTo>
                    <a:lnTo>
                      <a:pt x="316" y="12"/>
                    </a:lnTo>
                    <a:lnTo>
                      <a:pt x="314" y="8"/>
                    </a:lnTo>
                    <a:lnTo>
                      <a:pt x="310" y="4"/>
                    </a:lnTo>
                    <a:lnTo>
                      <a:pt x="302" y="0"/>
                    </a:lnTo>
                    <a:lnTo>
                      <a:pt x="296" y="8"/>
                    </a:lnTo>
                    <a:lnTo>
                      <a:pt x="296" y="8"/>
                    </a:lnTo>
                    <a:lnTo>
                      <a:pt x="270" y="20"/>
                    </a:lnTo>
                    <a:lnTo>
                      <a:pt x="268" y="20"/>
                    </a:lnTo>
                    <a:lnTo>
                      <a:pt x="268" y="20"/>
                    </a:lnTo>
                    <a:lnTo>
                      <a:pt x="236" y="22"/>
                    </a:lnTo>
                    <a:lnTo>
                      <a:pt x="236" y="22"/>
                    </a:lnTo>
                    <a:lnTo>
                      <a:pt x="226" y="20"/>
                    </a:lnTo>
                    <a:lnTo>
                      <a:pt x="210" y="16"/>
                    </a:lnTo>
                    <a:lnTo>
                      <a:pt x="184" y="12"/>
                    </a:lnTo>
                    <a:lnTo>
                      <a:pt x="182" y="12"/>
                    </a:lnTo>
                    <a:lnTo>
                      <a:pt x="182" y="12"/>
                    </a:lnTo>
                    <a:lnTo>
                      <a:pt x="166" y="4"/>
                    </a:lnTo>
                    <a:lnTo>
                      <a:pt x="152" y="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69" name="MH_Other_9"/>
              <p:cNvSpPr>
                <a:spLocks/>
              </p:cNvSpPr>
              <p:nvPr>
                <p:custDataLst>
                  <p:tags r:id="rId24"/>
                </p:custDataLst>
              </p:nvPr>
            </p:nvSpPr>
            <p:spPr bwMode="auto">
              <a:xfrm>
                <a:off x="3942410" y="3987215"/>
                <a:ext cx="762577" cy="713337"/>
              </a:xfrm>
              <a:custGeom>
                <a:avLst/>
                <a:gdLst>
                  <a:gd name="T0" fmla="*/ 20 w 568"/>
                  <a:gd name="T1" fmla="*/ 364 h 592"/>
                  <a:gd name="T2" fmla="*/ 74 w 568"/>
                  <a:gd name="T3" fmla="*/ 378 h 592"/>
                  <a:gd name="T4" fmla="*/ 136 w 568"/>
                  <a:gd name="T5" fmla="*/ 442 h 592"/>
                  <a:gd name="T6" fmla="*/ 110 w 568"/>
                  <a:gd name="T7" fmla="*/ 506 h 592"/>
                  <a:gd name="T8" fmla="*/ 144 w 568"/>
                  <a:gd name="T9" fmla="*/ 520 h 592"/>
                  <a:gd name="T10" fmla="*/ 236 w 568"/>
                  <a:gd name="T11" fmla="*/ 562 h 592"/>
                  <a:gd name="T12" fmla="*/ 252 w 568"/>
                  <a:gd name="T13" fmla="*/ 586 h 592"/>
                  <a:gd name="T14" fmla="*/ 262 w 568"/>
                  <a:gd name="T15" fmla="*/ 522 h 592"/>
                  <a:gd name="T16" fmla="*/ 320 w 568"/>
                  <a:gd name="T17" fmla="*/ 470 h 592"/>
                  <a:gd name="T18" fmla="*/ 362 w 568"/>
                  <a:gd name="T19" fmla="*/ 490 h 592"/>
                  <a:gd name="T20" fmla="*/ 438 w 568"/>
                  <a:gd name="T21" fmla="*/ 466 h 592"/>
                  <a:gd name="T22" fmla="*/ 528 w 568"/>
                  <a:gd name="T23" fmla="*/ 426 h 592"/>
                  <a:gd name="T24" fmla="*/ 540 w 568"/>
                  <a:gd name="T25" fmla="*/ 432 h 592"/>
                  <a:gd name="T26" fmla="*/ 566 w 568"/>
                  <a:gd name="T27" fmla="*/ 386 h 592"/>
                  <a:gd name="T28" fmla="*/ 534 w 568"/>
                  <a:gd name="T29" fmla="*/ 392 h 592"/>
                  <a:gd name="T30" fmla="*/ 504 w 568"/>
                  <a:gd name="T31" fmla="*/ 360 h 592"/>
                  <a:gd name="T32" fmla="*/ 468 w 568"/>
                  <a:gd name="T33" fmla="*/ 364 h 592"/>
                  <a:gd name="T34" fmla="*/ 468 w 568"/>
                  <a:gd name="T35" fmla="*/ 310 h 592"/>
                  <a:gd name="T36" fmla="*/ 452 w 568"/>
                  <a:gd name="T37" fmla="*/ 272 h 592"/>
                  <a:gd name="T38" fmla="*/ 440 w 568"/>
                  <a:gd name="T39" fmla="*/ 190 h 592"/>
                  <a:gd name="T40" fmla="*/ 400 w 568"/>
                  <a:gd name="T41" fmla="*/ 168 h 592"/>
                  <a:gd name="T42" fmla="*/ 412 w 568"/>
                  <a:gd name="T43" fmla="*/ 132 h 592"/>
                  <a:gd name="T44" fmla="*/ 472 w 568"/>
                  <a:gd name="T45" fmla="*/ 126 h 592"/>
                  <a:gd name="T46" fmla="*/ 512 w 568"/>
                  <a:gd name="T47" fmla="*/ 112 h 592"/>
                  <a:gd name="T48" fmla="*/ 478 w 568"/>
                  <a:gd name="T49" fmla="*/ 100 h 592"/>
                  <a:gd name="T50" fmla="*/ 454 w 568"/>
                  <a:gd name="T51" fmla="*/ 90 h 592"/>
                  <a:gd name="T52" fmla="*/ 454 w 568"/>
                  <a:gd name="T53" fmla="*/ 66 h 592"/>
                  <a:gd name="T54" fmla="*/ 404 w 568"/>
                  <a:gd name="T55" fmla="*/ 82 h 592"/>
                  <a:gd name="T56" fmla="*/ 386 w 568"/>
                  <a:gd name="T57" fmla="*/ 124 h 592"/>
                  <a:gd name="T58" fmla="*/ 364 w 568"/>
                  <a:gd name="T59" fmla="*/ 170 h 592"/>
                  <a:gd name="T60" fmla="*/ 356 w 568"/>
                  <a:gd name="T61" fmla="*/ 208 h 592"/>
                  <a:gd name="T62" fmla="*/ 346 w 568"/>
                  <a:gd name="T63" fmla="*/ 214 h 592"/>
                  <a:gd name="T64" fmla="*/ 316 w 568"/>
                  <a:gd name="T65" fmla="*/ 214 h 592"/>
                  <a:gd name="T66" fmla="*/ 288 w 568"/>
                  <a:gd name="T67" fmla="*/ 240 h 592"/>
                  <a:gd name="T68" fmla="*/ 276 w 568"/>
                  <a:gd name="T69" fmla="*/ 224 h 592"/>
                  <a:gd name="T70" fmla="*/ 264 w 568"/>
                  <a:gd name="T71" fmla="*/ 222 h 592"/>
                  <a:gd name="T72" fmla="*/ 252 w 568"/>
                  <a:gd name="T73" fmla="*/ 176 h 592"/>
                  <a:gd name="T74" fmla="*/ 220 w 568"/>
                  <a:gd name="T75" fmla="*/ 116 h 592"/>
                  <a:gd name="T76" fmla="*/ 212 w 568"/>
                  <a:gd name="T77" fmla="*/ 92 h 592"/>
                  <a:gd name="T78" fmla="*/ 188 w 568"/>
                  <a:gd name="T79" fmla="*/ 96 h 592"/>
                  <a:gd name="T80" fmla="*/ 172 w 568"/>
                  <a:gd name="T81" fmla="*/ 70 h 592"/>
                  <a:gd name="T82" fmla="*/ 156 w 568"/>
                  <a:gd name="T83" fmla="*/ 50 h 592"/>
                  <a:gd name="T84" fmla="*/ 142 w 568"/>
                  <a:gd name="T85" fmla="*/ 78 h 592"/>
                  <a:gd name="T86" fmla="*/ 124 w 568"/>
                  <a:gd name="T87" fmla="*/ 84 h 592"/>
                  <a:gd name="T88" fmla="*/ 116 w 568"/>
                  <a:gd name="T89" fmla="*/ 62 h 592"/>
                  <a:gd name="T90" fmla="*/ 104 w 568"/>
                  <a:gd name="T91" fmla="*/ 6 h 592"/>
                  <a:gd name="T92" fmla="*/ 82 w 568"/>
                  <a:gd name="T93" fmla="*/ 36 h 592"/>
                  <a:gd name="T94" fmla="*/ 72 w 568"/>
                  <a:gd name="T95" fmla="*/ 60 h 592"/>
                  <a:gd name="T96" fmla="*/ 54 w 568"/>
                  <a:gd name="T97" fmla="*/ 104 h 592"/>
                  <a:gd name="T98" fmla="*/ 72 w 568"/>
                  <a:gd name="T99" fmla="*/ 106 h 592"/>
                  <a:gd name="T100" fmla="*/ 92 w 568"/>
                  <a:gd name="T101" fmla="*/ 140 h 592"/>
                  <a:gd name="T102" fmla="*/ 68 w 568"/>
                  <a:gd name="T103" fmla="*/ 254 h 592"/>
                  <a:gd name="T104" fmla="*/ 22 w 568"/>
                  <a:gd name="T105" fmla="*/ 298 h 592"/>
                  <a:gd name="T106" fmla="*/ 4 w 568"/>
                  <a:gd name="T107" fmla="*/ 326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8" h="592">
                    <a:moveTo>
                      <a:pt x="4" y="364"/>
                    </a:moveTo>
                    <a:lnTo>
                      <a:pt x="0" y="374"/>
                    </a:lnTo>
                    <a:lnTo>
                      <a:pt x="0" y="374"/>
                    </a:lnTo>
                    <a:lnTo>
                      <a:pt x="10" y="372"/>
                    </a:lnTo>
                    <a:lnTo>
                      <a:pt x="18" y="366"/>
                    </a:lnTo>
                    <a:lnTo>
                      <a:pt x="20" y="364"/>
                    </a:lnTo>
                    <a:lnTo>
                      <a:pt x="20" y="364"/>
                    </a:lnTo>
                    <a:lnTo>
                      <a:pt x="52" y="360"/>
                    </a:lnTo>
                    <a:lnTo>
                      <a:pt x="74" y="350"/>
                    </a:lnTo>
                    <a:lnTo>
                      <a:pt x="82" y="362"/>
                    </a:lnTo>
                    <a:lnTo>
                      <a:pt x="84" y="362"/>
                    </a:lnTo>
                    <a:lnTo>
                      <a:pt x="74" y="378"/>
                    </a:lnTo>
                    <a:lnTo>
                      <a:pt x="84" y="388"/>
                    </a:lnTo>
                    <a:lnTo>
                      <a:pt x="84" y="390"/>
                    </a:lnTo>
                    <a:lnTo>
                      <a:pt x="84" y="392"/>
                    </a:lnTo>
                    <a:lnTo>
                      <a:pt x="76" y="426"/>
                    </a:lnTo>
                    <a:lnTo>
                      <a:pt x="98" y="440"/>
                    </a:lnTo>
                    <a:lnTo>
                      <a:pt x="136" y="442"/>
                    </a:lnTo>
                    <a:lnTo>
                      <a:pt x="130" y="450"/>
                    </a:lnTo>
                    <a:lnTo>
                      <a:pt x="130" y="450"/>
                    </a:lnTo>
                    <a:lnTo>
                      <a:pt x="104" y="486"/>
                    </a:lnTo>
                    <a:lnTo>
                      <a:pt x="98" y="496"/>
                    </a:lnTo>
                    <a:lnTo>
                      <a:pt x="96" y="502"/>
                    </a:lnTo>
                    <a:lnTo>
                      <a:pt x="110" y="506"/>
                    </a:lnTo>
                    <a:lnTo>
                      <a:pt x="110" y="506"/>
                    </a:lnTo>
                    <a:lnTo>
                      <a:pt x="122" y="508"/>
                    </a:lnTo>
                    <a:lnTo>
                      <a:pt x="132" y="510"/>
                    </a:lnTo>
                    <a:lnTo>
                      <a:pt x="140" y="516"/>
                    </a:lnTo>
                    <a:lnTo>
                      <a:pt x="144" y="520"/>
                    </a:lnTo>
                    <a:lnTo>
                      <a:pt x="144" y="520"/>
                    </a:lnTo>
                    <a:lnTo>
                      <a:pt x="152" y="534"/>
                    </a:lnTo>
                    <a:lnTo>
                      <a:pt x="158" y="550"/>
                    </a:lnTo>
                    <a:lnTo>
                      <a:pt x="180" y="562"/>
                    </a:lnTo>
                    <a:lnTo>
                      <a:pt x="192" y="564"/>
                    </a:lnTo>
                    <a:lnTo>
                      <a:pt x="220" y="540"/>
                    </a:lnTo>
                    <a:lnTo>
                      <a:pt x="236" y="562"/>
                    </a:lnTo>
                    <a:lnTo>
                      <a:pt x="236" y="564"/>
                    </a:lnTo>
                    <a:lnTo>
                      <a:pt x="236" y="564"/>
                    </a:lnTo>
                    <a:lnTo>
                      <a:pt x="236" y="564"/>
                    </a:lnTo>
                    <a:lnTo>
                      <a:pt x="240" y="584"/>
                    </a:lnTo>
                    <a:lnTo>
                      <a:pt x="252" y="586"/>
                    </a:lnTo>
                    <a:lnTo>
                      <a:pt x="252" y="586"/>
                    </a:lnTo>
                    <a:lnTo>
                      <a:pt x="272" y="592"/>
                    </a:lnTo>
                    <a:lnTo>
                      <a:pt x="276" y="592"/>
                    </a:lnTo>
                    <a:lnTo>
                      <a:pt x="276" y="590"/>
                    </a:lnTo>
                    <a:lnTo>
                      <a:pt x="272" y="570"/>
                    </a:lnTo>
                    <a:lnTo>
                      <a:pt x="272" y="568"/>
                    </a:lnTo>
                    <a:lnTo>
                      <a:pt x="262" y="522"/>
                    </a:lnTo>
                    <a:lnTo>
                      <a:pt x="262" y="520"/>
                    </a:lnTo>
                    <a:lnTo>
                      <a:pt x="268" y="488"/>
                    </a:lnTo>
                    <a:lnTo>
                      <a:pt x="270" y="488"/>
                    </a:lnTo>
                    <a:lnTo>
                      <a:pt x="272" y="488"/>
                    </a:lnTo>
                    <a:lnTo>
                      <a:pt x="294" y="490"/>
                    </a:lnTo>
                    <a:lnTo>
                      <a:pt x="320" y="470"/>
                    </a:lnTo>
                    <a:lnTo>
                      <a:pt x="324" y="472"/>
                    </a:lnTo>
                    <a:lnTo>
                      <a:pt x="324" y="472"/>
                    </a:lnTo>
                    <a:lnTo>
                      <a:pt x="342" y="486"/>
                    </a:lnTo>
                    <a:lnTo>
                      <a:pt x="352" y="498"/>
                    </a:lnTo>
                    <a:lnTo>
                      <a:pt x="352" y="498"/>
                    </a:lnTo>
                    <a:lnTo>
                      <a:pt x="362" y="490"/>
                    </a:lnTo>
                    <a:lnTo>
                      <a:pt x="378" y="474"/>
                    </a:lnTo>
                    <a:lnTo>
                      <a:pt x="378" y="472"/>
                    </a:lnTo>
                    <a:lnTo>
                      <a:pt x="380" y="472"/>
                    </a:lnTo>
                    <a:lnTo>
                      <a:pt x="420" y="482"/>
                    </a:lnTo>
                    <a:lnTo>
                      <a:pt x="438" y="468"/>
                    </a:lnTo>
                    <a:lnTo>
                      <a:pt x="438" y="466"/>
                    </a:lnTo>
                    <a:lnTo>
                      <a:pt x="440" y="466"/>
                    </a:lnTo>
                    <a:lnTo>
                      <a:pt x="440" y="466"/>
                    </a:lnTo>
                    <a:lnTo>
                      <a:pt x="440" y="466"/>
                    </a:lnTo>
                    <a:lnTo>
                      <a:pt x="458" y="470"/>
                    </a:lnTo>
                    <a:lnTo>
                      <a:pt x="512" y="422"/>
                    </a:lnTo>
                    <a:lnTo>
                      <a:pt x="528" y="426"/>
                    </a:lnTo>
                    <a:lnTo>
                      <a:pt x="528" y="426"/>
                    </a:lnTo>
                    <a:lnTo>
                      <a:pt x="530" y="428"/>
                    </a:lnTo>
                    <a:lnTo>
                      <a:pt x="530" y="428"/>
                    </a:lnTo>
                    <a:lnTo>
                      <a:pt x="532" y="428"/>
                    </a:lnTo>
                    <a:lnTo>
                      <a:pt x="536" y="436"/>
                    </a:lnTo>
                    <a:lnTo>
                      <a:pt x="540" y="432"/>
                    </a:lnTo>
                    <a:lnTo>
                      <a:pt x="540" y="432"/>
                    </a:lnTo>
                    <a:lnTo>
                      <a:pt x="540" y="430"/>
                    </a:lnTo>
                    <a:lnTo>
                      <a:pt x="540" y="430"/>
                    </a:lnTo>
                    <a:lnTo>
                      <a:pt x="556" y="422"/>
                    </a:lnTo>
                    <a:lnTo>
                      <a:pt x="568" y="410"/>
                    </a:lnTo>
                    <a:lnTo>
                      <a:pt x="566" y="386"/>
                    </a:lnTo>
                    <a:lnTo>
                      <a:pt x="564" y="382"/>
                    </a:lnTo>
                    <a:lnTo>
                      <a:pt x="548" y="388"/>
                    </a:lnTo>
                    <a:lnTo>
                      <a:pt x="548" y="388"/>
                    </a:lnTo>
                    <a:lnTo>
                      <a:pt x="548" y="388"/>
                    </a:lnTo>
                    <a:lnTo>
                      <a:pt x="542" y="392"/>
                    </a:lnTo>
                    <a:lnTo>
                      <a:pt x="534" y="392"/>
                    </a:lnTo>
                    <a:lnTo>
                      <a:pt x="516" y="392"/>
                    </a:lnTo>
                    <a:lnTo>
                      <a:pt x="516" y="392"/>
                    </a:lnTo>
                    <a:lnTo>
                      <a:pt x="510" y="390"/>
                    </a:lnTo>
                    <a:lnTo>
                      <a:pt x="504" y="386"/>
                    </a:lnTo>
                    <a:lnTo>
                      <a:pt x="504" y="360"/>
                    </a:lnTo>
                    <a:lnTo>
                      <a:pt x="504" y="360"/>
                    </a:lnTo>
                    <a:lnTo>
                      <a:pt x="496" y="358"/>
                    </a:lnTo>
                    <a:lnTo>
                      <a:pt x="492" y="356"/>
                    </a:lnTo>
                    <a:lnTo>
                      <a:pt x="488" y="358"/>
                    </a:lnTo>
                    <a:lnTo>
                      <a:pt x="484" y="360"/>
                    </a:lnTo>
                    <a:lnTo>
                      <a:pt x="472" y="364"/>
                    </a:lnTo>
                    <a:lnTo>
                      <a:pt x="468" y="364"/>
                    </a:lnTo>
                    <a:lnTo>
                      <a:pt x="468" y="362"/>
                    </a:lnTo>
                    <a:lnTo>
                      <a:pt x="462" y="350"/>
                    </a:lnTo>
                    <a:lnTo>
                      <a:pt x="460" y="340"/>
                    </a:lnTo>
                    <a:lnTo>
                      <a:pt x="460" y="340"/>
                    </a:lnTo>
                    <a:lnTo>
                      <a:pt x="468" y="310"/>
                    </a:lnTo>
                    <a:lnTo>
                      <a:pt x="468" y="310"/>
                    </a:lnTo>
                    <a:lnTo>
                      <a:pt x="468" y="310"/>
                    </a:lnTo>
                    <a:lnTo>
                      <a:pt x="468" y="308"/>
                    </a:lnTo>
                    <a:lnTo>
                      <a:pt x="476" y="294"/>
                    </a:lnTo>
                    <a:lnTo>
                      <a:pt x="452" y="274"/>
                    </a:lnTo>
                    <a:lnTo>
                      <a:pt x="452" y="272"/>
                    </a:lnTo>
                    <a:lnTo>
                      <a:pt x="452" y="272"/>
                    </a:lnTo>
                    <a:lnTo>
                      <a:pt x="452" y="248"/>
                    </a:lnTo>
                    <a:lnTo>
                      <a:pt x="452" y="248"/>
                    </a:lnTo>
                    <a:lnTo>
                      <a:pt x="464" y="212"/>
                    </a:lnTo>
                    <a:lnTo>
                      <a:pt x="456" y="192"/>
                    </a:lnTo>
                    <a:lnTo>
                      <a:pt x="450" y="190"/>
                    </a:lnTo>
                    <a:lnTo>
                      <a:pt x="440" y="190"/>
                    </a:lnTo>
                    <a:lnTo>
                      <a:pt x="432" y="204"/>
                    </a:lnTo>
                    <a:lnTo>
                      <a:pt x="420" y="196"/>
                    </a:lnTo>
                    <a:lnTo>
                      <a:pt x="410" y="190"/>
                    </a:lnTo>
                    <a:lnTo>
                      <a:pt x="400" y="168"/>
                    </a:lnTo>
                    <a:lnTo>
                      <a:pt x="400" y="168"/>
                    </a:lnTo>
                    <a:lnTo>
                      <a:pt x="400" y="168"/>
                    </a:lnTo>
                    <a:lnTo>
                      <a:pt x="398" y="152"/>
                    </a:lnTo>
                    <a:lnTo>
                      <a:pt x="398" y="150"/>
                    </a:lnTo>
                    <a:lnTo>
                      <a:pt x="396" y="148"/>
                    </a:lnTo>
                    <a:lnTo>
                      <a:pt x="400" y="148"/>
                    </a:lnTo>
                    <a:lnTo>
                      <a:pt x="410" y="132"/>
                    </a:lnTo>
                    <a:lnTo>
                      <a:pt x="412" y="132"/>
                    </a:lnTo>
                    <a:lnTo>
                      <a:pt x="412" y="132"/>
                    </a:lnTo>
                    <a:lnTo>
                      <a:pt x="412" y="132"/>
                    </a:lnTo>
                    <a:lnTo>
                      <a:pt x="420" y="130"/>
                    </a:lnTo>
                    <a:lnTo>
                      <a:pt x="430" y="128"/>
                    </a:lnTo>
                    <a:lnTo>
                      <a:pt x="472" y="126"/>
                    </a:lnTo>
                    <a:lnTo>
                      <a:pt x="472" y="126"/>
                    </a:lnTo>
                    <a:lnTo>
                      <a:pt x="478" y="128"/>
                    </a:lnTo>
                    <a:lnTo>
                      <a:pt x="480" y="128"/>
                    </a:lnTo>
                    <a:lnTo>
                      <a:pt x="486" y="132"/>
                    </a:lnTo>
                    <a:lnTo>
                      <a:pt x="496" y="126"/>
                    </a:lnTo>
                    <a:lnTo>
                      <a:pt x="506" y="120"/>
                    </a:lnTo>
                    <a:lnTo>
                      <a:pt x="512" y="112"/>
                    </a:lnTo>
                    <a:lnTo>
                      <a:pt x="512" y="108"/>
                    </a:lnTo>
                    <a:lnTo>
                      <a:pt x="512" y="90"/>
                    </a:lnTo>
                    <a:lnTo>
                      <a:pt x="502" y="88"/>
                    </a:lnTo>
                    <a:lnTo>
                      <a:pt x="486" y="94"/>
                    </a:lnTo>
                    <a:lnTo>
                      <a:pt x="486" y="94"/>
                    </a:lnTo>
                    <a:lnTo>
                      <a:pt x="478" y="100"/>
                    </a:lnTo>
                    <a:lnTo>
                      <a:pt x="474" y="102"/>
                    </a:lnTo>
                    <a:lnTo>
                      <a:pt x="470" y="104"/>
                    </a:lnTo>
                    <a:lnTo>
                      <a:pt x="470" y="104"/>
                    </a:lnTo>
                    <a:lnTo>
                      <a:pt x="466" y="102"/>
                    </a:lnTo>
                    <a:lnTo>
                      <a:pt x="462" y="100"/>
                    </a:lnTo>
                    <a:lnTo>
                      <a:pt x="454" y="90"/>
                    </a:lnTo>
                    <a:lnTo>
                      <a:pt x="454" y="90"/>
                    </a:lnTo>
                    <a:lnTo>
                      <a:pt x="454" y="90"/>
                    </a:lnTo>
                    <a:lnTo>
                      <a:pt x="454" y="88"/>
                    </a:lnTo>
                    <a:lnTo>
                      <a:pt x="452" y="78"/>
                    </a:lnTo>
                    <a:lnTo>
                      <a:pt x="452" y="76"/>
                    </a:lnTo>
                    <a:lnTo>
                      <a:pt x="454" y="66"/>
                    </a:lnTo>
                    <a:lnTo>
                      <a:pt x="444" y="44"/>
                    </a:lnTo>
                    <a:lnTo>
                      <a:pt x="428" y="48"/>
                    </a:lnTo>
                    <a:lnTo>
                      <a:pt x="420" y="56"/>
                    </a:lnTo>
                    <a:lnTo>
                      <a:pt x="424" y="80"/>
                    </a:lnTo>
                    <a:lnTo>
                      <a:pt x="396" y="68"/>
                    </a:lnTo>
                    <a:lnTo>
                      <a:pt x="404" y="82"/>
                    </a:lnTo>
                    <a:lnTo>
                      <a:pt x="404" y="82"/>
                    </a:lnTo>
                    <a:lnTo>
                      <a:pt x="404" y="84"/>
                    </a:lnTo>
                    <a:lnTo>
                      <a:pt x="402" y="100"/>
                    </a:lnTo>
                    <a:lnTo>
                      <a:pt x="402" y="102"/>
                    </a:lnTo>
                    <a:lnTo>
                      <a:pt x="400" y="102"/>
                    </a:lnTo>
                    <a:lnTo>
                      <a:pt x="386" y="124"/>
                    </a:lnTo>
                    <a:lnTo>
                      <a:pt x="386" y="124"/>
                    </a:lnTo>
                    <a:lnTo>
                      <a:pt x="360" y="138"/>
                    </a:lnTo>
                    <a:lnTo>
                      <a:pt x="358" y="152"/>
                    </a:lnTo>
                    <a:lnTo>
                      <a:pt x="358" y="152"/>
                    </a:lnTo>
                    <a:lnTo>
                      <a:pt x="360" y="160"/>
                    </a:lnTo>
                    <a:lnTo>
                      <a:pt x="364" y="170"/>
                    </a:lnTo>
                    <a:lnTo>
                      <a:pt x="366" y="170"/>
                    </a:lnTo>
                    <a:lnTo>
                      <a:pt x="366" y="172"/>
                    </a:lnTo>
                    <a:lnTo>
                      <a:pt x="368" y="192"/>
                    </a:lnTo>
                    <a:lnTo>
                      <a:pt x="368" y="194"/>
                    </a:lnTo>
                    <a:lnTo>
                      <a:pt x="366" y="196"/>
                    </a:lnTo>
                    <a:lnTo>
                      <a:pt x="356" y="208"/>
                    </a:lnTo>
                    <a:lnTo>
                      <a:pt x="356" y="208"/>
                    </a:lnTo>
                    <a:lnTo>
                      <a:pt x="356" y="208"/>
                    </a:lnTo>
                    <a:lnTo>
                      <a:pt x="356" y="208"/>
                    </a:lnTo>
                    <a:lnTo>
                      <a:pt x="348" y="214"/>
                    </a:lnTo>
                    <a:lnTo>
                      <a:pt x="348" y="214"/>
                    </a:lnTo>
                    <a:lnTo>
                      <a:pt x="346" y="214"/>
                    </a:lnTo>
                    <a:lnTo>
                      <a:pt x="346" y="214"/>
                    </a:lnTo>
                    <a:lnTo>
                      <a:pt x="344" y="214"/>
                    </a:lnTo>
                    <a:lnTo>
                      <a:pt x="326" y="210"/>
                    </a:lnTo>
                    <a:lnTo>
                      <a:pt x="326" y="210"/>
                    </a:lnTo>
                    <a:lnTo>
                      <a:pt x="322" y="210"/>
                    </a:lnTo>
                    <a:lnTo>
                      <a:pt x="316" y="214"/>
                    </a:lnTo>
                    <a:lnTo>
                      <a:pt x="308" y="224"/>
                    </a:lnTo>
                    <a:lnTo>
                      <a:pt x="300" y="232"/>
                    </a:lnTo>
                    <a:lnTo>
                      <a:pt x="300" y="232"/>
                    </a:lnTo>
                    <a:lnTo>
                      <a:pt x="298" y="236"/>
                    </a:lnTo>
                    <a:lnTo>
                      <a:pt x="294" y="238"/>
                    </a:lnTo>
                    <a:lnTo>
                      <a:pt x="288" y="240"/>
                    </a:lnTo>
                    <a:lnTo>
                      <a:pt x="282" y="238"/>
                    </a:lnTo>
                    <a:lnTo>
                      <a:pt x="282" y="238"/>
                    </a:lnTo>
                    <a:lnTo>
                      <a:pt x="280" y="238"/>
                    </a:lnTo>
                    <a:lnTo>
                      <a:pt x="278" y="234"/>
                    </a:lnTo>
                    <a:lnTo>
                      <a:pt x="276" y="230"/>
                    </a:lnTo>
                    <a:lnTo>
                      <a:pt x="276" y="224"/>
                    </a:lnTo>
                    <a:lnTo>
                      <a:pt x="276" y="220"/>
                    </a:lnTo>
                    <a:lnTo>
                      <a:pt x="276" y="214"/>
                    </a:lnTo>
                    <a:lnTo>
                      <a:pt x="272" y="218"/>
                    </a:lnTo>
                    <a:lnTo>
                      <a:pt x="272" y="218"/>
                    </a:lnTo>
                    <a:lnTo>
                      <a:pt x="270" y="220"/>
                    </a:lnTo>
                    <a:lnTo>
                      <a:pt x="264" y="222"/>
                    </a:lnTo>
                    <a:lnTo>
                      <a:pt x="264" y="222"/>
                    </a:lnTo>
                    <a:lnTo>
                      <a:pt x="260" y="218"/>
                    </a:lnTo>
                    <a:lnTo>
                      <a:pt x="258" y="212"/>
                    </a:lnTo>
                    <a:lnTo>
                      <a:pt x="258" y="212"/>
                    </a:lnTo>
                    <a:lnTo>
                      <a:pt x="256" y="192"/>
                    </a:lnTo>
                    <a:lnTo>
                      <a:pt x="252" y="176"/>
                    </a:lnTo>
                    <a:lnTo>
                      <a:pt x="244" y="168"/>
                    </a:lnTo>
                    <a:lnTo>
                      <a:pt x="244" y="168"/>
                    </a:lnTo>
                    <a:lnTo>
                      <a:pt x="244" y="166"/>
                    </a:lnTo>
                    <a:lnTo>
                      <a:pt x="226" y="128"/>
                    </a:lnTo>
                    <a:lnTo>
                      <a:pt x="226" y="128"/>
                    </a:lnTo>
                    <a:lnTo>
                      <a:pt x="220" y="116"/>
                    </a:lnTo>
                    <a:lnTo>
                      <a:pt x="220" y="116"/>
                    </a:lnTo>
                    <a:lnTo>
                      <a:pt x="220" y="116"/>
                    </a:lnTo>
                    <a:lnTo>
                      <a:pt x="220" y="114"/>
                    </a:lnTo>
                    <a:lnTo>
                      <a:pt x="216" y="94"/>
                    </a:lnTo>
                    <a:lnTo>
                      <a:pt x="214" y="90"/>
                    </a:lnTo>
                    <a:lnTo>
                      <a:pt x="212" y="92"/>
                    </a:lnTo>
                    <a:lnTo>
                      <a:pt x="212" y="92"/>
                    </a:lnTo>
                    <a:lnTo>
                      <a:pt x="204" y="100"/>
                    </a:lnTo>
                    <a:lnTo>
                      <a:pt x="200" y="104"/>
                    </a:lnTo>
                    <a:lnTo>
                      <a:pt x="200" y="104"/>
                    </a:lnTo>
                    <a:lnTo>
                      <a:pt x="196" y="102"/>
                    </a:lnTo>
                    <a:lnTo>
                      <a:pt x="188" y="96"/>
                    </a:lnTo>
                    <a:lnTo>
                      <a:pt x="176" y="90"/>
                    </a:lnTo>
                    <a:lnTo>
                      <a:pt x="174" y="88"/>
                    </a:lnTo>
                    <a:lnTo>
                      <a:pt x="172" y="88"/>
                    </a:lnTo>
                    <a:lnTo>
                      <a:pt x="172" y="88"/>
                    </a:lnTo>
                    <a:lnTo>
                      <a:pt x="172" y="86"/>
                    </a:lnTo>
                    <a:lnTo>
                      <a:pt x="172" y="70"/>
                    </a:lnTo>
                    <a:lnTo>
                      <a:pt x="172" y="70"/>
                    </a:lnTo>
                    <a:lnTo>
                      <a:pt x="168" y="58"/>
                    </a:lnTo>
                    <a:lnTo>
                      <a:pt x="162" y="42"/>
                    </a:lnTo>
                    <a:lnTo>
                      <a:pt x="156" y="42"/>
                    </a:lnTo>
                    <a:lnTo>
                      <a:pt x="156" y="42"/>
                    </a:lnTo>
                    <a:lnTo>
                      <a:pt x="156" y="50"/>
                    </a:lnTo>
                    <a:lnTo>
                      <a:pt x="154" y="58"/>
                    </a:lnTo>
                    <a:lnTo>
                      <a:pt x="154" y="58"/>
                    </a:lnTo>
                    <a:lnTo>
                      <a:pt x="150" y="64"/>
                    </a:lnTo>
                    <a:lnTo>
                      <a:pt x="144" y="70"/>
                    </a:lnTo>
                    <a:lnTo>
                      <a:pt x="144" y="70"/>
                    </a:lnTo>
                    <a:lnTo>
                      <a:pt x="142" y="78"/>
                    </a:lnTo>
                    <a:lnTo>
                      <a:pt x="138" y="82"/>
                    </a:lnTo>
                    <a:lnTo>
                      <a:pt x="138" y="82"/>
                    </a:lnTo>
                    <a:lnTo>
                      <a:pt x="134" y="86"/>
                    </a:lnTo>
                    <a:lnTo>
                      <a:pt x="130" y="86"/>
                    </a:lnTo>
                    <a:lnTo>
                      <a:pt x="128" y="86"/>
                    </a:lnTo>
                    <a:lnTo>
                      <a:pt x="124" y="84"/>
                    </a:lnTo>
                    <a:lnTo>
                      <a:pt x="122" y="84"/>
                    </a:lnTo>
                    <a:lnTo>
                      <a:pt x="122" y="84"/>
                    </a:lnTo>
                    <a:lnTo>
                      <a:pt x="118" y="82"/>
                    </a:lnTo>
                    <a:lnTo>
                      <a:pt x="118" y="78"/>
                    </a:lnTo>
                    <a:lnTo>
                      <a:pt x="116" y="66"/>
                    </a:lnTo>
                    <a:lnTo>
                      <a:pt x="116" y="62"/>
                    </a:lnTo>
                    <a:lnTo>
                      <a:pt x="106" y="56"/>
                    </a:lnTo>
                    <a:lnTo>
                      <a:pt x="106" y="56"/>
                    </a:lnTo>
                    <a:lnTo>
                      <a:pt x="104" y="54"/>
                    </a:lnTo>
                    <a:lnTo>
                      <a:pt x="102" y="50"/>
                    </a:lnTo>
                    <a:lnTo>
                      <a:pt x="100" y="42"/>
                    </a:lnTo>
                    <a:lnTo>
                      <a:pt x="104" y="6"/>
                    </a:lnTo>
                    <a:lnTo>
                      <a:pt x="102" y="0"/>
                    </a:lnTo>
                    <a:lnTo>
                      <a:pt x="88" y="14"/>
                    </a:lnTo>
                    <a:lnTo>
                      <a:pt x="80" y="20"/>
                    </a:lnTo>
                    <a:lnTo>
                      <a:pt x="78" y="26"/>
                    </a:lnTo>
                    <a:lnTo>
                      <a:pt x="78" y="26"/>
                    </a:lnTo>
                    <a:lnTo>
                      <a:pt x="82" y="36"/>
                    </a:lnTo>
                    <a:lnTo>
                      <a:pt x="82" y="44"/>
                    </a:lnTo>
                    <a:lnTo>
                      <a:pt x="82" y="44"/>
                    </a:lnTo>
                    <a:lnTo>
                      <a:pt x="82" y="48"/>
                    </a:lnTo>
                    <a:lnTo>
                      <a:pt x="80" y="54"/>
                    </a:lnTo>
                    <a:lnTo>
                      <a:pt x="76" y="58"/>
                    </a:lnTo>
                    <a:lnTo>
                      <a:pt x="72" y="60"/>
                    </a:lnTo>
                    <a:lnTo>
                      <a:pt x="56" y="66"/>
                    </a:lnTo>
                    <a:lnTo>
                      <a:pt x="52" y="68"/>
                    </a:lnTo>
                    <a:lnTo>
                      <a:pt x="52" y="74"/>
                    </a:lnTo>
                    <a:lnTo>
                      <a:pt x="52" y="96"/>
                    </a:lnTo>
                    <a:lnTo>
                      <a:pt x="52" y="96"/>
                    </a:lnTo>
                    <a:lnTo>
                      <a:pt x="54" y="104"/>
                    </a:lnTo>
                    <a:lnTo>
                      <a:pt x="54" y="106"/>
                    </a:lnTo>
                    <a:lnTo>
                      <a:pt x="56" y="108"/>
                    </a:lnTo>
                    <a:lnTo>
                      <a:pt x="56" y="108"/>
                    </a:lnTo>
                    <a:lnTo>
                      <a:pt x="64" y="108"/>
                    </a:lnTo>
                    <a:lnTo>
                      <a:pt x="68" y="108"/>
                    </a:lnTo>
                    <a:lnTo>
                      <a:pt x="72" y="106"/>
                    </a:lnTo>
                    <a:lnTo>
                      <a:pt x="76" y="104"/>
                    </a:lnTo>
                    <a:lnTo>
                      <a:pt x="92" y="138"/>
                    </a:lnTo>
                    <a:lnTo>
                      <a:pt x="92" y="140"/>
                    </a:lnTo>
                    <a:lnTo>
                      <a:pt x="92" y="140"/>
                    </a:lnTo>
                    <a:lnTo>
                      <a:pt x="92" y="140"/>
                    </a:lnTo>
                    <a:lnTo>
                      <a:pt x="92" y="140"/>
                    </a:lnTo>
                    <a:lnTo>
                      <a:pt x="88" y="184"/>
                    </a:lnTo>
                    <a:lnTo>
                      <a:pt x="82" y="216"/>
                    </a:lnTo>
                    <a:lnTo>
                      <a:pt x="78" y="238"/>
                    </a:lnTo>
                    <a:lnTo>
                      <a:pt x="72" y="250"/>
                    </a:lnTo>
                    <a:lnTo>
                      <a:pt x="72" y="250"/>
                    </a:lnTo>
                    <a:lnTo>
                      <a:pt x="68" y="254"/>
                    </a:lnTo>
                    <a:lnTo>
                      <a:pt x="62" y="256"/>
                    </a:lnTo>
                    <a:lnTo>
                      <a:pt x="62" y="256"/>
                    </a:lnTo>
                    <a:lnTo>
                      <a:pt x="54" y="254"/>
                    </a:lnTo>
                    <a:lnTo>
                      <a:pt x="48" y="252"/>
                    </a:lnTo>
                    <a:lnTo>
                      <a:pt x="48" y="252"/>
                    </a:lnTo>
                    <a:lnTo>
                      <a:pt x="22" y="298"/>
                    </a:lnTo>
                    <a:lnTo>
                      <a:pt x="12" y="312"/>
                    </a:lnTo>
                    <a:lnTo>
                      <a:pt x="6" y="318"/>
                    </a:lnTo>
                    <a:lnTo>
                      <a:pt x="8" y="318"/>
                    </a:lnTo>
                    <a:lnTo>
                      <a:pt x="8" y="318"/>
                    </a:lnTo>
                    <a:lnTo>
                      <a:pt x="6" y="320"/>
                    </a:lnTo>
                    <a:lnTo>
                      <a:pt x="4" y="326"/>
                    </a:lnTo>
                    <a:lnTo>
                      <a:pt x="4" y="348"/>
                    </a:lnTo>
                    <a:lnTo>
                      <a:pt x="8" y="352"/>
                    </a:lnTo>
                    <a:lnTo>
                      <a:pt x="10" y="352"/>
                    </a:lnTo>
                    <a:lnTo>
                      <a:pt x="12" y="354"/>
                    </a:lnTo>
                    <a:lnTo>
                      <a:pt x="4" y="36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0" name="MH_Other_10"/>
              <p:cNvSpPr>
                <a:spLocks/>
              </p:cNvSpPr>
              <p:nvPr>
                <p:custDataLst>
                  <p:tags r:id="rId25"/>
                </p:custDataLst>
              </p:nvPr>
            </p:nvSpPr>
            <p:spPr bwMode="auto">
              <a:xfrm>
                <a:off x="4490008" y="3977348"/>
                <a:ext cx="514661" cy="400371"/>
              </a:xfrm>
              <a:custGeom>
                <a:avLst/>
                <a:gdLst>
                  <a:gd name="T0" fmla="*/ 284 w 384"/>
                  <a:gd name="T1" fmla="*/ 14 h 332"/>
                  <a:gd name="T2" fmla="*/ 272 w 384"/>
                  <a:gd name="T3" fmla="*/ 26 h 332"/>
                  <a:gd name="T4" fmla="*/ 262 w 384"/>
                  <a:gd name="T5" fmla="*/ 20 h 332"/>
                  <a:gd name="T6" fmla="*/ 260 w 384"/>
                  <a:gd name="T7" fmla="*/ 10 h 332"/>
                  <a:gd name="T8" fmla="*/ 250 w 384"/>
                  <a:gd name="T9" fmla="*/ 8 h 332"/>
                  <a:gd name="T10" fmla="*/ 240 w 384"/>
                  <a:gd name="T11" fmla="*/ 34 h 332"/>
                  <a:gd name="T12" fmla="*/ 216 w 384"/>
                  <a:gd name="T13" fmla="*/ 34 h 332"/>
                  <a:gd name="T14" fmla="*/ 208 w 384"/>
                  <a:gd name="T15" fmla="*/ 44 h 332"/>
                  <a:gd name="T16" fmla="*/ 188 w 384"/>
                  <a:gd name="T17" fmla="*/ 58 h 332"/>
                  <a:gd name="T18" fmla="*/ 182 w 384"/>
                  <a:gd name="T19" fmla="*/ 58 h 332"/>
                  <a:gd name="T20" fmla="*/ 160 w 384"/>
                  <a:gd name="T21" fmla="*/ 54 h 332"/>
                  <a:gd name="T22" fmla="*/ 160 w 384"/>
                  <a:gd name="T23" fmla="*/ 50 h 332"/>
                  <a:gd name="T24" fmla="*/ 148 w 384"/>
                  <a:gd name="T25" fmla="*/ 74 h 332"/>
                  <a:gd name="T26" fmla="*/ 170 w 384"/>
                  <a:gd name="T27" fmla="*/ 82 h 332"/>
                  <a:gd name="T28" fmla="*/ 176 w 384"/>
                  <a:gd name="T29" fmla="*/ 110 h 332"/>
                  <a:gd name="T30" fmla="*/ 160 w 384"/>
                  <a:gd name="T31" fmla="*/ 122 h 332"/>
                  <a:gd name="T32" fmla="*/ 124 w 384"/>
                  <a:gd name="T33" fmla="*/ 130 h 332"/>
                  <a:gd name="T34" fmla="*/ 114 w 384"/>
                  <a:gd name="T35" fmla="*/ 126 h 332"/>
                  <a:gd name="T36" fmla="*/ 104 w 384"/>
                  <a:gd name="T37" fmla="*/ 134 h 332"/>
                  <a:gd name="T38" fmla="*/ 78 w 384"/>
                  <a:gd name="T39" fmla="*/ 148 h 332"/>
                  <a:gd name="T40" fmla="*/ 16 w 384"/>
                  <a:gd name="T41" fmla="*/ 146 h 332"/>
                  <a:gd name="T42" fmla="*/ 0 w 384"/>
                  <a:gd name="T43" fmla="*/ 172 h 332"/>
                  <a:gd name="T44" fmla="*/ 18 w 384"/>
                  <a:gd name="T45" fmla="*/ 196 h 332"/>
                  <a:gd name="T46" fmla="*/ 28 w 384"/>
                  <a:gd name="T47" fmla="*/ 190 h 332"/>
                  <a:gd name="T48" fmla="*/ 44 w 384"/>
                  <a:gd name="T49" fmla="*/ 188 h 332"/>
                  <a:gd name="T50" fmla="*/ 66 w 384"/>
                  <a:gd name="T51" fmla="*/ 220 h 332"/>
                  <a:gd name="T52" fmla="*/ 58 w 384"/>
                  <a:gd name="T53" fmla="*/ 246 h 332"/>
                  <a:gd name="T54" fmla="*/ 62 w 384"/>
                  <a:gd name="T55" fmla="*/ 286 h 332"/>
                  <a:gd name="T56" fmla="*/ 68 w 384"/>
                  <a:gd name="T57" fmla="*/ 320 h 332"/>
                  <a:gd name="T58" fmla="*/ 78 w 384"/>
                  <a:gd name="T59" fmla="*/ 326 h 332"/>
                  <a:gd name="T60" fmla="*/ 110 w 384"/>
                  <a:gd name="T61" fmla="*/ 320 h 332"/>
                  <a:gd name="T62" fmla="*/ 168 w 384"/>
                  <a:gd name="T63" fmla="*/ 320 h 332"/>
                  <a:gd name="T64" fmla="*/ 196 w 384"/>
                  <a:gd name="T65" fmla="*/ 302 h 332"/>
                  <a:gd name="T66" fmla="*/ 216 w 384"/>
                  <a:gd name="T67" fmla="*/ 290 h 332"/>
                  <a:gd name="T68" fmla="*/ 248 w 384"/>
                  <a:gd name="T69" fmla="*/ 282 h 332"/>
                  <a:gd name="T70" fmla="*/ 256 w 384"/>
                  <a:gd name="T71" fmla="*/ 292 h 332"/>
                  <a:gd name="T72" fmla="*/ 276 w 384"/>
                  <a:gd name="T73" fmla="*/ 292 h 332"/>
                  <a:gd name="T74" fmla="*/ 294 w 384"/>
                  <a:gd name="T75" fmla="*/ 296 h 332"/>
                  <a:gd name="T76" fmla="*/ 296 w 384"/>
                  <a:gd name="T77" fmla="*/ 288 h 332"/>
                  <a:gd name="T78" fmla="*/ 312 w 384"/>
                  <a:gd name="T79" fmla="*/ 276 h 332"/>
                  <a:gd name="T80" fmla="*/ 322 w 384"/>
                  <a:gd name="T81" fmla="*/ 276 h 332"/>
                  <a:gd name="T82" fmla="*/ 330 w 384"/>
                  <a:gd name="T83" fmla="*/ 262 h 332"/>
                  <a:gd name="T84" fmla="*/ 348 w 384"/>
                  <a:gd name="T85" fmla="*/ 252 h 332"/>
                  <a:gd name="T86" fmla="*/ 352 w 384"/>
                  <a:gd name="T87" fmla="*/ 248 h 332"/>
                  <a:gd name="T88" fmla="*/ 374 w 384"/>
                  <a:gd name="T89" fmla="*/ 244 h 332"/>
                  <a:gd name="T90" fmla="*/ 384 w 384"/>
                  <a:gd name="T91" fmla="*/ 228 h 332"/>
                  <a:gd name="T92" fmla="*/ 372 w 384"/>
                  <a:gd name="T93" fmla="*/ 206 h 332"/>
                  <a:gd name="T94" fmla="*/ 372 w 384"/>
                  <a:gd name="T95" fmla="*/ 204 h 332"/>
                  <a:gd name="T96" fmla="*/ 380 w 384"/>
                  <a:gd name="T97" fmla="*/ 174 h 332"/>
                  <a:gd name="T98" fmla="*/ 372 w 384"/>
                  <a:gd name="T99" fmla="*/ 156 h 332"/>
                  <a:gd name="T100" fmla="*/ 350 w 384"/>
                  <a:gd name="T101" fmla="*/ 136 h 332"/>
                  <a:gd name="T102" fmla="*/ 366 w 384"/>
                  <a:gd name="T103" fmla="*/ 92 h 332"/>
                  <a:gd name="T104" fmla="*/ 372 w 384"/>
                  <a:gd name="T105" fmla="*/ 68 h 332"/>
                  <a:gd name="T106" fmla="*/ 356 w 384"/>
                  <a:gd name="T107" fmla="*/ 76 h 332"/>
                  <a:gd name="T108" fmla="*/ 346 w 384"/>
                  <a:gd name="T109" fmla="*/ 82 h 332"/>
                  <a:gd name="T110" fmla="*/ 336 w 384"/>
                  <a:gd name="T111" fmla="*/ 76 h 332"/>
                  <a:gd name="T112" fmla="*/ 332 w 384"/>
                  <a:gd name="T113" fmla="*/ 60 h 332"/>
                  <a:gd name="T114" fmla="*/ 316 w 384"/>
                  <a:gd name="T115" fmla="*/ 60 h 332"/>
                  <a:gd name="T116" fmla="*/ 304 w 384"/>
                  <a:gd name="T117" fmla="*/ 1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4" h="332">
                    <a:moveTo>
                      <a:pt x="300" y="6"/>
                    </a:moveTo>
                    <a:lnTo>
                      <a:pt x="296" y="4"/>
                    </a:lnTo>
                    <a:lnTo>
                      <a:pt x="288" y="8"/>
                    </a:lnTo>
                    <a:lnTo>
                      <a:pt x="284" y="14"/>
                    </a:lnTo>
                    <a:lnTo>
                      <a:pt x="284" y="14"/>
                    </a:lnTo>
                    <a:lnTo>
                      <a:pt x="280" y="22"/>
                    </a:lnTo>
                    <a:lnTo>
                      <a:pt x="276" y="24"/>
                    </a:lnTo>
                    <a:lnTo>
                      <a:pt x="272" y="26"/>
                    </a:lnTo>
                    <a:lnTo>
                      <a:pt x="272" y="26"/>
                    </a:lnTo>
                    <a:lnTo>
                      <a:pt x="268" y="24"/>
                    </a:lnTo>
                    <a:lnTo>
                      <a:pt x="264" y="20"/>
                    </a:lnTo>
                    <a:lnTo>
                      <a:pt x="262" y="20"/>
                    </a:lnTo>
                    <a:lnTo>
                      <a:pt x="262" y="20"/>
                    </a:lnTo>
                    <a:lnTo>
                      <a:pt x="262" y="20"/>
                    </a:lnTo>
                    <a:lnTo>
                      <a:pt x="260" y="12"/>
                    </a:lnTo>
                    <a:lnTo>
                      <a:pt x="260" y="10"/>
                    </a:lnTo>
                    <a:lnTo>
                      <a:pt x="258" y="0"/>
                    </a:lnTo>
                    <a:lnTo>
                      <a:pt x="254" y="0"/>
                    </a:lnTo>
                    <a:lnTo>
                      <a:pt x="252" y="0"/>
                    </a:lnTo>
                    <a:lnTo>
                      <a:pt x="250" y="8"/>
                    </a:lnTo>
                    <a:lnTo>
                      <a:pt x="250" y="20"/>
                    </a:lnTo>
                    <a:lnTo>
                      <a:pt x="250" y="20"/>
                    </a:lnTo>
                    <a:lnTo>
                      <a:pt x="248" y="20"/>
                    </a:lnTo>
                    <a:lnTo>
                      <a:pt x="240" y="34"/>
                    </a:lnTo>
                    <a:lnTo>
                      <a:pt x="238" y="36"/>
                    </a:lnTo>
                    <a:lnTo>
                      <a:pt x="236" y="36"/>
                    </a:lnTo>
                    <a:lnTo>
                      <a:pt x="216" y="34"/>
                    </a:lnTo>
                    <a:lnTo>
                      <a:pt x="216" y="34"/>
                    </a:lnTo>
                    <a:lnTo>
                      <a:pt x="216" y="34"/>
                    </a:lnTo>
                    <a:lnTo>
                      <a:pt x="216" y="34"/>
                    </a:lnTo>
                    <a:lnTo>
                      <a:pt x="216" y="36"/>
                    </a:lnTo>
                    <a:lnTo>
                      <a:pt x="208" y="44"/>
                    </a:lnTo>
                    <a:lnTo>
                      <a:pt x="212" y="50"/>
                    </a:lnTo>
                    <a:lnTo>
                      <a:pt x="212" y="50"/>
                    </a:lnTo>
                    <a:lnTo>
                      <a:pt x="206" y="58"/>
                    </a:lnTo>
                    <a:lnTo>
                      <a:pt x="188" y="58"/>
                    </a:lnTo>
                    <a:lnTo>
                      <a:pt x="188" y="56"/>
                    </a:lnTo>
                    <a:lnTo>
                      <a:pt x="188" y="54"/>
                    </a:lnTo>
                    <a:lnTo>
                      <a:pt x="184" y="52"/>
                    </a:lnTo>
                    <a:lnTo>
                      <a:pt x="182" y="58"/>
                    </a:lnTo>
                    <a:lnTo>
                      <a:pt x="180" y="60"/>
                    </a:lnTo>
                    <a:lnTo>
                      <a:pt x="168" y="60"/>
                    </a:lnTo>
                    <a:lnTo>
                      <a:pt x="168" y="60"/>
                    </a:lnTo>
                    <a:lnTo>
                      <a:pt x="160" y="54"/>
                    </a:lnTo>
                    <a:lnTo>
                      <a:pt x="160" y="52"/>
                    </a:lnTo>
                    <a:lnTo>
                      <a:pt x="160" y="52"/>
                    </a:lnTo>
                    <a:lnTo>
                      <a:pt x="160" y="52"/>
                    </a:lnTo>
                    <a:lnTo>
                      <a:pt x="160" y="50"/>
                    </a:lnTo>
                    <a:lnTo>
                      <a:pt x="146" y="48"/>
                    </a:lnTo>
                    <a:lnTo>
                      <a:pt x="136" y="52"/>
                    </a:lnTo>
                    <a:lnTo>
                      <a:pt x="132" y="56"/>
                    </a:lnTo>
                    <a:lnTo>
                      <a:pt x="148" y="74"/>
                    </a:lnTo>
                    <a:lnTo>
                      <a:pt x="168" y="80"/>
                    </a:lnTo>
                    <a:lnTo>
                      <a:pt x="168" y="80"/>
                    </a:lnTo>
                    <a:lnTo>
                      <a:pt x="168" y="80"/>
                    </a:lnTo>
                    <a:lnTo>
                      <a:pt x="170" y="82"/>
                    </a:lnTo>
                    <a:lnTo>
                      <a:pt x="180" y="92"/>
                    </a:lnTo>
                    <a:lnTo>
                      <a:pt x="176" y="108"/>
                    </a:lnTo>
                    <a:lnTo>
                      <a:pt x="176" y="108"/>
                    </a:lnTo>
                    <a:lnTo>
                      <a:pt x="176" y="110"/>
                    </a:lnTo>
                    <a:lnTo>
                      <a:pt x="176" y="110"/>
                    </a:lnTo>
                    <a:lnTo>
                      <a:pt x="162" y="120"/>
                    </a:lnTo>
                    <a:lnTo>
                      <a:pt x="162" y="122"/>
                    </a:lnTo>
                    <a:lnTo>
                      <a:pt x="160" y="122"/>
                    </a:lnTo>
                    <a:lnTo>
                      <a:pt x="138" y="128"/>
                    </a:lnTo>
                    <a:lnTo>
                      <a:pt x="138" y="128"/>
                    </a:lnTo>
                    <a:lnTo>
                      <a:pt x="124" y="130"/>
                    </a:lnTo>
                    <a:lnTo>
                      <a:pt x="124" y="130"/>
                    </a:lnTo>
                    <a:lnTo>
                      <a:pt x="124" y="130"/>
                    </a:lnTo>
                    <a:lnTo>
                      <a:pt x="124" y="130"/>
                    </a:lnTo>
                    <a:lnTo>
                      <a:pt x="124" y="130"/>
                    </a:lnTo>
                    <a:lnTo>
                      <a:pt x="114" y="126"/>
                    </a:lnTo>
                    <a:lnTo>
                      <a:pt x="110" y="126"/>
                    </a:lnTo>
                    <a:lnTo>
                      <a:pt x="104" y="134"/>
                    </a:lnTo>
                    <a:lnTo>
                      <a:pt x="104" y="134"/>
                    </a:lnTo>
                    <a:lnTo>
                      <a:pt x="104" y="134"/>
                    </a:lnTo>
                    <a:lnTo>
                      <a:pt x="94" y="142"/>
                    </a:lnTo>
                    <a:lnTo>
                      <a:pt x="92" y="142"/>
                    </a:lnTo>
                    <a:lnTo>
                      <a:pt x="92" y="142"/>
                    </a:lnTo>
                    <a:lnTo>
                      <a:pt x="78" y="148"/>
                    </a:lnTo>
                    <a:lnTo>
                      <a:pt x="78" y="148"/>
                    </a:lnTo>
                    <a:lnTo>
                      <a:pt x="60" y="142"/>
                    </a:lnTo>
                    <a:lnTo>
                      <a:pt x="24" y="144"/>
                    </a:lnTo>
                    <a:lnTo>
                      <a:pt x="16" y="146"/>
                    </a:lnTo>
                    <a:lnTo>
                      <a:pt x="16" y="148"/>
                    </a:lnTo>
                    <a:lnTo>
                      <a:pt x="8" y="148"/>
                    </a:lnTo>
                    <a:lnTo>
                      <a:pt x="0" y="160"/>
                    </a:lnTo>
                    <a:lnTo>
                      <a:pt x="0" y="172"/>
                    </a:lnTo>
                    <a:lnTo>
                      <a:pt x="8" y="192"/>
                    </a:lnTo>
                    <a:lnTo>
                      <a:pt x="18" y="196"/>
                    </a:lnTo>
                    <a:lnTo>
                      <a:pt x="18" y="196"/>
                    </a:lnTo>
                    <a:lnTo>
                      <a:pt x="18" y="196"/>
                    </a:lnTo>
                    <a:lnTo>
                      <a:pt x="22" y="200"/>
                    </a:lnTo>
                    <a:lnTo>
                      <a:pt x="28" y="192"/>
                    </a:lnTo>
                    <a:lnTo>
                      <a:pt x="28" y="190"/>
                    </a:lnTo>
                    <a:lnTo>
                      <a:pt x="28" y="190"/>
                    </a:lnTo>
                    <a:lnTo>
                      <a:pt x="30" y="190"/>
                    </a:lnTo>
                    <a:lnTo>
                      <a:pt x="42" y="188"/>
                    </a:lnTo>
                    <a:lnTo>
                      <a:pt x="44" y="188"/>
                    </a:lnTo>
                    <a:lnTo>
                      <a:pt x="44" y="188"/>
                    </a:lnTo>
                    <a:lnTo>
                      <a:pt x="56" y="192"/>
                    </a:lnTo>
                    <a:lnTo>
                      <a:pt x="68" y="220"/>
                    </a:lnTo>
                    <a:lnTo>
                      <a:pt x="66" y="220"/>
                    </a:lnTo>
                    <a:lnTo>
                      <a:pt x="66" y="220"/>
                    </a:lnTo>
                    <a:lnTo>
                      <a:pt x="62" y="236"/>
                    </a:lnTo>
                    <a:lnTo>
                      <a:pt x="62" y="236"/>
                    </a:lnTo>
                    <a:lnTo>
                      <a:pt x="58" y="244"/>
                    </a:lnTo>
                    <a:lnTo>
                      <a:pt x="58" y="246"/>
                    </a:lnTo>
                    <a:lnTo>
                      <a:pt x="52" y="260"/>
                    </a:lnTo>
                    <a:lnTo>
                      <a:pt x="52" y="276"/>
                    </a:lnTo>
                    <a:lnTo>
                      <a:pt x="62" y="286"/>
                    </a:lnTo>
                    <a:lnTo>
                      <a:pt x="62" y="286"/>
                    </a:lnTo>
                    <a:lnTo>
                      <a:pt x="76" y="296"/>
                    </a:lnTo>
                    <a:lnTo>
                      <a:pt x="76" y="298"/>
                    </a:lnTo>
                    <a:lnTo>
                      <a:pt x="78" y="298"/>
                    </a:lnTo>
                    <a:lnTo>
                      <a:pt x="68" y="320"/>
                    </a:lnTo>
                    <a:lnTo>
                      <a:pt x="66" y="332"/>
                    </a:lnTo>
                    <a:lnTo>
                      <a:pt x="68" y="330"/>
                    </a:lnTo>
                    <a:lnTo>
                      <a:pt x="70" y="330"/>
                    </a:lnTo>
                    <a:lnTo>
                      <a:pt x="78" y="326"/>
                    </a:lnTo>
                    <a:lnTo>
                      <a:pt x="92" y="318"/>
                    </a:lnTo>
                    <a:lnTo>
                      <a:pt x="92" y="318"/>
                    </a:lnTo>
                    <a:lnTo>
                      <a:pt x="108" y="320"/>
                    </a:lnTo>
                    <a:lnTo>
                      <a:pt x="110" y="320"/>
                    </a:lnTo>
                    <a:lnTo>
                      <a:pt x="110" y="320"/>
                    </a:lnTo>
                    <a:lnTo>
                      <a:pt x="134" y="330"/>
                    </a:lnTo>
                    <a:lnTo>
                      <a:pt x="160" y="330"/>
                    </a:lnTo>
                    <a:lnTo>
                      <a:pt x="168" y="320"/>
                    </a:lnTo>
                    <a:lnTo>
                      <a:pt x="168" y="320"/>
                    </a:lnTo>
                    <a:lnTo>
                      <a:pt x="168" y="320"/>
                    </a:lnTo>
                    <a:lnTo>
                      <a:pt x="182" y="312"/>
                    </a:lnTo>
                    <a:lnTo>
                      <a:pt x="196" y="302"/>
                    </a:lnTo>
                    <a:lnTo>
                      <a:pt x="196" y="300"/>
                    </a:lnTo>
                    <a:lnTo>
                      <a:pt x="196" y="300"/>
                    </a:lnTo>
                    <a:lnTo>
                      <a:pt x="206" y="298"/>
                    </a:lnTo>
                    <a:lnTo>
                      <a:pt x="216" y="290"/>
                    </a:lnTo>
                    <a:lnTo>
                      <a:pt x="228" y="274"/>
                    </a:lnTo>
                    <a:lnTo>
                      <a:pt x="246" y="280"/>
                    </a:lnTo>
                    <a:lnTo>
                      <a:pt x="248" y="280"/>
                    </a:lnTo>
                    <a:lnTo>
                      <a:pt x="248" y="282"/>
                    </a:lnTo>
                    <a:lnTo>
                      <a:pt x="248" y="282"/>
                    </a:lnTo>
                    <a:lnTo>
                      <a:pt x="248" y="282"/>
                    </a:lnTo>
                    <a:lnTo>
                      <a:pt x="252" y="290"/>
                    </a:lnTo>
                    <a:lnTo>
                      <a:pt x="256" y="292"/>
                    </a:lnTo>
                    <a:lnTo>
                      <a:pt x="266" y="292"/>
                    </a:lnTo>
                    <a:lnTo>
                      <a:pt x="268" y="292"/>
                    </a:lnTo>
                    <a:lnTo>
                      <a:pt x="274" y="292"/>
                    </a:lnTo>
                    <a:lnTo>
                      <a:pt x="276" y="292"/>
                    </a:lnTo>
                    <a:lnTo>
                      <a:pt x="276" y="294"/>
                    </a:lnTo>
                    <a:lnTo>
                      <a:pt x="288" y="298"/>
                    </a:lnTo>
                    <a:lnTo>
                      <a:pt x="292" y="298"/>
                    </a:lnTo>
                    <a:lnTo>
                      <a:pt x="294" y="296"/>
                    </a:lnTo>
                    <a:lnTo>
                      <a:pt x="296" y="290"/>
                    </a:lnTo>
                    <a:lnTo>
                      <a:pt x="296" y="290"/>
                    </a:lnTo>
                    <a:lnTo>
                      <a:pt x="296" y="288"/>
                    </a:lnTo>
                    <a:lnTo>
                      <a:pt x="296" y="288"/>
                    </a:lnTo>
                    <a:lnTo>
                      <a:pt x="296" y="288"/>
                    </a:lnTo>
                    <a:lnTo>
                      <a:pt x="302" y="284"/>
                    </a:lnTo>
                    <a:lnTo>
                      <a:pt x="302" y="284"/>
                    </a:lnTo>
                    <a:lnTo>
                      <a:pt x="312" y="276"/>
                    </a:lnTo>
                    <a:lnTo>
                      <a:pt x="312" y="276"/>
                    </a:lnTo>
                    <a:lnTo>
                      <a:pt x="312" y="276"/>
                    </a:lnTo>
                    <a:lnTo>
                      <a:pt x="314" y="276"/>
                    </a:lnTo>
                    <a:lnTo>
                      <a:pt x="322" y="276"/>
                    </a:lnTo>
                    <a:lnTo>
                      <a:pt x="322" y="276"/>
                    </a:lnTo>
                    <a:lnTo>
                      <a:pt x="324" y="268"/>
                    </a:lnTo>
                    <a:lnTo>
                      <a:pt x="330" y="262"/>
                    </a:lnTo>
                    <a:lnTo>
                      <a:pt x="330" y="262"/>
                    </a:lnTo>
                    <a:lnTo>
                      <a:pt x="336" y="258"/>
                    </a:lnTo>
                    <a:lnTo>
                      <a:pt x="342" y="256"/>
                    </a:lnTo>
                    <a:lnTo>
                      <a:pt x="346" y="252"/>
                    </a:lnTo>
                    <a:lnTo>
                      <a:pt x="348" y="252"/>
                    </a:lnTo>
                    <a:lnTo>
                      <a:pt x="348" y="252"/>
                    </a:lnTo>
                    <a:lnTo>
                      <a:pt x="352" y="248"/>
                    </a:lnTo>
                    <a:lnTo>
                      <a:pt x="352" y="248"/>
                    </a:lnTo>
                    <a:lnTo>
                      <a:pt x="352" y="248"/>
                    </a:lnTo>
                    <a:lnTo>
                      <a:pt x="352" y="246"/>
                    </a:lnTo>
                    <a:lnTo>
                      <a:pt x="354" y="246"/>
                    </a:lnTo>
                    <a:lnTo>
                      <a:pt x="366" y="244"/>
                    </a:lnTo>
                    <a:lnTo>
                      <a:pt x="374" y="244"/>
                    </a:lnTo>
                    <a:lnTo>
                      <a:pt x="376" y="240"/>
                    </a:lnTo>
                    <a:lnTo>
                      <a:pt x="380" y="236"/>
                    </a:lnTo>
                    <a:lnTo>
                      <a:pt x="380" y="236"/>
                    </a:lnTo>
                    <a:lnTo>
                      <a:pt x="384" y="228"/>
                    </a:lnTo>
                    <a:lnTo>
                      <a:pt x="382" y="228"/>
                    </a:lnTo>
                    <a:lnTo>
                      <a:pt x="382" y="228"/>
                    </a:lnTo>
                    <a:lnTo>
                      <a:pt x="376" y="218"/>
                    </a:lnTo>
                    <a:lnTo>
                      <a:pt x="372" y="206"/>
                    </a:lnTo>
                    <a:lnTo>
                      <a:pt x="372" y="206"/>
                    </a:lnTo>
                    <a:lnTo>
                      <a:pt x="372" y="206"/>
                    </a:lnTo>
                    <a:lnTo>
                      <a:pt x="372" y="206"/>
                    </a:lnTo>
                    <a:lnTo>
                      <a:pt x="372" y="204"/>
                    </a:lnTo>
                    <a:lnTo>
                      <a:pt x="376" y="188"/>
                    </a:lnTo>
                    <a:lnTo>
                      <a:pt x="376" y="188"/>
                    </a:lnTo>
                    <a:lnTo>
                      <a:pt x="376" y="180"/>
                    </a:lnTo>
                    <a:lnTo>
                      <a:pt x="380" y="174"/>
                    </a:lnTo>
                    <a:lnTo>
                      <a:pt x="380" y="160"/>
                    </a:lnTo>
                    <a:lnTo>
                      <a:pt x="380" y="160"/>
                    </a:lnTo>
                    <a:lnTo>
                      <a:pt x="378" y="158"/>
                    </a:lnTo>
                    <a:lnTo>
                      <a:pt x="372" y="156"/>
                    </a:lnTo>
                    <a:lnTo>
                      <a:pt x="348" y="166"/>
                    </a:lnTo>
                    <a:lnTo>
                      <a:pt x="348" y="140"/>
                    </a:lnTo>
                    <a:lnTo>
                      <a:pt x="348" y="140"/>
                    </a:lnTo>
                    <a:lnTo>
                      <a:pt x="350" y="136"/>
                    </a:lnTo>
                    <a:lnTo>
                      <a:pt x="356" y="132"/>
                    </a:lnTo>
                    <a:lnTo>
                      <a:pt x="372" y="120"/>
                    </a:lnTo>
                    <a:lnTo>
                      <a:pt x="366" y="92"/>
                    </a:lnTo>
                    <a:lnTo>
                      <a:pt x="366" y="92"/>
                    </a:lnTo>
                    <a:lnTo>
                      <a:pt x="366" y="84"/>
                    </a:lnTo>
                    <a:lnTo>
                      <a:pt x="366" y="78"/>
                    </a:lnTo>
                    <a:lnTo>
                      <a:pt x="368" y="74"/>
                    </a:lnTo>
                    <a:lnTo>
                      <a:pt x="372" y="68"/>
                    </a:lnTo>
                    <a:lnTo>
                      <a:pt x="372" y="64"/>
                    </a:lnTo>
                    <a:lnTo>
                      <a:pt x="364" y="64"/>
                    </a:lnTo>
                    <a:lnTo>
                      <a:pt x="360" y="64"/>
                    </a:lnTo>
                    <a:lnTo>
                      <a:pt x="356" y="76"/>
                    </a:lnTo>
                    <a:lnTo>
                      <a:pt x="356" y="76"/>
                    </a:lnTo>
                    <a:lnTo>
                      <a:pt x="352" y="80"/>
                    </a:lnTo>
                    <a:lnTo>
                      <a:pt x="348" y="82"/>
                    </a:lnTo>
                    <a:lnTo>
                      <a:pt x="346" y="82"/>
                    </a:lnTo>
                    <a:lnTo>
                      <a:pt x="338" y="76"/>
                    </a:lnTo>
                    <a:lnTo>
                      <a:pt x="336" y="76"/>
                    </a:lnTo>
                    <a:lnTo>
                      <a:pt x="336" y="76"/>
                    </a:lnTo>
                    <a:lnTo>
                      <a:pt x="336" y="76"/>
                    </a:lnTo>
                    <a:lnTo>
                      <a:pt x="336" y="74"/>
                    </a:lnTo>
                    <a:lnTo>
                      <a:pt x="334" y="68"/>
                    </a:lnTo>
                    <a:lnTo>
                      <a:pt x="332" y="60"/>
                    </a:lnTo>
                    <a:lnTo>
                      <a:pt x="332" y="60"/>
                    </a:lnTo>
                    <a:lnTo>
                      <a:pt x="332" y="60"/>
                    </a:lnTo>
                    <a:lnTo>
                      <a:pt x="332" y="64"/>
                    </a:lnTo>
                    <a:lnTo>
                      <a:pt x="316" y="64"/>
                    </a:lnTo>
                    <a:lnTo>
                      <a:pt x="316" y="60"/>
                    </a:lnTo>
                    <a:lnTo>
                      <a:pt x="312" y="52"/>
                    </a:lnTo>
                    <a:lnTo>
                      <a:pt x="312" y="40"/>
                    </a:lnTo>
                    <a:lnTo>
                      <a:pt x="304" y="24"/>
                    </a:lnTo>
                    <a:lnTo>
                      <a:pt x="304" y="12"/>
                    </a:lnTo>
                    <a:lnTo>
                      <a:pt x="300" y="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1" name="MH_Other_11"/>
              <p:cNvSpPr>
                <a:spLocks/>
              </p:cNvSpPr>
              <p:nvPr>
                <p:custDataLst>
                  <p:tags r:id="rId26"/>
                </p:custDataLst>
              </p:nvPr>
            </p:nvSpPr>
            <p:spPr bwMode="auto">
              <a:xfrm>
                <a:off x="4573169" y="4222643"/>
                <a:ext cx="673140" cy="460990"/>
              </a:xfrm>
              <a:custGeom>
                <a:avLst/>
                <a:gdLst>
                  <a:gd name="T0" fmla="*/ 394 w 502"/>
                  <a:gd name="T1" fmla="*/ 28 h 382"/>
                  <a:gd name="T2" fmla="*/ 376 w 502"/>
                  <a:gd name="T3" fmla="*/ 36 h 382"/>
                  <a:gd name="T4" fmla="*/ 344 w 502"/>
                  <a:gd name="T5" fmla="*/ 44 h 382"/>
                  <a:gd name="T6" fmla="*/ 322 w 502"/>
                  <a:gd name="T7" fmla="*/ 42 h 382"/>
                  <a:gd name="T8" fmla="*/ 322 w 502"/>
                  <a:gd name="T9" fmla="*/ 42 h 382"/>
                  <a:gd name="T10" fmla="*/ 282 w 502"/>
                  <a:gd name="T11" fmla="*/ 60 h 382"/>
                  <a:gd name="T12" fmla="*/ 270 w 502"/>
                  <a:gd name="T13" fmla="*/ 70 h 382"/>
                  <a:gd name="T14" fmla="*/ 254 w 502"/>
                  <a:gd name="T15" fmla="*/ 80 h 382"/>
                  <a:gd name="T16" fmla="*/ 238 w 502"/>
                  <a:gd name="T17" fmla="*/ 100 h 382"/>
                  <a:gd name="T18" fmla="*/ 210 w 502"/>
                  <a:gd name="T19" fmla="*/ 96 h 382"/>
                  <a:gd name="T20" fmla="*/ 190 w 502"/>
                  <a:gd name="T21" fmla="*/ 96 h 382"/>
                  <a:gd name="T22" fmla="*/ 162 w 502"/>
                  <a:gd name="T23" fmla="*/ 92 h 382"/>
                  <a:gd name="T24" fmla="*/ 148 w 502"/>
                  <a:gd name="T25" fmla="*/ 100 h 382"/>
                  <a:gd name="T26" fmla="*/ 126 w 502"/>
                  <a:gd name="T27" fmla="*/ 116 h 382"/>
                  <a:gd name="T28" fmla="*/ 70 w 502"/>
                  <a:gd name="T29" fmla="*/ 134 h 382"/>
                  <a:gd name="T30" fmla="*/ 20 w 502"/>
                  <a:gd name="T31" fmla="*/ 130 h 382"/>
                  <a:gd name="T32" fmla="*/ 10 w 502"/>
                  <a:gd name="T33" fmla="*/ 132 h 382"/>
                  <a:gd name="T34" fmla="*/ 4 w 502"/>
                  <a:gd name="T35" fmla="*/ 158 h 382"/>
                  <a:gd name="T36" fmla="*/ 40 w 502"/>
                  <a:gd name="T37" fmla="*/ 158 h 382"/>
                  <a:gd name="T38" fmla="*/ 46 w 502"/>
                  <a:gd name="T39" fmla="*/ 188 h 382"/>
                  <a:gd name="T40" fmla="*/ 76 w 502"/>
                  <a:gd name="T41" fmla="*/ 184 h 382"/>
                  <a:gd name="T42" fmla="*/ 100 w 502"/>
                  <a:gd name="T43" fmla="*/ 178 h 382"/>
                  <a:gd name="T44" fmla="*/ 106 w 502"/>
                  <a:gd name="T45" fmla="*/ 218 h 382"/>
                  <a:gd name="T46" fmla="*/ 74 w 502"/>
                  <a:gd name="T47" fmla="*/ 242 h 382"/>
                  <a:gd name="T48" fmla="*/ 106 w 502"/>
                  <a:gd name="T49" fmla="*/ 256 h 382"/>
                  <a:gd name="T50" fmla="*/ 152 w 502"/>
                  <a:gd name="T51" fmla="*/ 264 h 382"/>
                  <a:gd name="T52" fmla="*/ 154 w 502"/>
                  <a:gd name="T53" fmla="*/ 286 h 382"/>
                  <a:gd name="T54" fmla="*/ 142 w 502"/>
                  <a:gd name="T55" fmla="*/ 320 h 382"/>
                  <a:gd name="T56" fmla="*/ 194 w 502"/>
                  <a:gd name="T57" fmla="*/ 356 h 382"/>
                  <a:gd name="T58" fmla="*/ 216 w 502"/>
                  <a:gd name="T59" fmla="*/ 348 h 382"/>
                  <a:gd name="T60" fmla="*/ 254 w 502"/>
                  <a:gd name="T61" fmla="*/ 360 h 382"/>
                  <a:gd name="T62" fmla="*/ 270 w 502"/>
                  <a:gd name="T63" fmla="*/ 360 h 382"/>
                  <a:gd name="T64" fmla="*/ 312 w 502"/>
                  <a:gd name="T65" fmla="*/ 370 h 382"/>
                  <a:gd name="T66" fmla="*/ 320 w 502"/>
                  <a:gd name="T67" fmla="*/ 380 h 382"/>
                  <a:gd name="T68" fmla="*/ 358 w 502"/>
                  <a:gd name="T69" fmla="*/ 356 h 382"/>
                  <a:gd name="T70" fmla="*/ 372 w 502"/>
                  <a:gd name="T71" fmla="*/ 328 h 382"/>
                  <a:gd name="T72" fmla="*/ 400 w 502"/>
                  <a:gd name="T73" fmla="*/ 306 h 382"/>
                  <a:gd name="T74" fmla="*/ 410 w 502"/>
                  <a:gd name="T75" fmla="*/ 286 h 382"/>
                  <a:gd name="T76" fmla="*/ 416 w 502"/>
                  <a:gd name="T77" fmla="*/ 274 h 382"/>
                  <a:gd name="T78" fmla="*/ 456 w 502"/>
                  <a:gd name="T79" fmla="*/ 230 h 382"/>
                  <a:gd name="T80" fmla="*/ 466 w 502"/>
                  <a:gd name="T81" fmla="*/ 210 h 382"/>
                  <a:gd name="T82" fmla="*/ 490 w 502"/>
                  <a:gd name="T83" fmla="*/ 168 h 382"/>
                  <a:gd name="T84" fmla="*/ 502 w 502"/>
                  <a:gd name="T85" fmla="*/ 146 h 382"/>
                  <a:gd name="T86" fmla="*/ 496 w 502"/>
                  <a:gd name="T87" fmla="*/ 120 h 382"/>
                  <a:gd name="T88" fmla="*/ 472 w 502"/>
                  <a:gd name="T89" fmla="*/ 128 h 382"/>
                  <a:gd name="T90" fmla="*/ 454 w 502"/>
                  <a:gd name="T91" fmla="*/ 122 h 382"/>
                  <a:gd name="T92" fmla="*/ 446 w 502"/>
                  <a:gd name="T93" fmla="*/ 98 h 382"/>
                  <a:gd name="T94" fmla="*/ 428 w 502"/>
                  <a:gd name="T95" fmla="*/ 114 h 382"/>
                  <a:gd name="T96" fmla="*/ 422 w 502"/>
                  <a:gd name="T97" fmla="*/ 108 h 382"/>
                  <a:gd name="T98" fmla="*/ 424 w 502"/>
                  <a:gd name="T99" fmla="*/ 88 h 382"/>
                  <a:gd name="T100" fmla="*/ 444 w 502"/>
                  <a:gd name="T101" fmla="*/ 58 h 382"/>
                  <a:gd name="T102" fmla="*/ 442 w 502"/>
                  <a:gd name="T103" fmla="*/ 28 h 382"/>
                  <a:gd name="T104" fmla="*/ 440 w 502"/>
                  <a:gd name="T105" fmla="*/ 8 h 382"/>
                  <a:gd name="T106" fmla="*/ 432 w 502"/>
                  <a:gd name="T107" fmla="*/ 2 h 382"/>
                  <a:gd name="T108" fmla="*/ 422 w 502"/>
                  <a:gd name="T109" fmla="*/ 10 h 382"/>
                  <a:gd name="T110" fmla="*/ 402 w 502"/>
                  <a:gd name="T111" fmla="*/ 8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2" h="382">
                    <a:moveTo>
                      <a:pt x="402" y="8"/>
                    </a:moveTo>
                    <a:lnTo>
                      <a:pt x="402" y="10"/>
                    </a:lnTo>
                    <a:lnTo>
                      <a:pt x="404" y="12"/>
                    </a:lnTo>
                    <a:lnTo>
                      <a:pt x="394" y="28"/>
                    </a:lnTo>
                    <a:lnTo>
                      <a:pt x="394" y="28"/>
                    </a:lnTo>
                    <a:lnTo>
                      <a:pt x="386" y="34"/>
                    </a:lnTo>
                    <a:lnTo>
                      <a:pt x="378" y="36"/>
                    </a:lnTo>
                    <a:lnTo>
                      <a:pt x="376" y="36"/>
                    </a:lnTo>
                    <a:lnTo>
                      <a:pt x="368" y="30"/>
                    </a:lnTo>
                    <a:lnTo>
                      <a:pt x="360" y="32"/>
                    </a:lnTo>
                    <a:lnTo>
                      <a:pt x="344" y="44"/>
                    </a:lnTo>
                    <a:lnTo>
                      <a:pt x="344" y="44"/>
                    </a:lnTo>
                    <a:lnTo>
                      <a:pt x="340" y="44"/>
                    </a:lnTo>
                    <a:lnTo>
                      <a:pt x="336" y="42"/>
                    </a:lnTo>
                    <a:lnTo>
                      <a:pt x="328" y="32"/>
                    </a:lnTo>
                    <a:lnTo>
                      <a:pt x="322" y="42"/>
                    </a:lnTo>
                    <a:lnTo>
                      <a:pt x="322" y="42"/>
                    </a:lnTo>
                    <a:lnTo>
                      <a:pt x="322" y="42"/>
                    </a:lnTo>
                    <a:lnTo>
                      <a:pt x="322" y="42"/>
                    </a:lnTo>
                    <a:lnTo>
                      <a:pt x="322" y="42"/>
                    </a:lnTo>
                    <a:lnTo>
                      <a:pt x="316" y="48"/>
                    </a:lnTo>
                    <a:lnTo>
                      <a:pt x="306" y="48"/>
                    </a:lnTo>
                    <a:lnTo>
                      <a:pt x="294" y="52"/>
                    </a:lnTo>
                    <a:lnTo>
                      <a:pt x="282" y="60"/>
                    </a:lnTo>
                    <a:lnTo>
                      <a:pt x="278" y="60"/>
                    </a:lnTo>
                    <a:lnTo>
                      <a:pt x="274" y="64"/>
                    </a:lnTo>
                    <a:lnTo>
                      <a:pt x="274" y="64"/>
                    </a:lnTo>
                    <a:lnTo>
                      <a:pt x="270" y="70"/>
                    </a:lnTo>
                    <a:lnTo>
                      <a:pt x="270" y="72"/>
                    </a:lnTo>
                    <a:lnTo>
                      <a:pt x="270" y="74"/>
                    </a:lnTo>
                    <a:lnTo>
                      <a:pt x="276" y="82"/>
                    </a:lnTo>
                    <a:lnTo>
                      <a:pt x="254" y="80"/>
                    </a:lnTo>
                    <a:lnTo>
                      <a:pt x="242" y="90"/>
                    </a:lnTo>
                    <a:lnTo>
                      <a:pt x="240" y="94"/>
                    </a:lnTo>
                    <a:lnTo>
                      <a:pt x="240" y="94"/>
                    </a:lnTo>
                    <a:lnTo>
                      <a:pt x="238" y="100"/>
                    </a:lnTo>
                    <a:lnTo>
                      <a:pt x="236" y="102"/>
                    </a:lnTo>
                    <a:lnTo>
                      <a:pt x="236" y="102"/>
                    </a:lnTo>
                    <a:lnTo>
                      <a:pt x="224" y="102"/>
                    </a:lnTo>
                    <a:lnTo>
                      <a:pt x="210" y="96"/>
                    </a:lnTo>
                    <a:lnTo>
                      <a:pt x="206" y="96"/>
                    </a:lnTo>
                    <a:lnTo>
                      <a:pt x="194" y="98"/>
                    </a:lnTo>
                    <a:lnTo>
                      <a:pt x="194" y="98"/>
                    </a:lnTo>
                    <a:lnTo>
                      <a:pt x="190" y="96"/>
                    </a:lnTo>
                    <a:lnTo>
                      <a:pt x="186" y="94"/>
                    </a:lnTo>
                    <a:lnTo>
                      <a:pt x="178" y="84"/>
                    </a:lnTo>
                    <a:lnTo>
                      <a:pt x="170" y="80"/>
                    </a:lnTo>
                    <a:lnTo>
                      <a:pt x="162" y="92"/>
                    </a:lnTo>
                    <a:lnTo>
                      <a:pt x="162" y="92"/>
                    </a:lnTo>
                    <a:lnTo>
                      <a:pt x="160" y="92"/>
                    </a:lnTo>
                    <a:lnTo>
                      <a:pt x="150" y="100"/>
                    </a:lnTo>
                    <a:lnTo>
                      <a:pt x="148" y="100"/>
                    </a:lnTo>
                    <a:lnTo>
                      <a:pt x="148" y="102"/>
                    </a:lnTo>
                    <a:lnTo>
                      <a:pt x="146" y="102"/>
                    </a:lnTo>
                    <a:lnTo>
                      <a:pt x="138" y="104"/>
                    </a:lnTo>
                    <a:lnTo>
                      <a:pt x="126" y="116"/>
                    </a:lnTo>
                    <a:lnTo>
                      <a:pt x="126" y="116"/>
                    </a:lnTo>
                    <a:lnTo>
                      <a:pt x="112" y="122"/>
                    </a:lnTo>
                    <a:lnTo>
                      <a:pt x="102" y="134"/>
                    </a:lnTo>
                    <a:lnTo>
                      <a:pt x="70" y="134"/>
                    </a:lnTo>
                    <a:lnTo>
                      <a:pt x="70" y="134"/>
                    </a:lnTo>
                    <a:lnTo>
                      <a:pt x="46" y="124"/>
                    </a:lnTo>
                    <a:lnTo>
                      <a:pt x="32" y="124"/>
                    </a:lnTo>
                    <a:lnTo>
                      <a:pt x="20" y="130"/>
                    </a:lnTo>
                    <a:lnTo>
                      <a:pt x="18" y="130"/>
                    </a:lnTo>
                    <a:lnTo>
                      <a:pt x="18" y="130"/>
                    </a:lnTo>
                    <a:lnTo>
                      <a:pt x="10" y="132"/>
                    </a:lnTo>
                    <a:lnTo>
                      <a:pt x="10" y="132"/>
                    </a:lnTo>
                    <a:lnTo>
                      <a:pt x="2" y="138"/>
                    </a:lnTo>
                    <a:lnTo>
                      <a:pt x="0" y="142"/>
                    </a:lnTo>
                    <a:lnTo>
                      <a:pt x="0" y="152"/>
                    </a:lnTo>
                    <a:lnTo>
                      <a:pt x="4" y="158"/>
                    </a:lnTo>
                    <a:lnTo>
                      <a:pt x="22" y="152"/>
                    </a:lnTo>
                    <a:lnTo>
                      <a:pt x="22" y="152"/>
                    </a:lnTo>
                    <a:lnTo>
                      <a:pt x="30" y="154"/>
                    </a:lnTo>
                    <a:lnTo>
                      <a:pt x="40" y="158"/>
                    </a:lnTo>
                    <a:lnTo>
                      <a:pt x="42" y="158"/>
                    </a:lnTo>
                    <a:lnTo>
                      <a:pt x="42" y="160"/>
                    </a:lnTo>
                    <a:lnTo>
                      <a:pt x="42" y="186"/>
                    </a:lnTo>
                    <a:lnTo>
                      <a:pt x="46" y="188"/>
                    </a:lnTo>
                    <a:lnTo>
                      <a:pt x="64" y="188"/>
                    </a:lnTo>
                    <a:lnTo>
                      <a:pt x="74" y="184"/>
                    </a:lnTo>
                    <a:lnTo>
                      <a:pt x="76" y="184"/>
                    </a:lnTo>
                    <a:lnTo>
                      <a:pt x="76" y="184"/>
                    </a:lnTo>
                    <a:lnTo>
                      <a:pt x="86" y="180"/>
                    </a:lnTo>
                    <a:lnTo>
                      <a:pt x="94" y="176"/>
                    </a:lnTo>
                    <a:lnTo>
                      <a:pt x="98" y="176"/>
                    </a:lnTo>
                    <a:lnTo>
                      <a:pt x="100" y="178"/>
                    </a:lnTo>
                    <a:lnTo>
                      <a:pt x="104" y="188"/>
                    </a:lnTo>
                    <a:lnTo>
                      <a:pt x="104" y="188"/>
                    </a:lnTo>
                    <a:lnTo>
                      <a:pt x="106" y="216"/>
                    </a:lnTo>
                    <a:lnTo>
                      <a:pt x="106" y="218"/>
                    </a:lnTo>
                    <a:lnTo>
                      <a:pt x="92" y="232"/>
                    </a:lnTo>
                    <a:lnTo>
                      <a:pt x="92" y="232"/>
                    </a:lnTo>
                    <a:lnTo>
                      <a:pt x="92" y="234"/>
                    </a:lnTo>
                    <a:lnTo>
                      <a:pt x="74" y="242"/>
                    </a:lnTo>
                    <a:lnTo>
                      <a:pt x="70" y="248"/>
                    </a:lnTo>
                    <a:lnTo>
                      <a:pt x="72" y="252"/>
                    </a:lnTo>
                    <a:lnTo>
                      <a:pt x="106" y="256"/>
                    </a:lnTo>
                    <a:lnTo>
                      <a:pt x="106" y="256"/>
                    </a:lnTo>
                    <a:lnTo>
                      <a:pt x="106" y="256"/>
                    </a:lnTo>
                    <a:lnTo>
                      <a:pt x="108" y="258"/>
                    </a:lnTo>
                    <a:lnTo>
                      <a:pt x="122" y="266"/>
                    </a:lnTo>
                    <a:lnTo>
                      <a:pt x="152" y="264"/>
                    </a:lnTo>
                    <a:lnTo>
                      <a:pt x="152" y="268"/>
                    </a:lnTo>
                    <a:lnTo>
                      <a:pt x="154" y="284"/>
                    </a:lnTo>
                    <a:lnTo>
                      <a:pt x="154" y="286"/>
                    </a:lnTo>
                    <a:lnTo>
                      <a:pt x="154" y="286"/>
                    </a:lnTo>
                    <a:lnTo>
                      <a:pt x="140" y="300"/>
                    </a:lnTo>
                    <a:lnTo>
                      <a:pt x="140" y="300"/>
                    </a:lnTo>
                    <a:lnTo>
                      <a:pt x="140" y="312"/>
                    </a:lnTo>
                    <a:lnTo>
                      <a:pt x="142" y="320"/>
                    </a:lnTo>
                    <a:lnTo>
                      <a:pt x="144" y="326"/>
                    </a:lnTo>
                    <a:lnTo>
                      <a:pt x="150" y="330"/>
                    </a:lnTo>
                    <a:lnTo>
                      <a:pt x="174" y="344"/>
                    </a:lnTo>
                    <a:lnTo>
                      <a:pt x="194" y="356"/>
                    </a:lnTo>
                    <a:lnTo>
                      <a:pt x="212" y="348"/>
                    </a:lnTo>
                    <a:lnTo>
                      <a:pt x="214" y="348"/>
                    </a:lnTo>
                    <a:lnTo>
                      <a:pt x="214" y="348"/>
                    </a:lnTo>
                    <a:lnTo>
                      <a:pt x="216" y="348"/>
                    </a:lnTo>
                    <a:lnTo>
                      <a:pt x="242" y="368"/>
                    </a:lnTo>
                    <a:lnTo>
                      <a:pt x="246" y="368"/>
                    </a:lnTo>
                    <a:lnTo>
                      <a:pt x="252" y="360"/>
                    </a:lnTo>
                    <a:lnTo>
                      <a:pt x="254" y="360"/>
                    </a:lnTo>
                    <a:lnTo>
                      <a:pt x="254" y="358"/>
                    </a:lnTo>
                    <a:lnTo>
                      <a:pt x="254" y="358"/>
                    </a:lnTo>
                    <a:lnTo>
                      <a:pt x="256" y="358"/>
                    </a:lnTo>
                    <a:lnTo>
                      <a:pt x="270" y="360"/>
                    </a:lnTo>
                    <a:lnTo>
                      <a:pt x="274" y="334"/>
                    </a:lnTo>
                    <a:lnTo>
                      <a:pt x="294" y="368"/>
                    </a:lnTo>
                    <a:lnTo>
                      <a:pt x="310" y="370"/>
                    </a:lnTo>
                    <a:lnTo>
                      <a:pt x="312" y="370"/>
                    </a:lnTo>
                    <a:lnTo>
                      <a:pt x="314" y="370"/>
                    </a:lnTo>
                    <a:lnTo>
                      <a:pt x="314" y="372"/>
                    </a:lnTo>
                    <a:lnTo>
                      <a:pt x="314" y="382"/>
                    </a:lnTo>
                    <a:lnTo>
                      <a:pt x="320" y="380"/>
                    </a:lnTo>
                    <a:lnTo>
                      <a:pt x="346" y="346"/>
                    </a:lnTo>
                    <a:lnTo>
                      <a:pt x="358" y="362"/>
                    </a:lnTo>
                    <a:lnTo>
                      <a:pt x="358" y="356"/>
                    </a:lnTo>
                    <a:lnTo>
                      <a:pt x="358" y="356"/>
                    </a:lnTo>
                    <a:lnTo>
                      <a:pt x="358" y="356"/>
                    </a:lnTo>
                    <a:lnTo>
                      <a:pt x="358" y="356"/>
                    </a:lnTo>
                    <a:lnTo>
                      <a:pt x="366" y="340"/>
                    </a:lnTo>
                    <a:lnTo>
                      <a:pt x="372" y="328"/>
                    </a:lnTo>
                    <a:lnTo>
                      <a:pt x="392" y="328"/>
                    </a:lnTo>
                    <a:lnTo>
                      <a:pt x="396" y="304"/>
                    </a:lnTo>
                    <a:lnTo>
                      <a:pt x="398" y="304"/>
                    </a:lnTo>
                    <a:lnTo>
                      <a:pt x="400" y="306"/>
                    </a:lnTo>
                    <a:lnTo>
                      <a:pt x="414" y="308"/>
                    </a:lnTo>
                    <a:lnTo>
                      <a:pt x="416" y="300"/>
                    </a:lnTo>
                    <a:lnTo>
                      <a:pt x="410" y="288"/>
                    </a:lnTo>
                    <a:lnTo>
                      <a:pt x="410" y="286"/>
                    </a:lnTo>
                    <a:lnTo>
                      <a:pt x="414" y="276"/>
                    </a:lnTo>
                    <a:lnTo>
                      <a:pt x="414" y="276"/>
                    </a:lnTo>
                    <a:lnTo>
                      <a:pt x="414" y="274"/>
                    </a:lnTo>
                    <a:lnTo>
                      <a:pt x="416" y="274"/>
                    </a:lnTo>
                    <a:lnTo>
                      <a:pt x="416" y="274"/>
                    </a:lnTo>
                    <a:lnTo>
                      <a:pt x="458" y="252"/>
                    </a:lnTo>
                    <a:lnTo>
                      <a:pt x="456" y="230"/>
                    </a:lnTo>
                    <a:lnTo>
                      <a:pt x="456" y="230"/>
                    </a:lnTo>
                    <a:lnTo>
                      <a:pt x="456" y="228"/>
                    </a:lnTo>
                    <a:lnTo>
                      <a:pt x="464" y="212"/>
                    </a:lnTo>
                    <a:lnTo>
                      <a:pt x="466" y="210"/>
                    </a:lnTo>
                    <a:lnTo>
                      <a:pt x="466" y="210"/>
                    </a:lnTo>
                    <a:lnTo>
                      <a:pt x="478" y="180"/>
                    </a:lnTo>
                    <a:lnTo>
                      <a:pt x="478" y="180"/>
                    </a:lnTo>
                    <a:lnTo>
                      <a:pt x="478" y="180"/>
                    </a:lnTo>
                    <a:lnTo>
                      <a:pt x="490" y="168"/>
                    </a:lnTo>
                    <a:lnTo>
                      <a:pt x="496" y="156"/>
                    </a:lnTo>
                    <a:lnTo>
                      <a:pt x="496" y="156"/>
                    </a:lnTo>
                    <a:lnTo>
                      <a:pt x="496" y="156"/>
                    </a:lnTo>
                    <a:lnTo>
                      <a:pt x="502" y="146"/>
                    </a:lnTo>
                    <a:lnTo>
                      <a:pt x="496" y="134"/>
                    </a:lnTo>
                    <a:lnTo>
                      <a:pt x="496" y="132"/>
                    </a:lnTo>
                    <a:lnTo>
                      <a:pt x="496" y="132"/>
                    </a:lnTo>
                    <a:lnTo>
                      <a:pt x="496" y="120"/>
                    </a:lnTo>
                    <a:lnTo>
                      <a:pt x="490" y="120"/>
                    </a:lnTo>
                    <a:lnTo>
                      <a:pt x="478" y="126"/>
                    </a:lnTo>
                    <a:lnTo>
                      <a:pt x="478" y="126"/>
                    </a:lnTo>
                    <a:lnTo>
                      <a:pt x="472" y="128"/>
                    </a:lnTo>
                    <a:lnTo>
                      <a:pt x="468" y="128"/>
                    </a:lnTo>
                    <a:lnTo>
                      <a:pt x="460" y="126"/>
                    </a:lnTo>
                    <a:lnTo>
                      <a:pt x="454" y="122"/>
                    </a:lnTo>
                    <a:lnTo>
                      <a:pt x="454" y="122"/>
                    </a:lnTo>
                    <a:lnTo>
                      <a:pt x="452" y="118"/>
                    </a:lnTo>
                    <a:lnTo>
                      <a:pt x="450" y="114"/>
                    </a:lnTo>
                    <a:lnTo>
                      <a:pt x="452" y="98"/>
                    </a:lnTo>
                    <a:lnTo>
                      <a:pt x="446" y="98"/>
                    </a:lnTo>
                    <a:lnTo>
                      <a:pt x="442" y="102"/>
                    </a:lnTo>
                    <a:lnTo>
                      <a:pt x="442" y="102"/>
                    </a:lnTo>
                    <a:lnTo>
                      <a:pt x="432" y="112"/>
                    </a:lnTo>
                    <a:lnTo>
                      <a:pt x="428" y="114"/>
                    </a:lnTo>
                    <a:lnTo>
                      <a:pt x="428" y="114"/>
                    </a:lnTo>
                    <a:lnTo>
                      <a:pt x="424" y="114"/>
                    </a:lnTo>
                    <a:lnTo>
                      <a:pt x="424" y="114"/>
                    </a:lnTo>
                    <a:lnTo>
                      <a:pt x="422" y="108"/>
                    </a:lnTo>
                    <a:lnTo>
                      <a:pt x="422" y="100"/>
                    </a:lnTo>
                    <a:lnTo>
                      <a:pt x="422" y="100"/>
                    </a:lnTo>
                    <a:lnTo>
                      <a:pt x="422" y="92"/>
                    </a:lnTo>
                    <a:lnTo>
                      <a:pt x="424" y="88"/>
                    </a:lnTo>
                    <a:lnTo>
                      <a:pt x="424" y="88"/>
                    </a:lnTo>
                    <a:lnTo>
                      <a:pt x="426" y="86"/>
                    </a:lnTo>
                    <a:lnTo>
                      <a:pt x="428" y="86"/>
                    </a:lnTo>
                    <a:lnTo>
                      <a:pt x="444" y="58"/>
                    </a:lnTo>
                    <a:lnTo>
                      <a:pt x="448" y="48"/>
                    </a:lnTo>
                    <a:lnTo>
                      <a:pt x="450" y="36"/>
                    </a:lnTo>
                    <a:lnTo>
                      <a:pt x="442" y="28"/>
                    </a:lnTo>
                    <a:lnTo>
                      <a:pt x="442" y="28"/>
                    </a:lnTo>
                    <a:lnTo>
                      <a:pt x="440" y="22"/>
                    </a:lnTo>
                    <a:lnTo>
                      <a:pt x="440" y="12"/>
                    </a:lnTo>
                    <a:lnTo>
                      <a:pt x="440" y="8"/>
                    </a:lnTo>
                    <a:lnTo>
                      <a:pt x="440" y="8"/>
                    </a:lnTo>
                    <a:lnTo>
                      <a:pt x="438" y="4"/>
                    </a:lnTo>
                    <a:lnTo>
                      <a:pt x="434" y="0"/>
                    </a:lnTo>
                    <a:lnTo>
                      <a:pt x="434" y="0"/>
                    </a:lnTo>
                    <a:lnTo>
                      <a:pt x="432" y="2"/>
                    </a:lnTo>
                    <a:lnTo>
                      <a:pt x="432" y="2"/>
                    </a:lnTo>
                    <a:lnTo>
                      <a:pt x="430" y="6"/>
                    </a:lnTo>
                    <a:lnTo>
                      <a:pt x="426" y="8"/>
                    </a:lnTo>
                    <a:lnTo>
                      <a:pt x="422" y="10"/>
                    </a:lnTo>
                    <a:lnTo>
                      <a:pt x="416" y="8"/>
                    </a:lnTo>
                    <a:lnTo>
                      <a:pt x="416" y="8"/>
                    </a:lnTo>
                    <a:lnTo>
                      <a:pt x="410" y="8"/>
                    </a:lnTo>
                    <a:lnTo>
                      <a:pt x="402" y="8"/>
                    </a:lnTo>
                    <a:lnTo>
                      <a:pt x="402" y="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2" name="MH_Other_12"/>
              <p:cNvSpPr>
                <a:spLocks/>
              </p:cNvSpPr>
              <p:nvPr>
                <p:custDataLst>
                  <p:tags r:id="rId27"/>
                </p:custDataLst>
              </p:nvPr>
            </p:nvSpPr>
            <p:spPr bwMode="auto">
              <a:xfrm>
                <a:off x="4667337" y="3716558"/>
                <a:ext cx="381289" cy="348211"/>
              </a:xfrm>
              <a:custGeom>
                <a:avLst/>
                <a:gdLst>
                  <a:gd name="T0" fmla="*/ 268 w 284"/>
                  <a:gd name="T1" fmla="*/ 32 h 288"/>
                  <a:gd name="T2" fmla="*/ 258 w 284"/>
                  <a:gd name="T3" fmla="*/ 28 h 288"/>
                  <a:gd name="T4" fmla="*/ 250 w 284"/>
                  <a:gd name="T5" fmla="*/ 24 h 288"/>
                  <a:gd name="T6" fmla="*/ 234 w 284"/>
                  <a:gd name="T7" fmla="*/ 28 h 288"/>
                  <a:gd name="T8" fmla="*/ 222 w 284"/>
                  <a:gd name="T9" fmla="*/ 22 h 288"/>
                  <a:gd name="T10" fmla="*/ 220 w 284"/>
                  <a:gd name="T11" fmla="*/ 20 h 288"/>
                  <a:gd name="T12" fmla="*/ 204 w 284"/>
                  <a:gd name="T13" fmla="*/ 4 h 288"/>
                  <a:gd name="T14" fmla="*/ 176 w 284"/>
                  <a:gd name="T15" fmla="*/ 16 h 288"/>
                  <a:gd name="T16" fmla="*/ 172 w 284"/>
                  <a:gd name="T17" fmla="*/ 40 h 288"/>
                  <a:gd name="T18" fmla="*/ 162 w 284"/>
                  <a:gd name="T19" fmla="*/ 60 h 288"/>
                  <a:gd name="T20" fmla="*/ 144 w 284"/>
                  <a:gd name="T21" fmla="*/ 86 h 288"/>
                  <a:gd name="T22" fmla="*/ 124 w 284"/>
                  <a:gd name="T23" fmla="*/ 104 h 288"/>
                  <a:gd name="T24" fmla="*/ 114 w 284"/>
                  <a:gd name="T25" fmla="*/ 120 h 288"/>
                  <a:gd name="T26" fmla="*/ 88 w 284"/>
                  <a:gd name="T27" fmla="*/ 144 h 288"/>
                  <a:gd name="T28" fmla="*/ 72 w 284"/>
                  <a:gd name="T29" fmla="*/ 164 h 288"/>
                  <a:gd name="T30" fmla="*/ 8 w 284"/>
                  <a:gd name="T31" fmla="*/ 160 h 288"/>
                  <a:gd name="T32" fmla="*/ 6 w 284"/>
                  <a:gd name="T33" fmla="*/ 208 h 288"/>
                  <a:gd name="T34" fmla="*/ 32 w 284"/>
                  <a:gd name="T35" fmla="*/ 234 h 288"/>
                  <a:gd name="T36" fmla="*/ 32 w 284"/>
                  <a:gd name="T37" fmla="*/ 234 h 288"/>
                  <a:gd name="T38" fmla="*/ 42 w 284"/>
                  <a:gd name="T39" fmla="*/ 262 h 288"/>
                  <a:gd name="T40" fmla="*/ 44 w 284"/>
                  <a:gd name="T41" fmla="*/ 268 h 288"/>
                  <a:gd name="T42" fmla="*/ 62 w 284"/>
                  <a:gd name="T43" fmla="*/ 262 h 288"/>
                  <a:gd name="T44" fmla="*/ 70 w 284"/>
                  <a:gd name="T45" fmla="*/ 266 h 288"/>
                  <a:gd name="T46" fmla="*/ 76 w 284"/>
                  <a:gd name="T47" fmla="*/ 246 h 288"/>
                  <a:gd name="T48" fmla="*/ 80 w 284"/>
                  <a:gd name="T49" fmla="*/ 242 h 288"/>
                  <a:gd name="T50" fmla="*/ 110 w 284"/>
                  <a:gd name="T51" fmla="*/ 232 h 288"/>
                  <a:gd name="T52" fmla="*/ 112 w 284"/>
                  <a:gd name="T53" fmla="*/ 212 h 288"/>
                  <a:gd name="T54" fmla="*/ 120 w 284"/>
                  <a:gd name="T55" fmla="*/ 206 h 288"/>
                  <a:gd name="T56" fmla="*/ 122 w 284"/>
                  <a:gd name="T57" fmla="*/ 206 h 288"/>
                  <a:gd name="T58" fmla="*/ 136 w 284"/>
                  <a:gd name="T59" fmla="*/ 220 h 288"/>
                  <a:gd name="T60" fmla="*/ 140 w 284"/>
                  <a:gd name="T61" fmla="*/ 232 h 288"/>
                  <a:gd name="T62" fmla="*/ 152 w 284"/>
                  <a:gd name="T63" fmla="*/ 216 h 288"/>
                  <a:gd name="T64" fmla="*/ 162 w 284"/>
                  <a:gd name="T65" fmla="*/ 212 h 288"/>
                  <a:gd name="T66" fmla="*/ 174 w 284"/>
                  <a:gd name="T67" fmla="*/ 214 h 288"/>
                  <a:gd name="T68" fmla="*/ 180 w 284"/>
                  <a:gd name="T69" fmla="*/ 236 h 288"/>
                  <a:gd name="T70" fmla="*/ 188 w 284"/>
                  <a:gd name="T71" fmla="*/ 254 h 288"/>
                  <a:gd name="T72" fmla="*/ 194 w 284"/>
                  <a:gd name="T73" fmla="*/ 270 h 288"/>
                  <a:gd name="T74" fmla="*/ 208 w 284"/>
                  <a:gd name="T75" fmla="*/ 270 h 288"/>
                  <a:gd name="T76" fmla="*/ 208 w 284"/>
                  <a:gd name="T77" fmla="*/ 272 h 288"/>
                  <a:gd name="T78" fmla="*/ 216 w 284"/>
                  <a:gd name="T79" fmla="*/ 288 h 288"/>
                  <a:gd name="T80" fmla="*/ 220 w 284"/>
                  <a:gd name="T81" fmla="*/ 276 h 288"/>
                  <a:gd name="T82" fmla="*/ 224 w 284"/>
                  <a:gd name="T83" fmla="*/ 274 h 288"/>
                  <a:gd name="T84" fmla="*/ 230 w 284"/>
                  <a:gd name="T85" fmla="*/ 270 h 288"/>
                  <a:gd name="T86" fmla="*/ 236 w 284"/>
                  <a:gd name="T87" fmla="*/ 264 h 288"/>
                  <a:gd name="T88" fmla="*/ 188 w 284"/>
                  <a:gd name="T89" fmla="*/ 168 h 288"/>
                  <a:gd name="T90" fmla="*/ 176 w 284"/>
                  <a:gd name="T91" fmla="*/ 128 h 288"/>
                  <a:gd name="T92" fmla="*/ 174 w 284"/>
                  <a:gd name="T93" fmla="*/ 128 h 288"/>
                  <a:gd name="T94" fmla="*/ 182 w 284"/>
                  <a:gd name="T95" fmla="*/ 104 h 288"/>
                  <a:gd name="T96" fmla="*/ 260 w 284"/>
                  <a:gd name="T97" fmla="*/ 88 h 288"/>
                  <a:gd name="T98" fmla="*/ 262 w 284"/>
                  <a:gd name="T99" fmla="*/ 86 h 288"/>
                  <a:gd name="T100" fmla="*/ 280 w 284"/>
                  <a:gd name="T101" fmla="*/ 76 h 288"/>
                  <a:gd name="T102" fmla="*/ 284 w 284"/>
                  <a:gd name="T103" fmla="*/ 5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4" h="288">
                    <a:moveTo>
                      <a:pt x="284" y="58"/>
                    </a:moveTo>
                    <a:lnTo>
                      <a:pt x="278" y="44"/>
                    </a:lnTo>
                    <a:lnTo>
                      <a:pt x="268" y="32"/>
                    </a:lnTo>
                    <a:lnTo>
                      <a:pt x="260" y="30"/>
                    </a:lnTo>
                    <a:lnTo>
                      <a:pt x="258" y="30"/>
                    </a:lnTo>
                    <a:lnTo>
                      <a:pt x="258" y="28"/>
                    </a:lnTo>
                    <a:lnTo>
                      <a:pt x="258" y="28"/>
                    </a:lnTo>
                    <a:lnTo>
                      <a:pt x="250" y="24"/>
                    </a:lnTo>
                    <a:lnTo>
                      <a:pt x="250" y="24"/>
                    </a:lnTo>
                    <a:lnTo>
                      <a:pt x="248" y="24"/>
                    </a:lnTo>
                    <a:lnTo>
                      <a:pt x="244" y="26"/>
                    </a:lnTo>
                    <a:lnTo>
                      <a:pt x="234" y="28"/>
                    </a:lnTo>
                    <a:lnTo>
                      <a:pt x="234" y="28"/>
                    </a:lnTo>
                    <a:lnTo>
                      <a:pt x="232" y="26"/>
                    </a:lnTo>
                    <a:lnTo>
                      <a:pt x="222" y="22"/>
                    </a:lnTo>
                    <a:lnTo>
                      <a:pt x="222" y="22"/>
                    </a:lnTo>
                    <a:lnTo>
                      <a:pt x="220" y="22"/>
                    </a:lnTo>
                    <a:lnTo>
                      <a:pt x="220" y="20"/>
                    </a:lnTo>
                    <a:lnTo>
                      <a:pt x="220" y="20"/>
                    </a:lnTo>
                    <a:lnTo>
                      <a:pt x="212" y="12"/>
                    </a:lnTo>
                    <a:lnTo>
                      <a:pt x="204" y="4"/>
                    </a:lnTo>
                    <a:lnTo>
                      <a:pt x="196" y="0"/>
                    </a:lnTo>
                    <a:lnTo>
                      <a:pt x="188" y="8"/>
                    </a:lnTo>
                    <a:lnTo>
                      <a:pt x="176" y="16"/>
                    </a:lnTo>
                    <a:lnTo>
                      <a:pt x="172" y="40"/>
                    </a:lnTo>
                    <a:lnTo>
                      <a:pt x="172" y="40"/>
                    </a:lnTo>
                    <a:lnTo>
                      <a:pt x="172" y="40"/>
                    </a:lnTo>
                    <a:lnTo>
                      <a:pt x="162" y="58"/>
                    </a:lnTo>
                    <a:lnTo>
                      <a:pt x="162" y="60"/>
                    </a:lnTo>
                    <a:lnTo>
                      <a:pt x="162" y="60"/>
                    </a:lnTo>
                    <a:lnTo>
                      <a:pt x="154" y="68"/>
                    </a:lnTo>
                    <a:lnTo>
                      <a:pt x="144" y="86"/>
                    </a:lnTo>
                    <a:lnTo>
                      <a:pt x="144" y="86"/>
                    </a:lnTo>
                    <a:lnTo>
                      <a:pt x="144" y="88"/>
                    </a:lnTo>
                    <a:lnTo>
                      <a:pt x="144" y="88"/>
                    </a:lnTo>
                    <a:lnTo>
                      <a:pt x="124" y="104"/>
                    </a:lnTo>
                    <a:lnTo>
                      <a:pt x="116" y="118"/>
                    </a:lnTo>
                    <a:lnTo>
                      <a:pt x="116" y="118"/>
                    </a:lnTo>
                    <a:lnTo>
                      <a:pt x="114" y="120"/>
                    </a:lnTo>
                    <a:lnTo>
                      <a:pt x="110" y="124"/>
                    </a:lnTo>
                    <a:lnTo>
                      <a:pt x="96" y="132"/>
                    </a:lnTo>
                    <a:lnTo>
                      <a:pt x="88" y="144"/>
                    </a:lnTo>
                    <a:lnTo>
                      <a:pt x="88" y="144"/>
                    </a:lnTo>
                    <a:lnTo>
                      <a:pt x="74" y="164"/>
                    </a:lnTo>
                    <a:lnTo>
                      <a:pt x="72" y="164"/>
                    </a:lnTo>
                    <a:lnTo>
                      <a:pt x="72" y="164"/>
                    </a:lnTo>
                    <a:lnTo>
                      <a:pt x="72" y="164"/>
                    </a:lnTo>
                    <a:lnTo>
                      <a:pt x="8" y="160"/>
                    </a:lnTo>
                    <a:lnTo>
                      <a:pt x="0" y="168"/>
                    </a:lnTo>
                    <a:lnTo>
                      <a:pt x="0" y="180"/>
                    </a:lnTo>
                    <a:lnTo>
                      <a:pt x="6" y="208"/>
                    </a:lnTo>
                    <a:lnTo>
                      <a:pt x="20" y="226"/>
                    </a:lnTo>
                    <a:lnTo>
                      <a:pt x="32" y="232"/>
                    </a:lnTo>
                    <a:lnTo>
                      <a:pt x="32" y="234"/>
                    </a:lnTo>
                    <a:lnTo>
                      <a:pt x="32" y="234"/>
                    </a:lnTo>
                    <a:lnTo>
                      <a:pt x="32" y="234"/>
                    </a:lnTo>
                    <a:lnTo>
                      <a:pt x="32" y="234"/>
                    </a:lnTo>
                    <a:lnTo>
                      <a:pt x="40" y="244"/>
                    </a:lnTo>
                    <a:lnTo>
                      <a:pt x="42" y="252"/>
                    </a:lnTo>
                    <a:lnTo>
                      <a:pt x="42" y="262"/>
                    </a:lnTo>
                    <a:lnTo>
                      <a:pt x="38" y="266"/>
                    </a:lnTo>
                    <a:lnTo>
                      <a:pt x="40" y="268"/>
                    </a:lnTo>
                    <a:lnTo>
                      <a:pt x="44" y="268"/>
                    </a:lnTo>
                    <a:lnTo>
                      <a:pt x="48" y="258"/>
                    </a:lnTo>
                    <a:lnTo>
                      <a:pt x="50" y="258"/>
                    </a:lnTo>
                    <a:lnTo>
                      <a:pt x="62" y="262"/>
                    </a:lnTo>
                    <a:lnTo>
                      <a:pt x="64" y="266"/>
                    </a:lnTo>
                    <a:lnTo>
                      <a:pt x="70" y="266"/>
                    </a:lnTo>
                    <a:lnTo>
                      <a:pt x="70" y="266"/>
                    </a:lnTo>
                    <a:lnTo>
                      <a:pt x="68" y="260"/>
                    </a:lnTo>
                    <a:lnTo>
                      <a:pt x="68" y="260"/>
                    </a:lnTo>
                    <a:lnTo>
                      <a:pt x="76" y="246"/>
                    </a:lnTo>
                    <a:lnTo>
                      <a:pt x="76" y="246"/>
                    </a:lnTo>
                    <a:lnTo>
                      <a:pt x="78" y="244"/>
                    </a:lnTo>
                    <a:lnTo>
                      <a:pt x="80" y="242"/>
                    </a:lnTo>
                    <a:lnTo>
                      <a:pt x="88" y="242"/>
                    </a:lnTo>
                    <a:lnTo>
                      <a:pt x="102" y="242"/>
                    </a:lnTo>
                    <a:lnTo>
                      <a:pt x="110" y="232"/>
                    </a:lnTo>
                    <a:lnTo>
                      <a:pt x="110" y="222"/>
                    </a:lnTo>
                    <a:lnTo>
                      <a:pt x="112" y="212"/>
                    </a:lnTo>
                    <a:lnTo>
                      <a:pt x="112" y="212"/>
                    </a:lnTo>
                    <a:lnTo>
                      <a:pt x="114" y="210"/>
                    </a:lnTo>
                    <a:lnTo>
                      <a:pt x="114" y="210"/>
                    </a:lnTo>
                    <a:lnTo>
                      <a:pt x="120" y="206"/>
                    </a:lnTo>
                    <a:lnTo>
                      <a:pt x="120" y="206"/>
                    </a:lnTo>
                    <a:lnTo>
                      <a:pt x="120" y="206"/>
                    </a:lnTo>
                    <a:lnTo>
                      <a:pt x="122" y="206"/>
                    </a:lnTo>
                    <a:lnTo>
                      <a:pt x="134" y="208"/>
                    </a:lnTo>
                    <a:lnTo>
                      <a:pt x="134" y="210"/>
                    </a:lnTo>
                    <a:lnTo>
                      <a:pt x="136" y="220"/>
                    </a:lnTo>
                    <a:lnTo>
                      <a:pt x="136" y="224"/>
                    </a:lnTo>
                    <a:lnTo>
                      <a:pt x="138" y="232"/>
                    </a:lnTo>
                    <a:lnTo>
                      <a:pt x="140" y="232"/>
                    </a:lnTo>
                    <a:lnTo>
                      <a:pt x="144" y="226"/>
                    </a:lnTo>
                    <a:lnTo>
                      <a:pt x="144" y="226"/>
                    </a:lnTo>
                    <a:lnTo>
                      <a:pt x="152" y="216"/>
                    </a:lnTo>
                    <a:lnTo>
                      <a:pt x="152" y="216"/>
                    </a:lnTo>
                    <a:lnTo>
                      <a:pt x="160" y="212"/>
                    </a:lnTo>
                    <a:lnTo>
                      <a:pt x="162" y="212"/>
                    </a:lnTo>
                    <a:lnTo>
                      <a:pt x="162" y="210"/>
                    </a:lnTo>
                    <a:lnTo>
                      <a:pt x="172" y="214"/>
                    </a:lnTo>
                    <a:lnTo>
                      <a:pt x="174" y="214"/>
                    </a:lnTo>
                    <a:lnTo>
                      <a:pt x="176" y="214"/>
                    </a:lnTo>
                    <a:lnTo>
                      <a:pt x="180" y="226"/>
                    </a:lnTo>
                    <a:lnTo>
                      <a:pt x="180" y="236"/>
                    </a:lnTo>
                    <a:lnTo>
                      <a:pt x="188" y="252"/>
                    </a:lnTo>
                    <a:lnTo>
                      <a:pt x="188" y="252"/>
                    </a:lnTo>
                    <a:lnTo>
                      <a:pt x="188" y="254"/>
                    </a:lnTo>
                    <a:lnTo>
                      <a:pt x="188" y="264"/>
                    </a:lnTo>
                    <a:lnTo>
                      <a:pt x="192" y="270"/>
                    </a:lnTo>
                    <a:lnTo>
                      <a:pt x="194" y="270"/>
                    </a:lnTo>
                    <a:lnTo>
                      <a:pt x="196" y="266"/>
                    </a:lnTo>
                    <a:lnTo>
                      <a:pt x="198" y="264"/>
                    </a:lnTo>
                    <a:lnTo>
                      <a:pt x="208" y="270"/>
                    </a:lnTo>
                    <a:lnTo>
                      <a:pt x="208" y="270"/>
                    </a:lnTo>
                    <a:lnTo>
                      <a:pt x="208" y="270"/>
                    </a:lnTo>
                    <a:lnTo>
                      <a:pt x="208" y="272"/>
                    </a:lnTo>
                    <a:lnTo>
                      <a:pt x="208" y="272"/>
                    </a:lnTo>
                    <a:lnTo>
                      <a:pt x="212" y="286"/>
                    </a:lnTo>
                    <a:lnTo>
                      <a:pt x="216" y="288"/>
                    </a:lnTo>
                    <a:lnTo>
                      <a:pt x="216" y="286"/>
                    </a:lnTo>
                    <a:lnTo>
                      <a:pt x="220" y="276"/>
                    </a:lnTo>
                    <a:lnTo>
                      <a:pt x="220" y="276"/>
                    </a:lnTo>
                    <a:lnTo>
                      <a:pt x="222" y="274"/>
                    </a:lnTo>
                    <a:lnTo>
                      <a:pt x="222" y="274"/>
                    </a:lnTo>
                    <a:lnTo>
                      <a:pt x="224" y="274"/>
                    </a:lnTo>
                    <a:lnTo>
                      <a:pt x="228" y="270"/>
                    </a:lnTo>
                    <a:lnTo>
                      <a:pt x="230" y="270"/>
                    </a:lnTo>
                    <a:lnTo>
                      <a:pt x="230" y="270"/>
                    </a:lnTo>
                    <a:lnTo>
                      <a:pt x="236" y="270"/>
                    </a:lnTo>
                    <a:lnTo>
                      <a:pt x="236" y="266"/>
                    </a:lnTo>
                    <a:lnTo>
                      <a:pt x="236" y="264"/>
                    </a:lnTo>
                    <a:lnTo>
                      <a:pt x="232" y="226"/>
                    </a:lnTo>
                    <a:lnTo>
                      <a:pt x="216" y="202"/>
                    </a:lnTo>
                    <a:lnTo>
                      <a:pt x="188" y="168"/>
                    </a:lnTo>
                    <a:lnTo>
                      <a:pt x="186" y="168"/>
                    </a:lnTo>
                    <a:lnTo>
                      <a:pt x="184" y="146"/>
                    </a:lnTo>
                    <a:lnTo>
                      <a:pt x="176" y="128"/>
                    </a:lnTo>
                    <a:lnTo>
                      <a:pt x="176" y="128"/>
                    </a:lnTo>
                    <a:lnTo>
                      <a:pt x="174" y="128"/>
                    </a:lnTo>
                    <a:lnTo>
                      <a:pt x="174" y="128"/>
                    </a:lnTo>
                    <a:lnTo>
                      <a:pt x="176" y="126"/>
                    </a:lnTo>
                    <a:lnTo>
                      <a:pt x="180" y="104"/>
                    </a:lnTo>
                    <a:lnTo>
                      <a:pt x="182" y="104"/>
                    </a:lnTo>
                    <a:lnTo>
                      <a:pt x="184" y="104"/>
                    </a:lnTo>
                    <a:lnTo>
                      <a:pt x="234" y="102"/>
                    </a:lnTo>
                    <a:lnTo>
                      <a:pt x="260" y="88"/>
                    </a:lnTo>
                    <a:lnTo>
                      <a:pt x="260" y="88"/>
                    </a:lnTo>
                    <a:lnTo>
                      <a:pt x="262" y="86"/>
                    </a:lnTo>
                    <a:lnTo>
                      <a:pt x="262" y="86"/>
                    </a:lnTo>
                    <a:lnTo>
                      <a:pt x="274" y="82"/>
                    </a:lnTo>
                    <a:lnTo>
                      <a:pt x="278" y="78"/>
                    </a:lnTo>
                    <a:lnTo>
                      <a:pt x="280" y="76"/>
                    </a:lnTo>
                    <a:lnTo>
                      <a:pt x="280" y="76"/>
                    </a:lnTo>
                    <a:lnTo>
                      <a:pt x="282" y="68"/>
                    </a:lnTo>
                    <a:lnTo>
                      <a:pt x="284" y="58"/>
                    </a:lnTo>
                    <a:lnTo>
                      <a:pt x="284" y="5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3" name="MH_Other_13"/>
              <p:cNvSpPr>
                <a:spLocks/>
              </p:cNvSpPr>
              <p:nvPr>
                <p:custDataLst>
                  <p:tags r:id="rId28"/>
                </p:custDataLst>
              </p:nvPr>
            </p:nvSpPr>
            <p:spPr bwMode="auto">
              <a:xfrm>
                <a:off x="4667314" y="3041267"/>
                <a:ext cx="434638" cy="697829"/>
              </a:xfrm>
              <a:custGeom>
                <a:avLst/>
                <a:gdLst>
                  <a:gd name="T0" fmla="*/ 108 w 324"/>
                  <a:gd name="T1" fmla="*/ 196 h 578"/>
                  <a:gd name="T2" fmla="*/ 124 w 324"/>
                  <a:gd name="T3" fmla="*/ 202 h 578"/>
                  <a:gd name="T4" fmla="*/ 176 w 324"/>
                  <a:gd name="T5" fmla="*/ 228 h 578"/>
                  <a:gd name="T6" fmla="*/ 186 w 324"/>
                  <a:gd name="T7" fmla="*/ 244 h 578"/>
                  <a:gd name="T8" fmla="*/ 178 w 324"/>
                  <a:gd name="T9" fmla="*/ 260 h 578"/>
                  <a:gd name="T10" fmla="*/ 178 w 324"/>
                  <a:gd name="T11" fmla="*/ 286 h 578"/>
                  <a:gd name="T12" fmla="*/ 168 w 324"/>
                  <a:gd name="T13" fmla="*/ 316 h 578"/>
                  <a:gd name="T14" fmla="*/ 140 w 324"/>
                  <a:gd name="T15" fmla="*/ 312 h 578"/>
                  <a:gd name="T16" fmla="*/ 130 w 324"/>
                  <a:gd name="T17" fmla="*/ 340 h 578"/>
                  <a:gd name="T18" fmla="*/ 116 w 324"/>
                  <a:gd name="T19" fmla="*/ 354 h 578"/>
                  <a:gd name="T20" fmla="*/ 88 w 324"/>
                  <a:gd name="T21" fmla="*/ 348 h 578"/>
                  <a:gd name="T22" fmla="*/ 40 w 324"/>
                  <a:gd name="T23" fmla="*/ 376 h 578"/>
                  <a:gd name="T24" fmla="*/ 48 w 324"/>
                  <a:gd name="T25" fmla="*/ 408 h 578"/>
                  <a:gd name="T26" fmla="*/ 52 w 324"/>
                  <a:gd name="T27" fmla="*/ 440 h 578"/>
                  <a:gd name="T28" fmla="*/ 16 w 324"/>
                  <a:gd name="T29" fmla="*/ 446 h 578"/>
                  <a:gd name="T30" fmla="*/ 6 w 324"/>
                  <a:gd name="T31" fmla="*/ 486 h 578"/>
                  <a:gd name="T32" fmla="*/ 30 w 324"/>
                  <a:gd name="T33" fmla="*/ 518 h 578"/>
                  <a:gd name="T34" fmla="*/ 80 w 324"/>
                  <a:gd name="T35" fmla="*/ 504 h 578"/>
                  <a:gd name="T36" fmla="*/ 94 w 324"/>
                  <a:gd name="T37" fmla="*/ 532 h 578"/>
                  <a:gd name="T38" fmla="*/ 104 w 324"/>
                  <a:gd name="T39" fmla="*/ 530 h 578"/>
                  <a:gd name="T40" fmla="*/ 152 w 324"/>
                  <a:gd name="T41" fmla="*/ 546 h 578"/>
                  <a:gd name="T42" fmla="*/ 196 w 324"/>
                  <a:gd name="T43" fmla="*/ 548 h 578"/>
                  <a:gd name="T44" fmla="*/ 208 w 324"/>
                  <a:gd name="T45" fmla="*/ 556 h 578"/>
                  <a:gd name="T46" fmla="*/ 226 w 324"/>
                  <a:gd name="T47" fmla="*/ 574 h 578"/>
                  <a:gd name="T48" fmla="*/ 240 w 324"/>
                  <a:gd name="T49" fmla="*/ 548 h 578"/>
                  <a:gd name="T50" fmla="*/ 246 w 324"/>
                  <a:gd name="T51" fmla="*/ 516 h 578"/>
                  <a:gd name="T52" fmla="*/ 268 w 324"/>
                  <a:gd name="T53" fmla="*/ 512 h 578"/>
                  <a:gd name="T54" fmla="*/ 236 w 324"/>
                  <a:gd name="T55" fmla="*/ 476 h 578"/>
                  <a:gd name="T56" fmla="*/ 242 w 324"/>
                  <a:gd name="T57" fmla="*/ 460 h 578"/>
                  <a:gd name="T58" fmla="*/ 302 w 324"/>
                  <a:gd name="T59" fmla="*/ 466 h 578"/>
                  <a:gd name="T60" fmla="*/ 320 w 324"/>
                  <a:gd name="T61" fmla="*/ 438 h 578"/>
                  <a:gd name="T62" fmla="*/ 296 w 324"/>
                  <a:gd name="T63" fmla="*/ 420 h 578"/>
                  <a:gd name="T64" fmla="*/ 276 w 324"/>
                  <a:gd name="T65" fmla="*/ 368 h 578"/>
                  <a:gd name="T66" fmla="*/ 274 w 324"/>
                  <a:gd name="T67" fmla="*/ 364 h 578"/>
                  <a:gd name="T68" fmla="*/ 280 w 324"/>
                  <a:gd name="T69" fmla="*/ 232 h 578"/>
                  <a:gd name="T70" fmla="*/ 278 w 324"/>
                  <a:gd name="T71" fmla="*/ 162 h 578"/>
                  <a:gd name="T72" fmla="*/ 296 w 324"/>
                  <a:gd name="T73" fmla="*/ 136 h 578"/>
                  <a:gd name="T74" fmla="*/ 280 w 324"/>
                  <a:gd name="T75" fmla="*/ 110 h 578"/>
                  <a:gd name="T76" fmla="*/ 276 w 324"/>
                  <a:gd name="T77" fmla="*/ 88 h 578"/>
                  <a:gd name="T78" fmla="*/ 298 w 324"/>
                  <a:gd name="T79" fmla="*/ 60 h 578"/>
                  <a:gd name="T80" fmla="*/ 290 w 324"/>
                  <a:gd name="T81" fmla="*/ 34 h 578"/>
                  <a:gd name="T82" fmla="*/ 312 w 324"/>
                  <a:gd name="T83" fmla="*/ 12 h 578"/>
                  <a:gd name="T84" fmla="*/ 292 w 324"/>
                  <a:gd name="T85" fmla="*/ 18 h 578"/>
                  <a:gd name="T86" fmla="*/ 260 w 324"/>
                  <a:gd name="T87" fmla="*/ 28 h 578"/>
                  <a:gd name="T88" fmla="*/ 210 w 324"/>
                  <a:gd name="T89" fmla="*/ 56 h 578"/>
                  <a:gd name="T90" fmla="*/ 192 w 324"/>
                  <a:gd name="T91" fmla="*/ 88 h 578"/>
                  <a:gd name="T92" fmla="*/ 184 w 324"/>
                  <a:gd name="T93" fmla="*/ 130 h 578"/>
                  <a:gd name="T94" fmla="*/ 174 w 324"/>
                  <a:gd name="T95" fmla="*/ 144 h 578"/>
                  <a:gd name="T96" fmla="*/ 172 w 324"/>
                  <a:gd name="T97" fmla="*/ 146 h 578"/>
                  <a:gd name="T98" fmla="*/ 152 w 324"/>
                  <a:gd name="T99" fmla="*/ 148 h 578"/>
                  <a:gd name="T100" fmla="*/ 108 w 324"/>
                  <a:gd name="T101" fmla="*/ 13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4" h="578">
                    <a:moveTo>
                      <a:pt x="108" y="132"/>
                    </a:moveTo>
                    <a:lnTo>
                      <a:pt x="104" y="130"/>
                    </a:lnTo>
                    <a:lnTo>
                      <a:pt x="96" y="180"/>
                    </a:lnTo>
                    <a:lnTo>
                      <a:pt x="108" y="196"/>
                    </a:lnTo>
                    <a:lnTo>
                      <a:pt x="122" y="200"/>
                    </a:lnTo>
                    <a:lnTo>
                      <a:pt x="122" y="200"/>
                    </a:lnTo>
                    <a:lnTo>
                      <a:pt x="122" y="200"/>
                    </a:lnTo>
                    <a:lnTo>
                      <a:pt x="124" y="202"/>
                    </a:lnTo>
                    <a:lnTo>
                      <a:pt x="140" y="216"/>
                    </a:lnTo>
                    <a:lnTo>
                      <a:pt x="164" y="220"/>
                    </a:lnTo>
                    <a:lnTo>
                      <a:pt x="164" y="220"/>
                    </a:lnTo>
                    <a:lnTo>
                      <a:pt x="176" y="228"/>
                    </a:lnTo>
                    <a:lnTo>
                      <a:pt x="176" y="228"/>
                    </a:lnTo>
                    <a:lnTo>
                      <a:pt x="176" y="228"/>
                    </a:lnTo>
                    <a:lnTo>
                      <a:pt x="176" y="230"/>
                    </a:lnTo>
                    <a:lnTo>
                      <a:pt x="186" y="244"/>
                    </a:lnTo>
                    <a:lnTo>
                      <a:pt x="188" y="244"/>
                    </a:lnTo>
                    <a:lnTo>
                      <a:pt x="186" y="246"/>
                    </a:lnTo>
                    <a:lnTo>
                      <a:pt x="178" y="260"/>
                    </a:lnTo>
                    <a:lnTo>
                      <a:pt x="178" y="260"/>
                    </a:lnTo>
                    <a:lnTo>
                      <a:pt x="178" y="264"/>
                    </a:lnTo>
                    <a:lnTo>
                      <a:pt x="176" y="272"/>
                    </a:lnTo>
                    <a:lnTo>
                      <a:pt x="178" y="272"/>
                    </a:lnTo>
                    <a:lnTo>
                      <a:pt x="178" y="286"/>
                    </a:lnTo>
                    <a:lnTo>
                      <a:pt x="176" y="288"/>
                    </a:lnTo>
                    <a:lnTo>
                      <a:pt x="176" y="288"/>
                    </a:lnTo>
                    <a:lnTo>
                      <a:pt x="170" y="312"/>
                    </a:lnTo>
                    <a:lnTo>
                      <a:pt x="168" y="316"/>
                    </a:lnTo>
                    <a:lnTo>
                      <a:pt x="168" y="316"/>
                    </a:lnTo>
                    <a:lnTo>
                      <a:pt x="164" y="314"/>
                    </a:lnTo>
                    <a:lnTo>
                      <a:pt x="154" y="312"/>
                    </a:lnTo>
                    <a:lnTo>
                      <a:pt x="140" y="312"/>
                    </a:lnTo>
                    <a:lnTo>
                      <a:pt x="128" y="316"/>
                    </a:lnTo>
                    <a:lnTo>
                      <a:pt x="116" y="328"/>
                    </a:lnTo>
                    <a:lnTo>
                      <a:pt x="112" y="332"/>
                    </a:lnTo>
                    <a:lnTo>
                      <a:pt x="130" y="340"/>
                    </a:lnTo>
                    <a:lnTo>
                      <a:pt x="128" y="344"/>
                    </a:lnTo>
                    <a:lnTo>
                      <a:pt x="128" y="344"/>
                    </a:lnTo>
                    <a:lnTo>
                      <a:pt x="124" y="350"/>
                    </a:lnTo>
                    <a:lnTo>
                      <a:pt x="116" y="354"/>
                    </a:lnTo>
                    <a:lnTo>
                      <a:pt x="106" y="354"/>
                    </a:lnTo>
                    <a:lnTo>
                      <a:pt x="88" y="348"/>
                    </a:lnTo>
                    <a:lnTo>
                      <a:pt x="88" y="348"/>
                    </a:lnTo>
                    <a:lnTo>
                      <a:pt x="88" y="348"/>
                    </a:lnTo>
                    <a:lnTo>
                      <a:pt x="70" y="338"/>
                    </a:lnTo>
                    <a:lnTo>
                      <a:pt x="64" y="338"/>
                    </a:lnTo>
                    <a:lnTo>
                      <a:pt x="44" y="366"/>
                    </a:lnTo>
                    <a:lnTo>
                      <a:pt x="40" y="376"/>
                    </a:lnTo>
                    <a:lnTo>
                      <a:pt x="40" y="392"/>
                    </a:lnTo>
                    <a:lnTo>
                      <a:pt x="48" y="406"/>
                    </a:lnTo>
                    <a:lnTo>
                      <a:pt x="48" y="408"/>
                    </a:lnTo>
                    <a:lnTo>
                      <a:pt x="48" y="408"/>
                    </a:lnTo>
                    <a:lnTo>
                      <a:pt x="48" y="408"/>
                    </a:lnTo>
                    <a:lnTo>
                      <a:pt x="52" y="420"/>
                    </a:lnTo>
                    <a:lnTo>
                      <a:pt x="52" y="422"/>
                    </a:lnTo>
                    <a:lnTo>
                      <a:pt x="52" y="440"/>
                    </a:lnTo>
                    <a:lnTo>
                      <a:pt x="52" y="442"/>
                    </a:lnTo>
                    <a:lnTo>
                      <a:pt x="54" y="444"/>
                    </a:lnTo>
                    <a:lnTo>
                      <a:pt x="40" y="446"/>
                    </a:lnTo>
                    <a:lnTo>
                      <a:pt x="16" y="446"/>
                    </a:lnTo>
                    <a:lnTo>
                      <a:pt x="6" y="454"/>
                    </a:lnTo>
                    <a:lnTo>
                      <a:pt x="0" y="462"/>
                    </a:lnTo>
                    <a:lnTo>
                      <a:pt x="2" y="462"/>
                    </a:lnTo>
                    <a:lnTo>
                      <a:pt x="6" y="486"/>
                    </a:lnTo>
                    <a:lnTo>
                      <a:pt x="8" y="486"/>
                    </a:lnTo>
                    <a:lnTo>
                      <a:pt x="8" y="496"/>
                    </a:lnTo>
                    <a:lnTo>
                      <a:pt x="12" y="508"/>
                    </a:lnTo>
                    <a:lnTo>
                      <a:pt x="30" y="518"/>
                    </a:lnTo>
                    <a:lnTo>
                      <a:pt x="54" y="512"/>
                    </a:lnTo>
                    <a:lnTo>
                      <a:pt x="66" y="504"/>
                    </a:lnTo>
                    <a:lnTo>
                      <a:pt x="68" y="504"/>
                    </a:lnTo>
                    <a:lnTo>
                      <a:pt x="80" y="504"/>
                    </a:lnTo>
                    <a:lnTo>
                      <a:pt x="86" y="520"/>
                    </a:lnTo>
                    <a:lnTo>
                      <a:pt x="86" y="520"/>
                    </a:lnTo>
                    <a:lnTo>
                      <a:pt x="92" y="526"/>
                    </a:lnTo>
                    <a:lnTo>
                      <a:pt x="94" y="532"/>
                    </a:lnTo>
                    <a:lnTo>
                      <a:pt x="100" y="532"/>
                    </a:lnTo>
                    <a:lnTo>
                      <a:pt x="102" y="532"/>
                    </a:lnTo>
                    <a:lnTo>
                      <a:pt x="104" y="532"/>
                    </a:lnTo>
                    <a:lnTo>
                      <a:pt x="104" y="530"/>
                    </a:lnTo>
                    <a:lnTo>
                      <a:pt x="116" y="520"/>
                    </a:lnTo>
                    <a:lnTo>
                      <a:pt x="126" y="540"/>
                    </a:lnTo>
                    <a:lnTo>
                      <a:pt x="136" y="546"/>
                    </a:lnTo>
                    <a:lnTo>
                      <a:pt x="152" y="546"/>
                    </a:lnTo>
                    <a:lnTo>
                      <a:pt x="164" y="544"/>
                    </a:lnTo>
                    <a:lnTo>
                      <a:pt x="168" y="544"/>
                    </a:lnTo>
                    <a:lnTo>
                      <a:pt x="196" y="548"/>
                    </a:lnTo>
                    <a:lnTo>
                      <a:pt x="196" y="548"/>
                    </a:lnTo>
                    <a:lnTo>
                      <a:pt x="196" y="550"/>
                    </a:lnTo>
                    <a:lnTo>
                      <a:pt x="208" y="556"/>
                    </a:lnTo>
                    <a:lnTo>
                      <a:pt x="208" y="556"/>
                    </a:lnTo>
                    <a:lnTo>
                      <a:pt x="208" y="556"/>
                    </a:lnTo>
                    <a:lnTo>
                      <a:pt x="208" y="558"/>
                    </a:lnTo>
                    <a:lnTo>
                      <a:pt x="220" y="566"/>
                    </a:lnTo>
                    <a:lnTo>
                      <a:pt x="220" y="566"/>
                    </a:lnTo>
                    <a:lnTo>
                      <a:pt x="226" y="574"/>
                    </a:lnTo>
                    <a:lnTo>
                      <a:pt x="234" y="578"/>
                    </a:lnTo>
                    <a:lnTo>
                      <a:pt x="248" y="576"/>
                    </a:lnTo>
                    <a:lnTo>
                      <a:pt x="248" y="560"/>
                    </a:lnTo>
                    <a:lnTo>
                      <a:pt x="240" y="548"/>
                    </a:lnTo>
                    <a:lnTo>
                      <a:pt x="240" y="548"/>
                    </a:lnTo>
                    <a:lnTo>
                      <a:pt x="240" y="548"/>
                    </a:lnTo>
                    <a:lnTo>
                      <a:pt x="236" y="526"/>
                    </a:lnTo>
                    <a:lnTo>
                      <a:pt x="246" y="516"/>
                    </a:lnTo>
                    <a:lnTo>
                      <a:pt x="248" y="514"/>
                    </a:lnTo>
                    <a:lnTo>
                      <a:pt x="248" y="514"/>
                    </a:lnTo>
                    <a:lnTo>
                      <a:pt x="258" y="512"/>
                    </a:lnTo>
                    <a:lnTo>
                      <a:pt x="268" y="512"/>
                    </a:lnTo>
                    <a:lnTo>
                      <a:pt x="272" y="508"/>
                    </a:lnTo>
                    <a:lnTo>
                      <a:pt x="264" y="500"/>
                    </a:lnTo>
                    <a:lnTo>
                      <a:pt x="242" y="484"/>
                    </a:lnTo>
                    <a:lnTo>
                      <a:pt x="236" y="476"/>
                    </a:lnTo>
                    <a:lnTo>
                      <a:pt x="236" y="476"/>
                    </a:lnTo>
                    <a:lnTo>
                      <a:pt x="234" y="474"/>
                    </a:lnTo>
                    <a:lnTo>
                      <a:pt x="236" y="472"/>
                    </a:lnTo>
                    <a:lnTo>
                      <a:pt x="242" y="460"/>
                    </a:lnTo>
                    <a:lnTo>
                      <a:pt x="244" y="462"/>
                    </a:lnTo>
                    <a:lnTo>
                      <a:pt x="260" y="466"/>
                    </a:lnTo>
                    <a:lnTo>
                      <a:pt x="302" y="464"/>
                    </a:lnTo>
                    <a:lnTo>
                      <a:pt x="302" y="466"/>
                    </a:lnTo>
                    <a:lnTo>
                      <a:pt x="304" y="466"/>
                    </a:lnTo>
                    <a:lnTo>
                      <a:pt x="316" y="470"/>
                    </a:lnTo>
                    <a:lnTo>
                      <a:pt x="324" y="462"/>
                    </a:lnTo>
                    <a:lnTo>
                      <a:pt x="320" y="438"/>
                    </a:lnTo>
                    <a:lnTo>
                      <a:pt x="304" y="428"/>
                    </a:lnTo>
                    <a:lnTo>
                      <a:pt x="304" y="428"/>
                    </a:lnTo>
                    <a:lnTo>
                      <a:pt x="300" y="424"/>
                    </a:lnTo>
                    <a:lnTo>
                      <a:pt x="296" y="420"/>
                    </a:lnTo>
                    <a:lnTo>
                      <a:pt x="292" y="410"/>
                    </a:lnTo>
                    <a:lnTo>
                      <a:pt x="290" y="394"/>
                    </a:lnTo>
                    <a:lnTo>
                      <a:pt x="290" y="374"/>
                    </a:lnTo>
                    <a:lnTo>
                      <a:pt x="276" y="368"/>
                    </a:lnTo>
                    <a:lnTo>
                      <a:pt x="276" y="368"/>
                    </a:lnTo>
                    <a:lnTo>
                      <a:pt x="274" y="368"/>
                    </a:lnTo>
                    <a:lnTo>
                      <a:pt x="274" y="366"/>
                    </a:lnTo>
                    <a:lnTo>
                      <a:pt x="274" y="364"/>
                    </a:lnTo>
                    <a:lnTo>
                      <a:pt x="272" y="344"/>
                    </a:lnTo>
                    <a:lnTo>
                      <a:pt x="288" y="262"/>
                    </a:lnTo>
                    <a:lnTo>
                      <a:pt x="288" y="262"/>
                    </a:lnTo>
                    <a:lnTo>
                      <a:pt x="280" y="232"/>
                    </a:lnTo>
                    <a:lnTo>
                      <a:pt x="278" y="214"/>
                    </a:lnTo>
                    <a:lnTo>
                      <a:pt x="276" y="190"/>
                    </a:lnTo>
                    <a:lnTo>
                      <a:pt x="278" y="164"/>
                    </a:lnTo>
                    <a:lnTo>
                      <a:pt x="278" y="162"/>
                    </a:lnTo>
                    <a:lnTo>
                      <a:pt x="280" y="160"/>
                    </a:lnTo>
                    <a:lnTo>
                      <a:pt x="280" y="160"/>
                    </a:lnTo>
                    <a:lnTo>
                      <a:pt x="296" y="148"/>
                    </a:lnTo>
                    <a:lnTo>
                      <a:pt x="296" y="136"/>
                    </a:lnTo>
                    <a:lnTo>
                      <a:pt x="296" y="136"/>
                    </a:lnTo>
                    <a:lnTo>
                      <a:pt x="294" y="130"/>
                    </a:lnTo>
                    <a:lnTo>
                      <a:pt x="290" y="122"/>
                    </a:lnTo>
                    <a:lnTo>
                      <a:pt x="280" y="110"/>
                    </a:lnTo>
                    <a:lnTo>
                      <a:pt x="278" y="110"/>
                    </a:lnTo>
                    <a:lnTo>
                      <a:pt x="278" y="108"/>
                    </a:lnTo>
                    <a:lnTo>
                      <a:pt x="276" y="88"/>
                    </a:lnTo>
                    <a:lnTo>
                      <a:pt x="276" y="88"/>
                    </a:lnTo>
                    <a:lnTo>
                      <a:pt x="276" y="88"/>
                    </a:lnTo>
                    <a:lnTo>
                      <a:pt x="276" y="86"/>
                    </a:lnTo>
                    <a:lnTo>
                      <a:pt x="276" y="86"/>
                    </a:lnTo>
                    <a:lnTo>
                      <a:pt x="298" y="60"/>
                    </a:lnTo>
                    <a:lnTo>
                      <a:pt x="298" y="48"/>
                    </a:lnTo>
                    <a:lnTo>
                      <a:pt x="292" y="36"/>
                    </a:lnTo>
                    <a:lnTo>
                      <a:pt x="292" y="36"/>
                    </a:lnTo>
                    <a:lnTo>
                      <a:pt x="290" y="34"/>
                    </a:lnTo>
                    <a:lnTo>
                      <a:pt x="300" y="20"/>
                    </a:lnTo>
                    <a:lnTo>
                      <a:pt x="300" y="20"/>
                    </a:lnTo>
                    <a:lnTo>
                      <a:pt x="302" y="20"/>
                    </a:lnTo>
                    <a:lnTo>
                      <a:pt x="312" y="12"/>
                    </a:lnTo>
                    <a:lnTo>
                      <a:pt x="312" y="0"/>
                    </a:lnTo>
                    <a:lnTo>
                      <a:pt x="306" y="0"/>
                    </a:lnTo>
                    <a:lnTo>
                      <a:pt x="296" y="0"/>
                    </a:lnTo>
                    <a:lnTo>
                      <a:pt x="292" y="18"/>
                    </a:lnTo>
                    <a:lnTo>
                      <a:pt x="290" y="18"/>
                    </a:lnTo>
                    <a:lnTo>
                      <a:pt x="268" y="10"/>
                    </a:lnTo>
                    <a:lnTo>
                      <a:pt x="256" y="8"/>
                    </a:lnTo>
                    <a:lnTo>
                      <a:pt x="260" y="28"/>
                    </a:lnTo>
                    <a:lnTo>
                      <a:pt x="244" y="32"/>
                    </a:lnTo>
                    <a:lnTo>
                      <a:pt x="218" y="46"/>
                    </a:lnTo>
                    <a:lnTo>
                      <a:pt x="210" y="56"/>
                    </a:lnTo>
                    <a:lnTo>
                      <a:pt x="210" y="56"/>
                    </a:lnTo>
                    <a:lnTo>
                      <a:pt x="210" y="58"/>
                    </a:lnTo>
                    <a:lnTo>
                      <a:pt x="208" y="58"/>
                    </a:lnTo>
                    <a:lnTo>
                      <a:pt x="196" y="70"/>
                    </a:lnTo>
                    <a:lnTo>
                      <a:pt x="192" y="88"/>
                    </a:lnTo>
                    <a:lnTo>
                      <a:pt x="192" y="90"/>
                    </a:lnTo>
                    <a:lnTo>
                      <a:pt x="186" y="118"/>
                    </a:lnTo>
                    <a:lnTo>
                      <a:pt x="186" y="118"/>
                    </a:lnTo>
                    <a:lnTo>
                      <a:pt x="184" y="130"/>
                    </a:lnTo>
                    <a:lnTo>
                      <a:pt x="184" y="132"/>
                    </a:lnTo>
                    <a:lnTo>
                      <a:pt x="184" y="132"/>
                    </a:lnTo>
                    <a:lnTo>
                      <a:pt x="182" y="132"/>
                    </a:lnTo>
                    <a:lnTo>
                      <a:pt x="174" y="144"/>
                    </a:lnTo>
                    <a:lnTo>
                      <a:pt x="172" y="144"/>
                    </a:lnTo>
                    <a:lnTo>
                      <a:pt x="172" y="144"/>
                    </a:lnTo>
                    <a:lnTo>
                      <a:pt x="172" y="146"/>
                    </a:lnTo>
                    <a:lnTo>
                      <a:pt x="172" y="146"/>
                    </a:lnTo>
                    <a:lnTo>
                      <a:pt x="152" y="148"/>
                    </a:lnTo>
                    <a:lnTo>
                      <a:pt x="152" y="148"/>
                    </a:lnTo>
                    <a:lnTo>
                      <a:pt x="152" y="148"/>
                    </a:lnTo>
                    <a:lnTo>
                      <a:pt x="152" y="148"/>
                    </a:lnTo>
                    <a:lnTo>
                      <a:pt x="152" y="148"/>
                    </a:lnTo>
                    <a:lnTo>
                      <a:pt x="122" y="138"/>
                    </a:lnTo>
                    <a:lnTo>
                      <a:pt x="122" y="138"/>
                    </a:lnTo>
                    <a:lnTo>
                      <a:pt x="108" y="132"/>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4" name="MH_Other_14"/>
              <p:cNvSpPr>
                <a:spLocks/>
              </p:cNvSpPr>
              <p:nvPr>
                <p:custDataLst>
                  <p:tags r:id="rId29"/>
                </p:custDataLst>
              </p:nvPr>
            </p:nvSpPr>
            <p:spPr bwMode="auto">
              <a:xfrm>
                <a:off x="5042328" y="2911586"/>
                <a:ext cx="290281" cy="570951"/>
              </a:xfrm>
              <a:custGeom>
                <a:avLst/>
                <a:gdLst>
                  <a:gd name="T0" fmla="*/ 200 w 216"/>
                  <a:gd name="T1" fmla="*/ 8 h 474"/>
                  <a:gd name="T2" fmla="*/ 188 w 216"/>
                  <a:gd name="T3" fmla="*/ 12 h 474"/>
                  <a:gd name="T4" fmla="*/ 176 w 216"/>
                  <a:gd name="T5" fmla="*/ 24 h 474"/>
                  <a:gd name="T6" fmla="*/ 174 w 216"/>
                  <a:gd name="T7" fmla="*/ 24 h 474"/>
                  <a:gd name="T8" fmla="*/ 136 w 216"/>
                  <a:gd name="T9" fmla="*/ 28 h 474"/>
                  <a:gd name="T10" fmla="*/ 122 w 216"/>
                  <a:gd name="T11" fmla="*/ 40 h 474"/>
                  <a:gd name="T12" fmla="*/ 112 w 216"/>
                  <a:gd name="T13" fmla="*/ 48 h 474"/>
                  <a:gd name="T14" fmla="*/ 92 w 216"/>
                  <a:gd name="T15" fmla="*/ 48 h 474"/>
                  <a:gd name="T16" fmla="*/ 84 w 216"/>
                  <a:gd name="T17" fmla="*/ 76 h 474"/>
                  <a:gd name="T18" fmla="*/ 82 w 216"/>
                  <a:gd name="T19" fmla="*/ 76 h 474"/>
                  <a:gd name="T20" fmla="*/ 66 w 216"/>
                  <a:gd name="T21" fmla="*/ 92 h 474"/>
                  <a:gd name="T22" fmla="*/ 42 w 216"/>
                  <a:gd name="T23" fmla="*/ 120 h 474"/>
                  <a:gd name="T24" fmla="*/ 28 w 216"/>
                  <a:gd name="T25" fmla="*/ 136 h 474"/>
                  <a:gd name="T26" fmla="*/ 26 w 216"/>
                  <a:gd name="T27" fmla="*/ 154 h 474"/>
                  <a:gd name="T28" fmla="*/ 26 w 216"/>
                  <a:gd name="T29" fmla="*/ 170 h 474"/>
                  <a:gd name="T30" fmla="*/ 16 w 216"/>
                  <a:gd name="T31" fmla="*/ 184 h 474"/>
                  <a:gd name="T32" fmla="*/ 16 w 216"/>
                  <a:gd name="T33" fmla="*/ 224 h 474"/>
                  <a:gd name="T34" fmla="*/ 16 w 216"/>
                  <a:gd name="T35" fmla="*/ 224 h 474"/>
                  <a:gd name="T36" fmla="*/ 24 w 216"/>
                  <a:gd name="T37" fmla="*/ 262 h 474"/>
                  <a:gd name="T38" fmla="*/ 6 w 216"/>
                  <a:gd name="T39" fmla="*/ 276 h 474"/>
                  <a:gd name="T40" fmla="*/ 6 w 216"/>
                  <a:gd name="T41" fmla="*/ 324 h 474"/>
                  <a:gd name="T42" fmla="*/ 18 w 216"/>
                  <a:gd name="T43" fmla="*/ 370 h 474"/>
                  <a:gd name="T44" fmla="*/ 2 w 216"/>
                  <a:gd name="T45" fmla="*/ 468 h 474"/>
                  <a:gd name="T46" fmla="*/ 32 w 216"/>
                  <a:gd name="T47" fmla="*/ 456 h 474"/>
                  <a:gd name="T48" fmla="*/ 112 w 216"/>
                  <a:gd name="T49" fmla="*/ 416 h 474"/>
                  <a:gd name="T50" fmla="*/ 116 w 216"/>
                  <a:gd name="T51" fmla="*/ 416 h 474"/>
                  <a:gd name="T52" fmla="*/ 162 w 216"/>
                  <a:gd name="T53" fmla="*/ 416 h 474"/>
                  <a:gd name="T54" fmla="*/ 182 w 216"/>
                  <a:gd name="T55" fmla="*/ 392 h 474"/>
                  <a:gd name="T56" fmla="*/ 190 w 216"/>
                  <a:gd name="T57" fmla="*/ 372 h 474"/>
                  <a:gd name="T58" fmla="*/ 190 w 216"/>
                  <a:gd name="T59" fmla="*/ 368 h 474"/>
                  <a:gd name="T60" fmla="*/ 194 w 216"/>
                  <a:gd name="T61" fmla="*/ 364 h 474"/>
                  <a:gd name="T62" fmla="*/ 190 w 216"/>
                  <a:gd name="T63" fmla="*/ 356 h 474"/>
                  <a:gd name="T64" fmla="*/ 198 w 216"/>
                  <a:gd name="T65" fmla="*/ 336 h 474"/>
                  <a:gd name="T66" fmla="*/ 184 w 216"/>
                  <a:gd name="T67" fmla="*/ 310 h 474"/>
                  <a:gd name="T68" fmla="*/ 180 w 216"/>
                  <a:gd name="T69" fmla="*/ 302 h 474"/>
                  <a:gd name="T70" fmla="*/ 182 w 216"/>
                  <a:gd name="T71" fmla="*/ 294 h 474"/>
                  <a:gd name="T72" fmla="*/ 192 w 216"/>
                  <a:gd name="T73" fmla="*/ 268 h 474"/>
                  <a:gd name="T74" fmla="*/ 202 w 216"/>
                  <a:gd name="T75" fmla="*/ 248 h 474"/>
                  <a:gd name="T76" fmla="*/ 208 w 216"/>
                  <a:gd name="T77" fmla="*/ 200 h 474"/>
                  <a:gd name="T78" fmla="*/ 182 w 216"/>
                  <a:gd name="T79" fmla="*/ 184 h 474"/>
                  <a:gd name="T80" fmla="*/ 176 w 216"/>
                  <a:gd name="T81" fmla="*/ 170 h 474"/>
                  <a:gd name="T82" fmla="*/ 180 w 216"/>
                  <a:gd name="T83" fmla="*/ 146 h 474"/>
                  <a:gd name="T84" fmla="*/ 184 w 216"/>
                  <a:gd name="T85" fmla="*/ 130 h 474"/>
                  <a:gd name="T86" fmla="*/ 188 w 216"/>
                  <a:gd name="T87" fmla="*/ 116 h 474"/>
                  <a:gd name="T88" fmla="*/ 208 w 216"/>
                  <a:gd name="T89" fmla="*/ 112 h 474"/>
                  <a:gd name="T90" fmla="*/ 214 w 216"/>
                  <a:gd name="T91" fmla="*/ 66 h 474"/>
                  <a:gd name="T92" fmla="*/ 200 w 216"/>
                  <a:gd name="T93" fmla="*/ 64 h 474"/>
                  <a:gd name="T94" fmla="*/ 182 w 216"/>
                  <a:gd name="T95" fmla="*/ 52 h 474"/>
                  <a:gd name="T96" fmla="*/ 180 w 216"/>
                  <a:gd name="T97" fmla="*/ 32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6" h="474">
                    <a:moveTo>
                      <a:pt x="202" y="24"/>
                    </a:moveTo>
                    <a:lnTo>
                      <a:pt x="204" y="20"/>
                    </a:lnTo>
                    <a:lnTo>
                      <a:pt x="200" y="8"/>
                    </a:lnTo>
                    <a:lnTo>
                      <a:pt x="194" y="0"/>
                    </a:lnTo>
                    <a:lnTo>
                      <a:pt x="188" y="12"/>
                    </a:lnTo>
                    <a:lnTo>
                      <a:pt x="188" y="12"/>
                    </a:lnTo>
                    <a:lnTo>
                      <a:pt x="188" y="12"/>
                    </a:lnTo>
                    <a:lnTo>
                      <a:pt x="188" y="12"/>
                    </a:lnTo>
                    <a:lnTo>
                      <a:pt x="176" y="24"/>
                    </a:lnTo>
                    <a:lnTo>
                      <a:pt x="176" y="24"/>
                    </a:lnTo>
                    <a:lnTo>
                      <a:pt x="176" y="24"/>
                    </a:lnTo>
                    <a:lnTo>
                      <a:pt x="174" y="24"/>
                    </a:lnTo>
                    <a:lnTo>
                      <a:pt x="156" y="30"/>
                    </a:lnTo>
                    <a:lnTo>
                      <a:pt x="154" y="30"/>
                    </a:lnTo>
                    <a:lnTo>
                      <a:pt x="136" y="28"/>
                    </a:lnTo>
                    <a:lnTo>
                      <a:pt x="124" y="30"/>
                    </a:lnTo>
                    <a:lnTo>
                      <a:pt x="122" y="40"/>
                    </a:lnTo>
                    <a:lnTo>
                      <a:pt x="122" y="40"/>
                    </a:lnTo>
                    <a:lnTo>
                      <a:pt x="122" y="40"/>
                    </a:lnTo>
                    <a:lnTo>
                      <a:pt x="112" y="46"/>
                    </a:lnTo>
                    <a:lnTo>
                      <a:pt x="112" y="48"/>
                    </a:lnTo>
                    <a:lnTo>
                      <a:pt x="110" y="48"/>
                    </a:lnTo>
                    <a:lnTo>
                      <a:pt x="94" y="46"/>
                    </a:lnTo>
                    <a:lnTo>
                      <a:pt x="92" y="48"/>
                    </a:lnTo>
                    <a:lnTo>
                      <a:pt x="92" y="64"/>
                    </a:lnTo>
                    <a:lnTo>
                      <a:pt x="92" y="64"/>
                    </a:lnTo>
                    <a:lnTo>
                      <a:pt x="84" y="76"/>
                    </a:lnTo>
                    <a:lnTo>
                      <a:pt x="84" y="76"/>
                    </a:lnTo>
                    <a:lnTo>
                      <a:pt x="84" y="76"/>
                    </a:lnTo>
                    <a:lnTo>
                      <a:pt x="82" y="76"/>
                    </a:lnTo>
                    <a:lnTo>
                      <a:pt x="68" y="92"/>
                    </a:lnTo>
                    <a:lnTo>
                      <a:pt x="66" y="92"/>
                    </a:lnTo>
                    <a:lnTo>
                      <a:pt x="66" y="92"/>
                    </a:lnTo>
                    <a:lnTo>
                      <a:pt x="50" y="96"/>
                    </a:lnTo>
                    <a:lnTo>
                      <a:pt x="40" y="106"/>
                    </a:lnTo>
                    <a:lnTo>
                      <a:pt x="42" y="120"/>
                    </a:lnTo>
                    <a:lnTo>
                      <a:pt x="42" y="124"/>
                    </a:lnTo>
                    <a:lnTo>
                      <a:pt x="40" y="124"/>
                    </a:lnTo>
                    <a:lnTo>
                      <a:pt x="28" y="136"/>
                    </a:lnTo>
                    <a:lnTo>
                      <a:pt x="20" y="144"/>
                    </a:lnTo>
                    <a:lnTo>
                      <a:pt x="26" y="154"/>
                    </a:lnTo>
                    <a:lnTo>
                      <a:pt x="26" y="154"/>
                    </a:lnTo>
                    <a:lnTo>
                      <a:pt x="26" y="156"/>
                    </a:lnTo>
                    <a:lnTo>
                      <a:pt x="26" y="170"/>
                    </a:lnTo>
                    <a:lnTo>
                      <a:pt x="26" y="170"/>
                    </a:lnTo>
                    <a:lnTo>
                      <a:pt x="26" y="172"/>
                    </a:lnTo>
                    <a:lnTo>
                      <a:pt x="16" y="184"/>
                    </a:lnTo>
                    <a:lnTo>
                      <a:pt x="16" y="184"/>
                    </a:lnTo>
                    <a:lnTo>
                      <a:pt x="4" y="198"/>
                    </a:lnTo>
                    <a:lnTo>
                      <a:pt x="6" y="214"/>
                    </a:lnTo>
                    <a:lnTo>
                      <a:pt x="16" y="224"/>
                    </a:lnTo>
                    <a:lnTo>
                      <a:pt x="16" y="224"/>
                    </a:lnTo>
                    <a:lnTo>
                      <a:pt x="16" y="224"/>
                    </a:lnTo>
                    <a:lnTo>
                      <a:pt x="16" y="224"/>
                    </a:lnTo>
                    <a:lnTo>
                      <a:pt x="22" y="236"/>
                    </a:lnTo>
                    <a:lnTo>
                      <a:pt x="24" y="244"/>
                    </a:lnTo>
                    <a:lnTo>
                      <a:pt x="24" y="262"/>
                    </a:lnTo>
                    <a:lnTo>
                      <a:pt x="24" y="262"/>
                    </a:lnTo>
                    <a:lnTo>
                      <a:pt x="22" y="264"/>
                    </a:lnTo>
                    <a:lnTo>
                      <a:pt x="6" y="276"/>
                    </a:lnTo>
                    <a:lnTo>
                      <a:pt x="4" y="300"/>
                    </a:lnTo>
                    <a:lnTo>
                      <a:pt x="6" y="324"/>
                    </a:lnTo>
                    <a:lnTo>
                      <a:pt x="6" y="324"/>
                    </a:lnTo>
                    <a:lnTo>
                      <a:pt x="10" y="340"/>
                    </a:lnTo>
                    <a:lnTo>
                      <a:pt x="18" y="368"/>
                    </a:lnTo>
                    <a:lnTo>
                      <a:pt x="18" y="370"/>
                    </a:lnTo>
                    <a:lnTo>
                      <a:pt x="18" y="372"/>
                    </a:lnTo>
                    <a:lnTo>
                      <a:pt x="0" y="452"/>
                    </a:lnTo>
                    <a:lnTo>
                      <a:pt x="2" y="468"/>
                    </a:lnTo>
                    <a:lnTo>
                      <a:pt x="14" y="474"/>
                    </a:lnTo>
                    <a:lnTo>
                      <a:pt x="32" y="456"/>
                    </a:lnTo>
                    <a:lnTo>
                      <a:pt x="32" y="456"/>
                    </a:lnTo>
                    <a:lnTo>
                      <a:pt x="34" y="456"/>
                    </a:lnTo>
                    <a:lnTo>
                      <a:pt x="96" y="432"/>
                    </a:lnTo>
                    <a:lnTo>
                      <a:pt x="112" y="416"/>
                    </a:lnTo>
                    <a:lnTo>
                      <a:pt x="112" y="416"/>
                    </a:lnTo>
                    <a:lnTo>
                      <a:pt x="114" y="416"/>
                    </a:lnTo>
                    <a:lnTo>
                      <a:pt x="116" y="416"/>
                    </a:lnTo>
                    <a:lnTo>
                      <a:pt x="150" y="420"/>
                    </a:lnTo>
                    <a:lnTo>
                      <a:pt x="150" y="420"/>
                    </a:lnTo>
                    <a:lnTo>
                      <a:pt x="162" y="416"/>
                    </a:lnTo>
                    <a:lnTo>
                      <a:pt x="180" y="408"/>
                    </a:lnTo>
                    <a:lnTo>
                      <a:pt x="180" y="392"/>
                    </a:lnTo>
                    <a:lnTo>
                      <a:pt x="182" y="392"/>
                    </a:lnTo>
                    <a:lnTo>
                      <a:pt x="182" y="392"/>
                    </a:lnTo>
                    <a:lnTo>
                      <a:pt x="192" y="382"/>
                    </a:lnTo>
                    <a:lnTo>
                      <a:pt x="190" y="372"/>
                    </a:lnTo>
                    <a:lnTo>
                      <a:pt x="190" y="372"/>
                    </a:lnTo>
                    <a:lnTo>
                      <a:pt x="190" y="370"/>
                    </a:lnTo>
                    <a:lnTo>
                      <a:pt x="190" y="368"/>
                    </a:lnTo>
                    <a:lnTo>
                      <a:pt x="190" y="368"/>
                    </a:lnTo>
                    <a:lnTo>
                      <a:pt x="190" y="368"/>
                    </a:lnTo>
                    <a:lnTo>
                      <a:pt x="194" y="364"/>
                    </a:lnTo>
                    <a:lnTo>
                      <a:pt x="192" y="360"/>
                    </a:lnTo>
                    <a:lnTo>
                      <a:pt x="192" y="360"/>
                    </a:lnTo>
                    <a:lnTo>
                      <a:pt x="190" y="356"/>
                    </a:lnTo>
                    <a:lnTo>
                      <a:pt x="190" y="352"/>
                    </a:lnTo>
                    <a:lnTo>
                      <a:pt x="194" y="340"/>
                    </a:lnTo>
                    <a:lnTo>
                      <a:pt x="198" y="336"/>
                    </a:lnTo>
                    <a:lnTo>
                      <a:pt x="198" y="336"/>
                    </a:lnTo>
                    <a:lnTo>
                      <a:pt x="196" y="324"/>
                    </a:lnTo>
                    <a:lnTo>
                      <a:pt x="184" y="310"/>
                    </a:lnTo>
                    <a:lnTo>
                      <a:pt x="184" y="310"/>
                    </a:lnTo>
                    <a:lnTo>
                      <a:pt x="182" y="306"/>
                    </a:lnTo>
                    <a:lnTo>
                      <a:pt x="180" y="302"/>
                    </a:lnTo>
                    <a:lnTo>
                      <a:pt x="180" y="298"/>
                    </a:lnTo>
                    <a:lnTo>
                      <a:pt x="182" y="294"/>
                    </a:lnTo>
                    <a:lnTo>
                      <a:pt x="182" y="294"/>
                    </a:lnTo>
                    <a:lnTo>
                      <a:pt x="184" y="288"/>
                    </a:lnTo>
                    <a:lnTo>
                      <a:pt x="190" y="280"/>
                    </a:lnTo>
                    <a:lnTo>
                      <a:pt x="192" y="268"/>
                    </a:lnTo>
                    <a:lnTo>
                      <a:pt x="192" y="268"/>
                    </a:lnTo>
                    <a:lnTo>
                      <a:pt x="192" y="268"/>
                    </a:lnTo>
                    <a:lnTo>
                      <a:pt x="202" y="248"/>
                    </a:lnTo>
                    <a:lnTo>
                      <a:pt x="204" y="240"/>
                    </a:lnTo>
                    <a:lnTo>
                      <a:pt x="216" y="216"/>
                    </a:lnTo>
                    <a:lnTo>
                      <a:pt x="208" y="200"/>
                    </a:lnTo>
                    <a:lnTo>
                      <a:pt x="184" y="184"/>
                    </a:lnTo>
                    <a:lnTo>
                      <a:pt x="182" y="184"/>
                    </a:lnTo>
                    <a:lnTo>
                      <a:pt x="182" y="184"/>
                    </a:lnTo>
                    <a:lnTo>
                      <a:pt x="182" y="184"/>
                    </a:lnTo>
                    <a:lnTo>
                      <a:pt x="176" y="170"/>
                    </a:lnTo>
                    <a:lnTo>
                      <a:pt x="176" y="170"/>
                    </a:lnTo>
                    <a:lnTo>
                      <a:pt x="176" y="168"/>
                    </a:lnTo>
                    <a:lnTo>
                      <a:pt x="180" y="146"/>
                    </a:lnTo>
                    <a:lnTo>
                      <a:pt x="180" y="146"/>
                    </a:lnTo>
                    <a:lnTo>
                      <a:pt x="180" y="146"/>
                    </a:lnTo>
                    <a:lnTo>
                      <a:pt x="184" y="130"/>
                    </a:lnTo>
                    <a:lnTo>
                      <a:pt x="184" y="130"/>
                    </a:lnTo>
                    <a:lnTo>
                      <a:pt x="184" y="122"/>
                    </a:lnTo>
                    <a:lnTo>
                      <a:pt x="188" y="116"/>
                    </a:lnTo>
                    <a:lnTo>
                      <a:pt x="188" y="116"/>
                    </a:lnTo>
                    <a:lnTo>
                      <a:pt x="190" y="114"/>
                    </a:lnTo>
                    <a:lnTo>
                      <a:pt x="194" y="114"/>
                    </a:lnTo>
                    <a:lnTo>
                      <a:pt x="208" y="112"/>
                    </a:lnTo>
                    <a:lnTo>
                      <a:pt x="212" y="102"/>
                    </a:lnTo>
                    <a:lnTo>
                      <a:pt x="216" y="76"/>
                    </a:lnTo>
                    <a:lnTo>
                      <a:pt x="214" y="66"/>
                    </a:lnTo>
                    <a:lnTo>
                      <a:pt x="200" y="64"/>
                    </a:lnTo>
                    <a:lnTo>
                      <a:pt x="200" y="64"/>
                    </a:lnTo>
                    <a:lnTo>
                      <a:pt x="200" y="64"/>
                    </a:lnTo>
                    <a:lnTo>
                      <a:pt x="184" y="56"/>
                    </a:lnTo>
                    <a:lnTo>
                      <a:pt x="182" y="54"/>
                    </a:lnTo>
                    <a:lnTo>
                      <a:pt x="182" y="52"/>
                    </a:lnTo>
                    <a:lnTo>
                      <a:pt x="182" y="52"/>
                    </a:lnTo>
                    <a:lnTo>
                      <a:pt x="180" y="32"/>
                    </a:lnTo>
                    <a:lnTo>
                      <a:pt x="180" y="32"/>
                    </a:lnTo>
                    <a:lnTo>
                      <a:pt x="180" y="28"/>
                    </a:lnTo>
                    <a:lnTo>
                      <a:pt x="202" y="24"/>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5" name="MH_Other_15"/>
              <p:cNvSpPr>
                <a:spLocks/>
              </p:cNvSpPr>
              <p:nvPr>
                <p:custDataLst>
                  <p:tags r:id="rId30"/>
                </p:custDataLst>
              </p:nvPr>
            </p:nvSpPr>
            <p:spPr bwMode="auto">
              <a:xfrm>
                <a:off x="4967031" y="3885711"/>
                <a:ext cx="461312" cy="482137"/>
              </a:xfrm>
              <a:custGeom>
                <a:avLst/>
                <a:gdLst>
                  <a:gd name="T0" fmla="*/ 300 w 344"/>
                  <a:gd name="T1" fmla="*/ 66 h 400"/>
                  <a:gd name="T2" fmla="*/ 294 w 344"/>
                  <a:gd name="T3" fmla="*/ 32 h 400"/>
                  <a:gd name="T4" fmla="*/ 282 w 344"/>
                  <a:gd name="T5" fmla="*/ 24 h 400"/>
                  <a:gd name="T6" fmla="*/ 252 w 344"/>
                  <a:gd name="T7" fmla="*/ 44 h 400"/>
                  <a:gd name="T8" fmla="*/ 250 w 344"/>
                  <a:gd name="T9" fmla="*/ 14 h 400"/>
                  <a:gd name="T10" fmla="*/ 244 w 344"/>
                  <a:gd name="T11" fmla="*/ 20 h 400"/>
                  <a:gd name="T12" fmla="*/ 216 w 344"/>
                  <a:gd name="T13" fmla="*/ 44 h 400"/>
                  <a:gd name="T14" fmla="*/ 198 w 344"/>
                  <a:gd name="T15" fmla="*/ 32 h 400"/>
                  <a:gd name="T16" fmla="*/ 176 w 344"/>
                  <a:gd name="T17" fmla="*/ 20 h 400"/>
                  <a:gd name="T18" fmla="*/ 132 w 344"/>
                  <a:gd name="T19" fmla="*/ 6 h 400"/>
                  <a:gd name="T20" fmla="*/ 94 w 344"/>
                  <a:gd name="T21" fmla="*/ 0 h 400"/>
                  <a:gd name="T22" fmla="*/ 70 w 344"/>
                  <a:gd name="T23" fmla="*/ 32 h 400"/>
                  <a:gd name="T24" fmla="*/ 44 w 344"/>
                  <a:gd name="T25" fmla="*/ 32 h 400"/>
                  <a:gd name="T26" fmla="*/ 26 w 344"/>
                  <a:gd name="T27" fmla="*/ 144 h 400"/>
                  <a:gd name="T28" fmla="*/ 24 w 344"/>
                  <a:gd name="T29" fmla="*/ 150 h 400"/>
                  <a:gd name="T30" fmla="*/ 26 w 344"/>
                  <a:gd name="T31" fmla="*/ 198 h 400"/>
                  <a:gd name="T32" fmla="*/ 4 w 344"/>
                  <a:gd name="T33" fmla="*/ 214 h 400"/>
                  <a:gd name="T34" fmla="*/ 14 w 344"/>
                  <a:gd name="T35" fmla="*/ 222 h 400"/>
                  <a:gd name="T36" fmla="*/ 26 w 344"/>
                  <a:gd name="T37" fmla="*/ 226 h 400"/>
                  <a:gd name="T38" fmla="*/ 32 w 344"/>
                  <a:gd name="T39" fmla="*/ 254 h 400"/>
                  <a:gd name="T40" fmla="*/ 28 w 344"/>
                  <a:gd name="T41" fmla="*/ 264 h 400"/>
                  <a:gd name="T42" fmla="*/ 32 w 344"/>
                  <a:gd name="T43" fmla="*/ 296 h 400"/>
                  <a:gd name="T44" fmla="*/ 76 w 344"/>
                  <a:gd name="T45" fmla="*/ 302 h 400"/>
                  <a:gd name="T46" fmla="*/ 88 w 344"/>
                  <a:gd name="T47" fmla="*/ 306 h 400"/>
                  <a:gd name="T48" fmla="*/ 98 w 344"/>
                  <a:gd name="T49" fmla="*/ 286 h 400"/>
                  <a:gd name="T50" fmla="*/ 124 w 344"/>
                  <a:gd name="T51" fmla="*/ 280 h 400"/>
                  <a:gd name="T52" fmla="*/ 134 w 344"/>
                  <a:gd name="T53" fmla="*/ 274 h 400"/>
                  <a:gd name="T54" fmla="*/ 146 w 344"/>
                  <a:gd name="T55" fmla="*/ 272 h 400"/>
                  <a:gd name="T56" fmla="*/ 156 w 344"/>
                  <a:gd name="T57" fmla="*/ 288 h 400"/>
                  <a:gd name="T58" fmla="*/ 162 w 344"/>
                  <a:gd name="T59" fmla="*/ 310 h 400"/>
                  <a:gd name="T60" fmla="*/ 158 w 344"/>
                  <a:gd name="T61" fmla="*/ 340 h 400"/>
                  <a:gd name="T62" fmla="*/ 146 w 344"/>
                  <a:gd name="T63" fmla="*/ 372 h 400"/>
                  <a:gd name="T64" fmla="*/ 168 w 344"/>
                  <a:gd name="T65" fmla="*/ 376 h 400"/>
                  <a:gd name="T66" fmla="*/ 172 w 344"/>
                  <a:gd name="T67" fmla="*/ 398 h 400"/>
                  <a:gd name="T68" fmla="*/ 194 w 344"/>
                  <a:gd name="T69" fmla="*/ 392 h 400"/>
                  <a:gd name="T70" fmla="*/ 216 w 344"/>
                  <a:gd name="T71" fmla="*/ 366 h 400"/>
                  <a:gd name="T72" fmla="*/ 220 w 344"/>
                  <a:gd name="T73" fmla="*/ 354 h 400"/>
                  <a:gd name="T74" fmla="*/ 256 w 344"/>
                  <a:gd name="T75" fmla="*/ 372 h 400"/>
                  <a:gd name="T76" fmla="*/ 270 w 344"/>
                  <a:gd name="T77" fmla="*/ 376 h 400"/>
                  <a:gd name="T78" fmla="*/ 256 w 344"/>
                  <a:gd name="T79" fmla="*/ 344 h 400"/>
                  <a:gd name="T80" fmla="*/ 256 w 344"/>
                  <a:gd name="T81" fmla="*/ 340 h 400"/>
                  <a:gd name="T82" fmla="*/ 292 w 344"/>
                  <a:gd name="T83" fmla="*/ 326 h 400"/>
                  <a:gd name="T84" fmla="*/ 334 w 344"/>
                  <a:gd name="T85" fmla="*/ 330 h 400"/>
                  <a:gd name="T86" fmla="*/ 334 w 344"/>
                  <a:gd name="T87" fmla="*/ 326 h 400"/>
                  <a:gd name="T88" fmla="*/ 344 w 344"/>
                  <a:gd name="T89" fmla="*/ 298 h 400"/>
                  <a:gd name="T90" fmla="*/ 334 w 344"/>
                  <a:gd name="T91" fmla="*/ 284 h 400"/>
                  <a:gd name="T92" fmla="*/ 332 w 344"/>
                  <a:gd name="T93" fmla="*/ 276 h 400"/>
                  <a:gd name="T94" fmla="*/ 326 w 344"/>
                  <a:gd name="T95" fmla="*/ 252 h 400"/>
                  <a:gd name="T96" fmla="*/ 320 w 344"/>
                  <a:gd name="T97" fmla="*/ 232 h 400"/>
                  <a:gd name="T98" fmla="*/ 308 w 344"/>
                  <a:gd name="T99" fmla="*/ 196 h 400"/>
                  <a:gd name="T100" fmla="*/ 300 w 344"/>
                  <a:gd name="T101" fmla="*/ 168 h 400"/>
                  <a:gd name="T102" fmla="*/ 334 w 344"/>
                  <a:gd name="T103" fmla="*/ 124 h 400"/>
                  <a:gd name="T104" fmla="*/ 308 w 344"/>
                  <a:gd name="T105" fmla="*/ 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4" h="400">
                    <a:moveTo>
                      <a:pt x="300" y="68"/>
                    </a:moveTo>
                    <a:lnTo>
                      <a:pt x="300" y="68"/>
                    </a:lnTo>
                    <a:lnTo>
                      <a:pt x="300" y="68"/>
                    </a:lnTo>
                    <a:lnTo>
                      <a:pt x="300" y="66"/>
                    </a:lnTo>
                    <a:lnTo>
                      <a:pt x="292" y="54"/>
                    </a:lnTo>
                    <a:lnTo>
                      <a:pt x="292" y="52"/>
                    </a:lnTo>
                    <a:lnTo>
                      <a:pt x="292" y="52"/>
                    </a:lnTo>
                    <a:lnTo>
                      <a:pt x="294" y="32"/>
                    </a:lnTo>
                    <a:lnTo>
                      <a:pt x="294" y="32"/>
                    </a:lnTo>
                    <a:lnTo>
                      <a:pt x="292" y="28"/>
                    </a:lnTo>
                    <a:lnTo>
                      <a:pt x="286" y="24"/>
                    </a:lnTo>
                    <a:lnTo>
                      <a:pt x="282" y="24"/>
                    </a:lnTo>
                    <a:lnTo>
                      <a:pt x="274" y="34"/>
                    </a:lnTo>
                    <a:lnTo>
                      <a:pt x="272" y="34"/>
                    </a:lnTo>
                    <a:lnTo>
                      <a:pt x="272" y="34"/>
                    </a:lnTo>
                    <a:lnTo>
                      <a:pt x="252" y="44"/>
                    </a:lnTo>
                    <a:lnTo>
                      <a:pt x="250" y="30"/>
                    </a:lnTo>
                    <a:lnTo>
                      <a:pt x="250" y="28"/>
                    </a:lnTo>
                    <a:lnTo>
                      <a:pt x="252" y="22"/>
                    </a:lnTo>
                    <a:lnTo>
                      <a:pt x="250" y="14"/>
                    </a:lnTo>
                    <a:lnTo>
                      <a:pt x="248" y="12"/>
                    </a:lnTo>
                    <a:lnTo>
                      <a:pt x="244" y="20"/>
                    </a:lnTo>
                    <a:lnTo>
                      <a:pt x="244" y="20"/>
                    </a:lnTo>
                    <a:lnTo>
                      <a:pt x="244" y="20"/>
                    </a:lnTo>
                    <a:lnTo>
                      <a:pt x="218" y="42"/>
                    </a:lnTo>
                    <a:lnTo>
                      <a:pt x="218" y="44"/>
                    </a:lnTo>
                    <a:lnTo>
                      <a:pt x="216" y="44"/>
                    </a:lnTo>
                    <a:lnTo>
                      <a:pt x="216" y="44"/>
                    </a:lnTo>
                    <a:lnTo>
                      <a:pt x="214" y="44"/>
                    </a:lnTo>
                    <a:lnTo>
                      <a:pt x="206" y="40"/>
                    </a:lnTo>
                    <a:lnTo>
                      <a:pt x="206" y="40"/>
                    </a:lnTo>
                    <a:lnTo>
                      <a:pt x="198" y="32"/>
                    </a:lnTo>
                    <a:lnTo>
                      <a:pt x="184" y="28"/>
                    </a:lnTo>
                    <a:lnTo>
                      <a:pt x="184" y="28"/>
                    </a:lnTo>
                    <a:lnTo>
                      <a:pt x="184" y="26"/>
                    </a:lnTo>
                    <a:lnTo>
                      <a:pt x="176" y="20"/>
                    </a:lnTo>
                    <a:lnTo>
                      <a:pt x="150" y="16"/>
                    </a:lnTo>
                    <a:lnTo>
                      <a:pt x="150" y="16"/>
                    </a:lnTo>
                    <a:lnTo>
                      <a:pt x="148" y="16"/>
                    </a:lnTo>
                    <a:lnTo>
                      <a:pt x="132" y="6"/>
                    </a:lnTo>
                    <a:lnTo>
                      <a:pt x="132" y="8"/>
                    </a:lnTo>
                    <a:lnTo>
                      <a:pt x="118" y="0"/>
                    </a:lnTo>
                    <a:lnTo>
                      <a:pt x="100" y="0"/>
                    </a:lnTo>
                    <a:lnTo>
                      <a:pt x="94" y="0"/>
                    </a:lnTo>
                    <a:lnTo>
                      <a:pt x="100" y="30"/>
                    </a:lnTo>
                    <a:lnTo>
                      <a:pt x="96" y="30"/>
                    </a:lnTo>
                    <a:lnTo>
                      <a:pt x="80" y="32"/>
                    </a:lnTo>
                    <a:lnTo>
                      <a:pt x="70" y="32"/>
                    </a:lnTo>
                    <a:lnTo>
                      <a:pt x="68" y="32"/>
                    </a:lnTo>
                    <a:lnTo>
                      <a:pt x="68" y="32"/>
                    </a:lnTo>
                    <a:lnTo>
                      <a:pt x="60" y="24"/>
                    </a:lnTo>
                    <a:lnTo>
                      <a:pt x="44" y="32"/>
                    </a:lnTo>
                    <a:lnTo>
                      <a:pt x="28" y="52"/>
                    </a:lnTo>
                    <a:lnTo>
                      <a:pt x="16" y="86"/>
                    </a:lnTo>
                    <a:lnTo>
                      <a:pt x="20" y="124"/>
                    </a:lnTo>
                    <a:lnTo>
                      <a:pt x="26" y="144"/>
                    </a:lnTo>
                    <a:lnTo>
                      <a:pt x="26" y="144"/>
                    </a:lnTo>
                    <a:lnTo>
                      <a:pt x="26" y="148"/>
                    </a:lnTo>
                    <a:lnTo>
                      <a:pt x="24" y="150"/>
                    </a:lnTo>
                    <a:lnTo>
                      <a:pt x="24" y="150"/>
                    </a:lnTo>
                    <a:lnTo>
                      <a:pt x="20" y="152"/>
                    </a:lnTo>
                    <a:lnTo>
                      <a:pt x="20" y="156"/>
                    </a:lnTo>
                    <a:lnTo>
                      <a:pt x="18" y="166"/>
                    </a:lnTo>
                    <a:lnTo>
                      <a:pt x="26" y="198"/>
                    </a:lnTo>
                    <a:lnTo>
                      <a:pt x="24" y="200"/>
                    </a:lnTo>
                    <a:lnTo>
                      <a:pt x="24" y="200"/>
                    </a:lnTo>
                    <a:lnTo>
                      <a:pt x="8" y="210"/>
                    </a:lnTo>
                    <a:lnTo>
                      <a:pt x="4" y="214"/>
                    </a:lnTo>
                    <a:lnTo>
                      <a:pt x="2" y="218"/>
                    </a:lnTo>
                    <a:lnTo>
                      <a:pt x="0" y="228"/>
                    </a:lnTo>
                    <a:lnTo>
                      <a:pt x="14" y="224"/>
                    </a:lnTo>
                    <a:lnTo>
                      <a:pt x="14" y="222"/>
                    </a:lnTo>
                    <a:lnTo>
                      <a:pt x="16" y="222"/>
                    </a:lnTo>
                    <a:lnTo>
                      <a:pt x="16" y="222"/>
                    </a:lnTo>
                    <a:lnTo>
                      <a:pt x="22" y="224"/>
                    </a:lnTo>
                    <a:lnTo>
                      <a:pt x="26" y="226"/>
                    </a:lnTo>
                    <a:lnTo>
                      <a:pt x="30" y="228"/>
                    </a:lnTo>
                    <a:lnTo>
                      <a:pt x="32" y="234"/>
                    </a:lnTo>
                    <a:lnTo>
                      <a:pt x="34" y="252"/>
                    </a:lnTo>
                    <a:lnTo>
                      <a:pt x="32" y="254"/>
                    </a:lnTo>
                    <a:lnTo>
                      <a:pt x="32" y="256"/>
                    </a:lnTo>
                    <a:lnTo>
                      <a:pt x="32" y="256"/>
                    </a:lnTo>
                    <a:lnTo>
                      <a:pt x="28" y="260"/>
                    </a:lnTo>
                    <a:lnTo>
                      <a:pt x="28" y="264"/>
                    </a:lnTo>
                    <a:lnTo>
                      <a:pt x="24" y="282"/>
                    </a:lnTo>
                    <a:lnTo>
                      <a:pt x="24" y="282"/>
                    </a:lnTo>
                    <a:lnTo>
                      <a:pt x="28" y="290"/>
                    </a:lnTo>
                    <a:lnTo>
                      <a:pt x="32" y="296"/>
                    </a:lnTo>
                    <a:lnTo>
                      <a:pt x="48" y="316"/>
                    </a:lnTo>
                    <a:lnTo>
                      <a:pt x="64" y="304"/>
                    </a:lnTo>
                    <a:lnTo>
                      <a:pt x="76" y="302"/>
                    </a:lnTo>
                    <a:lnTo>
                      <a:pt x="76" y="302"/>
                    </a:lnTo>
                    <a:lnTo>
                      <a:pt x="76" y="304"/>
                    </a:lnTo>
                    <a:lnTo>
                      <a:pt x="84" y="306"/>
                    </a:lnTo>
                    <a:lnTo>
                      <a:pt x="84" y="306"/>
                    </a:lnTo>
                    <a:lnTo>
                      <a:pt x="88" y="306"/>
                    </a:lnTo>
                    <a:lnTo>
                      <a:pt x="92" y="302"/>
                    </a:lnTo>
                    <a:lnTo>
                      <a:pt x="100" y="292"/>
                    </a:lnTo>
                    <a:lnTo>
                      <a:pt x="98" y="286"/>
                    </a:lnTo>
                    <a:lnTo>
                      <a:pt x="98" y="286"/>
                    </a:lnTo>
                    <a:lnTo>
                      <a:pt x="100" y="282"/>
                    </a:lnTo>
                    <a:lnTo>
                      <a:pt x="104" y="280"/>
                    </a:lnTo>
                    <a:lnTo>
                      <a:pt x="124" y="280"/>
                    </a:lnTo>
                    <a:lnTo>
                      <a:pt x="124" y="280"/>
                    </a:lnTo>
                    <a:lnTo>
                      <a:pt x="128" y="280"/>
                    </a:lnTo>
                    <a:lnTo>
                      <a:pt x="130" y="280"/>
                    </a:lnTo>
                    <a:lnTo>
                      <a:pt x="130" y="280"/>
                    </a:lnTo>
                    <a:lnTo>
                      <a:pt x="134" y="274"/>
                    </a:lnTo>
                    <a:lnTo>
                      <a:pt x="136" y="270"/>
                    </a:lnTo>
                    <a:lnTo>
                      <a:pt x="136" y="270"/>
                    </a:lnTo>
                    <a:lnTo>
                      <a:pt x="142" y="270"/>
                    </a:lnTo>
                    <a:lnTo>
                      <a:pt x="146" y="272"/>
                    </a:lnTo>
                    <a:lnTo>
                      <a:pt x="146" y="272"/>
                    </a:lnTo>
                    <a:lnTo>
                      <a:pt x="152" y="280"/>
                    </a:lnTo>
                    <a:lnTo>
                      <a:pt x="154" y="284"/>
                    </a:lnTo>
                    <a:lnTo>
                      <a:pt x="156" y="288"/>
                    </a:lnTo>
                    <a:lnTo>
                      <a:pt x="154" y="302"/>
                    </a:lnTo>
                    <a:lnTo>
                      <a:pt x="156" y="304"/>
                    </a:lnTo>
                    <a:lnTo>
                      <a:pt x="156" y="304"/>
                    </a:lnTo>
                    <a:lnTo>
                      <a:pt x="162" y="310"/>
                    </a:lnTo>
                    <a:lnTo>
                      <a:pt x="164" y="316"/>
                    </a:lnTo>
                    <a:lnTo>
                      <a:pt x="162" y="330"/>
                    </a:lnTo>
                    <a:lnTo>
                      <a:pt x="162" y="330"/>
                    </a:lnTo>
                    <a:lnTo>
                      <a:pt x="158" y="340"/>
                    </a:lnTo>
                    <a:lnTo>
                      <a:pt x="154" y="344"/>
                    </a:lnTo>
                    <a:lnTo>
                      <a:pt x="154" y="344"/>
                    </a:lnTo>
                    <a:lnTo>
                      <a:pt x="142" y="370"/>
                    </a:lnTo>
                    <a:lnTo>
                      <a:pt x="146" y="372"/>
                    </a:lnTo>
                    <a:lnTo>
                      <a:pt x="164" y="372"/>
                    </a:lnTo>
                    <a:lnTo>
                      <a:pt x="168" y="374"/>
                    </a:lnTo>
                    <a:lnTo>
                      <a:pt x="168" y="376"/>
                    </a:lnTo>
                    <a:lnTo>
                      <a:pt x="168" y="376"/>
                    </a:lnTo>
                    <a:lnTo>
                      <a:pt x="164" y="388"/>
                    </a:lnTo>
                    <a:lnTo>
                      <a:pt x="164" y="394"/>
                    </a:lnTo>
                    <a:lnTo>
                      <a:pt x="164" y="394"/>
                    </a:lnTo>
                    <a:lnTo>
                      <a:pt x="172" y="398"/>
                    </a:lnTo>
                    <a:lnTo>
                      <a:pt x="176" y="400"/>
                    </a:lnTo>
                    <a:lnTo>
                      <a:pt x="178" y="398"/>
                    </a:lnTo>
                    <a:lnTo>
                      <a:pt x="188" y="394"/>
                    </a:lnTo>
                    <a:lnTo>
                      <a:pt x="194" y="392"/>
                    </a:lnTo>
                    <a:lnTo>
                      <a:pt x="204" y="392"/>
                    </a:lnTo>
                    <a:lnTo>
                      <a:pt x="216" y="380"/>
                    </a:lnTo>
                    <a:lnTo>
                      <a:pt x="216" y="366"/>
                    </a:lnTo>
                    <a:lnTo>
                      <a:pt x="216" y="366"/>
                    </a:lnTo>
                    <a:lnTo>
                      <a:pt x="216" y="360"/>
                    </a:lnTo>
                    <a:lnTo>
                      <a:pt x="216" y="356"/>
                    </a:lnTo>
                    <a:lnTo>
                      <a:pt x="216" y="356"/>
                    </a:lnTo>
                    <a:lnTo>
                      <a:pt x="220" y="354"/>
                    </a:lnTo>
                    <a:lnTo>
                      <a:pt x="224" y="354"/>
                    </a:lnTo>
                    <a:lnTo>
                      <a:pt x="230" y="356"/>
                    </a:lnTo>
                    <a:lnTo>
                      <a:pt x="236" y="360"/>
                    </a:lnTo>
                    <a:lnTo>
                      <a:pt x="256" y="372"/>
                    </a:lnTo>
                    <a:lnTo>
                      <a:pt x="256" y="372"/>
                    </a:lnTo>
                    <a:lnTo>
                      <a:pt x="264" y="376"/>
                    </a:lnTo>
                    <a:lnTo>
                      <a:pt x="270" y="378"/>
                    </a:lnTo>
                    <a:lnTo>
                      <a:pt x="270" y="376"/>
                    </a:lnTo>
                    <a:lnTo>
                      <a:pt x="270" y="376"/>
                    </a:lnTo>
                    <a:lnTo>
                      <a:pt x="270" y="370"/>
                    </a:lnTo>
                    <a:lnTo>
                      <a:pt x="266" y="360"/>
                    </a:lnTo>
                    <a:lnTo>
                      <a:pt x="256" y="344"/>
                    </a:lnTo>
                    <a:lnTo>
                      <a:pt x="256" y="342"/>
                    </a:lnTo>
                    <a:lnTo>
                      <a:pt x="256" y="342"/>
                    </a:lnTo>
                    <a:lnTo>
                      <a:pt x="256" y="340"/>
                    </a:lnTo>
                    <a:lnTo>
                      <a:pt x="256" y="340"/>
                    </a:lnTo>
                    <a:lnTo>
                      <a:pt x="264" y="332"/>
                    </a:lnTo>
                    <a:lnTo>
                      <a:pt x="274" y="326"/>
                    </a:lnTo>
                    <a:lnTo>
                      <a:pt x="282" y="324"/>
                    </a:lnTo>
                    <a:lnTo>
                      <a:pt x="292" y="326"/>
                    </a:lnTo>
                    <a:lnTo>
                      <a:pt x="320" y="340"/>
                    </a:lnTo>
                    <a:lnTo>
                      <a:pt x="332" y="332"/>
                    </a:lnTo>
                    <a:lnTo>
                      <a:pt x="334" y="332"/>
                    </a:lnTo>
                    <a:lnTo>
                      <a:pt x="334" y="330"/>
                    </a:lnTo>
                    <a:lnTo>
                      <a:pt x="334" y="330"/>
                    </a:lnTo>
                    <a:lnTo>
                      <a:pt x="332" y="328"/>
                    </a:lnTo>
                    <a:lnTo>
                      <a:pt x="332" y="328"/>
                    </a:lnTo>
                    <a:lnTo>
                      <a:pt x="334" y="326"/>
                    </a:lnTo>
                    <a:lnTo>
                      <a:pt x="334" y="326"/>
                    </a:lnTo>
                    <a:lnTo>
                      <a:pt x="340" y="314"/>
                    </a:lnTo>
                    <a:lnTo>
                      <a:pt x="344" y="304"/>
                    </a:lnTo>
                    <a:lnTo>
                      <a:pt x="344" y="298"/>
                    </a:lnTo>
                    <a:lnTo>
                      <a:pt x="344" y="292"/>
                    </a:lnTo>
                    <a:lnTo>
                      <a:pt x="344" y="292"/>
                    </a:lnTo>
                    <a:lnTo>
                      <a:pt x="338" y="286"/>
                    </a:lnTo>
                    <a:lnTo>
                      <a:pt x="334" y="284"/>
                    </a:lnTo>
                    <a:lnTo>
                      <a:pt x="332" y="284"/>
                    </a:lnTo>
                    <a:lnTo>
                      <a:pt x="330" y="276"/>
                    </a:lnTo>
                    <a:lnTo>
                      <a:pt x="332" y="276"/>
                    </a:lnTo>
                    <a:lnTo>
                      <a:pt x="332" y="276"/>
                    </a:lnTo>
                    <a:lnTo>
                      <a:pt x="338" y="272"/>
                    </a:lnTo>
                    <a:lnTo>
                      <a:pt x="340" y="268"/>
                    </a:lnTo>
                    <a:lnTo>
                      <a:pt x="338" y="264"/>
                    </a:lnTo>
                    <a:lnTo>
                      <a:pt x="326" y="252"/>
                    </a:lnTo>
                    <a:lnTo>
                      <a:pt x="326" y="252"/>
                    </a:lnTo>
                    <a:lnTo>
                      <a:pt x="326" y="250"/>
                    </a:lnTo>
                    <a:lnTo>
                      <a:pt x="320" y="232"/>
                    </a:lnTo>
                    <a:lnTo>
                      <a:pt x="320" y="232"/>
                    </a:lnTo>
                    <a:lnTo>
                      <a:pt x="316" y="214"/>
                    </a:lnTo>
                    <a:lnTo>
                      <a:pt x="316" y="196"/>
                    </a:lnTo>
                    <a:lnTo>
                      <a:pt x="316" y="188"/>
                    </a:lnTo>
                    <a:lnTo>
                      <a:pt x="308" y="196"/>
                    </a:lnTo>
                    <a:lnTo>
                      <a:pt x="302" y="204"/>
                    </a:lnTo>
                    <a:lnTo>
                      <a:pt x="300" y="170"/>
                    </a:lnTo>
                    <a:lnTo>
                      <a:pt x="300" y="170"/>
                    </a:lnTo>
                    <a:lnTo>
                      <a:pt x="300" y="168"/>
                    </a:lnTo>
                    <a:lnTo>
                      <a:pt x="300" y="168"/>
                    </a:lnTo>
                    <a:lnTo>
                      <a:pt x="300" y="168"/>
                    </a:lnTo>
                    <a:lnTo>
                      <a:pt x="322" y="138"/>
                    </a:lnTo>
                    <a:lnTo>
                      <a:pt x="334" y="124"/>
                    </a:lnTo>
                    <a:lnTo>
                      <a:pt x="326" y="100"/>
                    </a:lnTo>
                    <a:lnTo>
                      <a:pt x="326" y="100"/>
                    </a:lnTo>
                    <a:lnTo>
                      <a:pt x="322" y="76"/>
                    </a:lnTo>
                    <a:lnTo>
                      <a:pt x="308" y="70"/>
                    </a:lnTo>
                    <a:lnTo>
                      <a:pt x="300" y="68"/>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6" name="MH_Other_16"/>
              <p:cNvSpPr>
                <a:spLocks/>
              </p:cNvSpPr>
              <p:nvPr>
                <p:custDataLst>
                  <p:tags r:id="rId31"/>
                </p:custDataLst>
              </p:nvPr>
            </p:nvSpPr>
            <p:spPr bwMode="auto">
              <a:xfrm>
                <a:off x="4913667" y="3607991"/>
                <a:ext cx="654310" cy="369357"/>
              </a:xfrm>
              <a:custGeom>
                <a:avLst/>
                <a:gdLst>
                  <a:gd name="T0" fmla="*/ 64 w 488"/>
                  <a:gd name="T1" fmla="*/ 10 h 306"/>
                  <a:gd name="T2" fmla="*/ 86 w 488"/>
                  <a:gd name="T3" fmla="*/ 24 h 306"/>
                  <a:gd name="T4" fmla="*/ 98 w 488"/>
                  <a:gd name="T5" fmla="*/ 40 h 306"/>
                  <a:gd name="T6" fmla="*/ 88 w 488"/>
                  <a:gd name="T7" fmla="*/ 52 h 306"/>
                  <a:gd name="T8" fmla="*/ 60 w 488"/>
                  <a:gd name="T9" fmla="*/ 58 h 306"/>
                  <a:gd name="T10" fmla="*/ 64 w 488"/>
                  <a:gd name="T11" fmla="*/ 74 h 306"/>
                  <a:gd name="T12" fmla="*/ 72 w 488"/>
                  <a:gd name="T13" fmla="*/ 108 h 306"/>
                  <a:gd name="T14" fmla="*/ 90 w 488"/>
                  <a:gd name="T15" fmla="*/ 114 h 306"/>
                  <a:gd name="T16" fmla="*/ 92 w 488"/>
                  <a:gd name="T17" fmla="*/ 116 h 306"/>
                  <a:gd name="T18" fmla="*/ 102 w 488"/>
                  <a:gd name="T19" fmla="*/ 130 h 306"/>
                  <a:gd name="T20" fmla="*/ 108 w 488"/>
                  <a:gd name="T21" fmla="*/ 146 h 306"/>
                  <a:gd name="T22" fmla="*/ 106 w 488"/>
                  <a:gd name="T23" fmla="*/ 164 h 306"/>
                  <a:gd name="T24" fmla="*/ 94 w 488"/>
                  <a:gd name="T25" fmla="*/ 178 h 306"/>
                  <a:gd name="T26" fmla="*/ 52 w 488"/>
                  <a:gd name="T27" fmla="*/ 200 h 306"/>
                  <a:gd name="T28" fmla="*/ 8 w 488"/>
                  <a:gd name="T29" fmla="*/ 232 h 306"/>
                  <a:gd name="T30" fmla="*/ 12 w 488"/>
                  <a:gd name="T31" fmla="*/ 254 h 306"/>
                  <a:gd name="T32" fmla="*/ 40 w 488"/>
                  <a:gd name="T33" fmla="*/ 286 h 306"/>
                  <a:gd name="T34" fmla="*/ 52 w 488"/>
                  <a:gd name="T35" fmla="*/ 302 h 306"/>
                  <a:gd name="T36" fmla="*/ 60 w 488"/>
                  <a:gd name="T37" fmla="*/ 278 h 306"/>
                  <a:gd name="T38" fmla="*/ 76 w 488"/>
                  <a:gd name="T39" fmla="*/ 256 h 306"/>
                  <a:gd name="T40" fmla="*/ 100 w 488"/>
                  <a:gd name="T41" fmla="*/ 246 h 306"/>
                  <a:gd name="T42" fmla="*/ 124 w 488"/>
                  <a:gd name="T43" fmla="*/ 224 h 306"/>
                  <a:gd name="T44" fmla="*/ 158 w 488"/>
                  <a:gd name="T45" fmla="*/ 222 h 306"/>
                  <a:gd name="T46" fmla="*/ 192 w 488"/>
                  <a:gd name="T47" fmla="*/ 238 h 306"/>
                  <a:gd name="T48" fmla="*/ 220 w 488"/>
                  <a:gd name="T49" fmla="*/ 242 h 306"/>
                  <a:gd name="T50" fmla="*/ 242 w 488"/>
                  <a:gd name="T51" fmla="*/ 254 h 306"/>
                  <a:gd name="T52" fmla="*/ 242 w 488"/>
                  <a:gd name="T53" fmla="*/ 254 h 306"/>
                  <a:gd name="T54" fmla="*/ 254 w 488"/>
                  <a:gd name="T55" fmla="*/ 264 h 306"/>
                  <a:gd name="T56" fmla="*/ 276 w 488"/>
                  <a:gd name="T57" fmla="*/ 244 h 306"/>
                  <a:gd name="T58" fmla="*/ 296 w 488"/>
                  <a:gd name="T59" fmla="*/ 238 h 306"/>
                  <a:gd name="T60" fmla="*/ 300 w 488"/>
                  <a:gd name="T61" fmla="*/ 252 h 306"/>
                  <a:gd name="T62" fmla="*/ 308 w 488"/>
                  <a:gd name="T63" fmla="*/ 256 h 306"/>
                  <a:gd name="T64" fmla="*/ 328 w 488"/>
                  <a:gd name="T65" fmla="*/ 246 h 306"/>
                  <a:gd name="T66" fmla="*/ 336 w 488"/>
                  <a:gd name="T67" fmla="*/ 250 h 306"/>
                  <a:gd name="T68" fmla="*/ 342 w 488"/>
                  <a:gd name="T69" fmla="*/ 264 h 306"/>
                  <a:gd name="T70" fmla="*/ 348 w 488"/>
                  <a:gd name="T71" fmla="*/ 290 h 306"/>
                  <a:gd name="T72" fmla="*/ 372 w 488"/>
                  <a:gd name="T73" fmla="*/ 268 h 306"/>
                  <a:gd name="T74" fmla="*/ 408 w 488"/>
                  <a:gd name="T75" fmla="*/ 260 h 306"/>
                  <a:gd name="T76" fmla="*/ 432 w 488"/>
                  <a:gd name="T77" fmla="*/ 242 h 306"/>
                  <a:gd name="T78" fmla="*/ 474 w 488"/>
                  <a:gd name="T79" fmla="*/ 228 h 306"/>
                  <a:gd name="T80" fmla="*/ 486 w 488"/>
                  <a:gd name="T81" fmla="*/ 220 h 306"/>
                  <a:gd name="T82" fmla="*/ 460 w 488"/>
                  <a:gd name="T83" fmla="*/ 152 h 306"/>
                  <a:gd name="T84" fmla="*/ 468 w 488"/>
                  <a:gd name="T85" fmla="*/ 130 h 306"/>
                  <a:gd name="T86" fmla="*/ 444 w 488"/>
                  <a:gd name="T87" fmla="*/ 126 h 306"/>
                  <a:gd name="T88" fmla="*/ 430 w 488"/>
                  <a:gd name="T89" fmla="*/ 106 h 306"/>
                  <a:gd name="T90" fmla="*/ 416 w 488"/>
                  <a:gd name="T91" fmla="*/ 100 h 306"/>
                  <a:gd name="T92" fmla="*/ 400 w 488"/>
                  <a:gd name="T93" fmla="*/ 114 h 306"/>
                  <a:gd name="T94" fmla="*/ 388 w 488"/>
                  <a:gd name="T95" fmla="*/ 110 h 306"/>
                  <a:gd name="T96" fmla="*/ 366 w 488"/>
                  <a:gd name="T97" fmla="*/ 86 h 306"/>
                  <a:gd name="T98" fmla="*/ 352 w 488"/>
                  <a:gd name="T99" fmla="*/ 90 h 306"/>
                  <a:gd name="T100" fmla="*/ 328 w 488"/>
                  <a:gd name="T101" fmla="*/ 94 h 306"/>
                  <a:gd name="T102" fmla="*/ 322 w 488"/>
                  <a:gd name="T103" fmla="*/ 90 h 306"/>
                  <a:gd name="T104" fmla="*/ 320 w 488"/>
                  <a:gd name="T105" fmla="*/ 70 h 306"/>
                  <a:gd name="T106" fmla="*/ 216 w 488"/>
                  <a:gd name="T107" fmla="*/ 50 h 306"/>
                  <a:gd name="T108" fmla="*/ 194 w 488"/>
                  <a:gd name="T109" fmla="*/ 38 h 306"/>
                  <a:gd name="T110" fmla="*/ 172 w 488"/>
                  <a:gd name="T111" fmla="*/ 30 h 306"/>
                  <a:gd name="T112" fmla="*/ 132 w 488"/>
                  <a:gd name="T113" fmla="*/ 10 h 306"/>
                  <a:gd name="T114" fmla="*/ 74 w 488"/>
                  <a:gd name="T115" fmla="*/ 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8" h="306">
                    <a:moveTo>
                      <a:pt x="62" y="2"/>
                    </a:moveTo>
                    <a:lnTo>
                      <a:pt x="60" y="4"/>
                    </a:lnTo>
                    <a:lnTo>
                      <a:pt x="64" y="10"/>
                    </a:lnTo>
                    <a:lnTo>
                      <a:pt x="86" y="24"/>
                    </a:lnTo>
                    <a:lnTo>
                      <a:pt x="86" y="24"/>
                    </a:lnTo>
                    <a:lnTo>
                      <a:pt x="86" y="24"/>
                    </a:lnTo>
                    <a:lnTo>
                      <a:pt x="86" y="24"/>
                    </a:lnTo>
                    <a:lnTo>
                      <a:pt x="100" y="38"/>
                    </a:lnTo>
                    <a:lnTo>
                      <a:pt x="98" y="40"/>
                    </a:lnTo>
                    <a:lnTo>
                      <a:pt x="90" y="50"/>
                    </a:lnTo>
                    <a:lnTo>
                      <a:pt x="88" y="50"/>
                    </a:lnTo>
                    <a:lnTo>
                      <a:pt x="88" y="52"/>
                    </a:lnTo>
                    <a:lnTo>
                      <a:pt x="74" y="52"/>
                    </a:lnTo>
                    <a:lnTo>
                      <a:pt x="66" y="54"/>
                    </a:lnTo>
                    <a:lnTo>
                      <a:pt x="60" y="58"/>
                    </a:lnTo>
                    <a:lnTo>
                      <a:pt x="64" y="66"/>
                    </a:lnTo>
                    <a:lnTo>
                      <a:pt x="64" y="66"/>
                    </a:lnTo>
                    <a:lnTo>
                      <a:pt x="64" y="74"/>
                    </a:lnTo>
                    <a:lnTo>
                      <a:pt x="72" y="86"/>
                    </a:lnTo>
                    <a:lnTo>
                      <a:pt x="72" y="86"/>
                    </a:lnTo>
                    <a:lnTo>
                      <a:pt x="72" y="108"/>
                    </a:lnTo>
                    <a:lnTo>
                      <a:pt x="78" y="110"/>
                    </a:lnTo>
                    <a:lnTo>
                      <a:pt x="88" y="114"/>
                    </a:lnTo>
                    <a:lnTo>
                      <a:pt x="90" y="114"/>
                    </a:lnTo>
                    <a:lnTo>
                      <a:pt x="90" y="114"/>
                    </a:lnTo>
                    <a:lnTo>
                      <a:pt x="90" y="114"/>
                    </a:lnTo>
                    <a:lnTo>
                      <a:pt x="92" y="116"/>
                    </a:lnTo>
                    <a:lnTo>
                      <a:pt x="102" y="130"/>
                    </a:lnTo>
                    <a:lnTo>
                      <a:pt x="102" y="130"/>
                    </a:lnTo>
                    <a:lnTo>
                      <a:pt x="102" y="130"/>
                    </a:lnTo>
                    <a:lnTo>
                      <a:pt x="108" y="146"/>
                    </a:lnTo>
                    <a:lnTo>
                      <a:pt x="108" y="146"/>
                    </a:lnTo>
                    <a:lnTo>
                      <a:pt x="108" y="146"/>
                    </a:lnTo>
                    <a:lnTo>
                      <a:pt x="108" y="156"/>
                    </a:lnTo>
                    <a:lnTo>
                      <a:pt x="108" y="156"/>
                    </a:lnTo>
                    <a:lnTo>
                      <a:pt x="106" y="164"/>
                    </a:lnTo>
                    <a:lnTo>
                      <a:pt x="104" y="170"/>
                    </a:lnTo>
                    <a:lnTo>
                      <a:pt x="104" y="170"/>
                    </a:lnTo>
                    <a:lnTo>
                      <a:pt x="94" y="178"/>
                    </a:lnTo>
                    <a:lnTo>
                      <a:pt x="80" y="184"/>
                    </a:lnTo>
                    <a:lnTo>
                      <a:pt x="54" y="200"/>
                    </a:lnTo>
                    <a:lnTo>
                      <a:pt x="52" y="200"/>
                    </a:lnTo>
                    <a:lnTo>
                      <a:pt x="4" y="204"/>
                    </a:lnTo>
                    <a:lnTo>
                      <a:pt x="0" y="216"/>
                    </a:lnTo>
                    <a:lnTo>
                      <a:pt x="8" y="232"/>
                    </a:lnTo>
                    <a:lnTo>
                      <a:pt x="8" y="232"/>
                    </a:lnTo>
                    <a:lnTo>
                      <a:pt x="8" y="234"/>
                    </a:lnTo>
                    <a:lnTo>
                      <a:pt x="12" y="254"/>
                    </a:lnTo>
                    <a:lnTo>
                      <a:pt x="38" y="286"/>
                    </a:lnTo>
                    <a:lnTo>
                      <a:pt x="40" y="286"/>
                    </a:lnTo>
                    <a:lnTo>
                      <a:pt x="40" y="286"/>
                    </a:lnTo>
                    <a:lnTo>
                      <a:pt x="40" y="286"/>
                    </a:lnTo>
                    <a:lnTo>
                      <a:pt x="50" y="306"/>
                    </a:lnTo>
                    <a:lnTo>
                      <a:pt x="52" y="302"/>
                    </a:lnTo>
                    <a:lnTo>
                      <a:pt x="52" y="302"/>
                    </a:lnTo>
                    <a:lnTo>
                      <a:pt x="60" y="278"/>
                    </a:lnTo>
                    <a:lnTo>
                      <a:pt x="60" y="278"/>
                    </a:lnTo>
                    <a:lnTo>
                      <a:pt x="60" y="276"/>
                    </a:lnTo>
                    <a:lnTo>
                      <a:pt x="60" y="276"/>
                    </a:lnTo>
                    <a:lnTo>
                      <a:pt x="76" y="256"/>
                    </a:lnTo>
                    <a:lnTo>
                      <a:pt x="78" y="254"/>
                    </a:lnTo>
                    <a:lnTo>
                      <a:pt x="98" y="246"/>
                    </a:lnTo>
                    <a:lnTo>
                      <a:pt x="100" y="246"/>
                    </a:lnTo>
                    <a:lnTo>
                      <a:pt x="112" y="254"/>
                    </a:lnTo>
                    <a:lnTo>
                      <a:pt x="128" y="252"/>
                    </a:lnTo>
                    <a:lnTo>
                      <a:pt x="124" y="224"/>
                    </a:lnTo>
                    <a:lnTo>
                      <a:pt x="126" y="222"/>
                    </a:lnTo>
                    <a:lnTo>
                      <a:pt x="142" y="222"/>
                    </a:lnTo>
                    <a:lnTo>
                      <a:pt x="158" y="222"/>
                    </a:lnTo>
                    <a:lnTo>
                      <a:pt x="160" y="222"/>
                    </a:lnTo>
                    <a:lnTo>
                      <a:pt x="160" y="222"/>
                    </a:lnTo>
                    <a:lnTo>
                      <a:pt x="192" y="238"/>
                    </a:lnTo>
                    <a:lnTo>
                      <a:pt x="218" y="242"/>
                    </a:lnTo>
                    <a:lnTo>
                      <a:pt x="220" y="242"/>
                    </a:lnTo>
                    <a:lnTo>
                      <a:pt x="220" y="242"/>
                    </a:lnTo>
                    <a:lnTo>
                      <a:pt x="220" y="242"/>
                    </a:lnTo>
                    <a:lnTo>
                      <a:pt x="228" y="250"/>
                    </a:lnTo>
                    <a:lnTo>
                      <a:pt x="242" y="254"/>
                    </a:lnTo>
                    <a:lnTo>
                      <a:pt x="242" y="254"/>
                    </a:lnTo>
                    <a:lnTo>
                      <a:pt x="242" y="254"/>
                    </a:lnTo>
                    <a:lnTo>
                      <a:pt x="242" y="254"/>
                    </a:lnTo>
                    <a:lnTo>
                      <a:pt x="242" y="254"/>
                    </a:lnTo>
                    <a:lnTo>
                      <a:pt x="250" y="262"/>
                    </a:lnTo>
                    <a:lnTo>
                      <a:pt x="254" y="264"/>
                    </a:lnTo>
                    <a:lnTo>
                      <a:pt x="264" y="256"/>
                    </a:lnTo>
                    <a:lnTo>
                      <a:pt x="264" y="254"/>
                    </a:lnTo>
                    <a:lnTo>
                      <a:pt x="276" y="244"/>
                    </a:lnTo>
                    <a:lnTo>
                      <a:pt x="284" y="230"/>
                    </a:lnTo>
                    <a:lnTo>
                      <a:pt x="296" y="238"/>
                    </a:lnTo>
                    <a:lnTo>
                      <a:pt x="296" y="238"/>
                    </a:lnTo>
                    <a:lnTo>
                      <a:pt x="296" y="240"/>
                    </a:lnTo>
                    <a:lnTo>
                      <a:pt x="300" y="250"/>
                    </a:lnTo>
                    <a:lnTo>
                      <a:pt x="300" y="252"/>
                    </a:lnTo>
                    <a:lnTo>
                      <a:pt x="298" y="258"/>
                    </a:lnTo>
                    <a:lnTo>
                      <a:pt x="300" y="260"/>
                    </a:lnTo>
                    <a:lnTo>
                      <a:pt x="308" y="256"/>
                    </a:lnTo>
                    <a:lnTo>
                      <a:pt x="318" y="246"/>
                    </a:lnTo>
                    <a:lnTo>
                      <a:pt x="328" y="246"/>
                    </a:lnTo>
                    <a:lnTo>
                      <a:pt x="328" y="246"/>
                    </a:lnTo>
                    <a:lnTo>
                      <a:pt x="330" y="246"/>
                    </a:lnTo>
                    <a:lnTo>
                      <a:pt x="336" y="250"/>
                    </a:lnTo>
                    <a:lnTo>
                      <a:pt x="336" y="250"/>
                    </a:lnTo>
                    <a:lnTo>
                      <a:pt x="342" y="258"/>
                    </a:lnTo>
                    <a:lnTo>
                      <a:pt x="342" y="260"/>
                    </a:lnTo>
                    <a:lnTo>
                      <a:pt x="342" y="264"/>
                    </a:lnTo>
                    <a:lnTo>
                      <a:pt x="340" y="282"/>
                    </a:lnTo>
                    <a:lnTo>
                      <a:pt x="346" y="290"/>
                    </a:lnTo>
                    <a:lnTo>
                      <a:pt x="348" y="290"/>
                    </a:lnTo>
                    <a:lnTo>
                      <a:pt x="348" y="290"/>
                    </a:lnTo>
                    <a:lnTo>
                      <a:pt x="360" y="278"/>
                    </a:lnTo>
                    <a:lnTo>
                      <a:pt x="372" y="268"/>
                    </a:lnTo>
                    <a:lnTo>
                      <a:pt x="380" y="262"/>
                    </a:lnTo>
                    <a:lnTo>
                      <a:pt x="388" y="260"/>
                    </a:lnTo>
                    <a:lnTo>
                      <a:pt x="408" y="260"/>
                    </a:lnTo>
                    <a:lnTo>
                      <a:pt x="414" y="250"/>
                    </a:lnTo>
                    <a:lnTo>
                      <a:pt x="430" y="242"/>
                    </a:lnTo>
                    <a:lnTo>
                      <a:pt x="432" y="242"/>
                    </a:lnTo>
                    <a:lnTo>
                      <a:pt x="452" y="240"/>
                    </a:lnTo>
                    <a:lnTo>
                      <a:pt x="474" y="228"/>
                    </a:lnTo>
                    <a:lnTo>
                      <a:pt x="474" y="228"/>
                    </a:lnTo>
                    <a:lnTo>
                      <a:pt x="488" y="228"/>
                    </a:lnTo>
                    <a:lnTo>
                      <a:pt x="484" y="222"/>
                    </a:lnTo>
                    <a:lnTo>
                      <a:pt x="486" y="220"/>
                    </a:lnTo>
                    <a:lnTo>
                      <a:pt x="488" y="216"/>
                    </a:lnTo>
                    <a:lnTo>
                      <a:pt x="460" y="154"/>
                    </a:lnTo>
                    <a:lnTo>
                      <a:pt x="460" y="152"/>
                    </a:lnTo>
                    <a:lnTo>
                      <a:pt x="458" y="150"/>
                    </a:lnTo>
                    <a:lnTo>
                      <a:pt x="472" y="134"/>
                    </a:lnTo>
                    <a:lnTo>
                      <a:pt x="468" y="130"/>
                    </a:lnTo>
                    <a:lnTo>
                      <a:pt x="446" y="126"/>
                    </a:lnTo>
                    <a:lnTo>
                      <a:pt x="444" y="126"/>
                    </a:lnTo>
                    <a:lnTo>
                      <a:pt x="444" y="126"/>
                    </a:lnTo>
                    <a:lnTo>
                      <a:pt x="444" y="124"/>
                    </a:lnTo>
                    <a:lnTo>
                      <a:pt x="430" y="110"/>
                    </a:lnTo>
                    <a:lnTo>
                      <a:pt x="430" y="106"/>
                    </a:lnTo>
                    <a:lnTo>
                      <a:pt x="430" y="106"/>
                    </a:lnTo>
                    <a:lnTo>
                      <a:pt x="428" y="108"/>
                    </a:lnTo>
                    <a:lnTo>
                      <a:pt x="416" y="100"/>
                    </a:lnTo>
                    <a:lnTo>
                      <a:pt x="416" y="100"/>
                    </a:lnTo>
                    <a:lnTo>
                      <a:pt x="408" y="108"/>
                    </a:lnTo>
                    <a:lnTo>
                      <a:pt x="400" y="114"/>
                    </a:lnTo>
                    <a:lnTo>
                      <a:pt x="400" y="114"/>
                    </a:lnTo>
                    <a:lnTo>
                      <a:pt x="394" y="114"/>
                    </a:lnTo>
                    <a:lnTo>
                      <a:pt x="388" y="110"/>
                    </a:lnTo>
                    <a:lnTo>
                      <a:pt x="382" y="104"/>
                    </a:lnTo>
                    <a:lnTo>
                      <a:pt x="372" y="94"/>
                    </a:lnTo>
                    <a:lnTo>
                      <a:pt x="366" y="86"/>
                    </a:lnTo>
                    <a:lnTo>
                      <a:pt x="366" y="86"/>
                    </a:lnTo>
                    <a:lnTo>
                      <a:pt x="362" y="86"/>
                    </a:lnTo>
                    <a:lnTo>
                      <a:pt x="352" y="90"/>
                    </a:lnTo>
                    <a:lnTo>
                      <a:pt x="352" y="90"/>
                    </a:lnTo>
                    <a:lnTo>
                      <a:pt x="334" y="94"/>
                    </a:lnTo>
                    <a:lnTo>
                      <a:pt x="328" y="94"/>
                    </a:lnTo>
                    <a:lnTo>
                      <a:pt x="324" y="94"/>
                    </a:lnTo>
                    <a:lnTo>
                      <a:pt x="324" y="94"/>
                    </a:lnTo>
                    <a:lnTo>
                      <a:pt x="322" y="90"/>
                    </a:lnTo>
                    <a:lnTo>
                      <a:pt x="320" y="84"/>
                    </a:lnTo>
                    <a:lnTo>
                      <a:pt x="320" y="70"/>
                    </a:lnTo>
                    <a:lnTo>
                      <a:pt x="320" y="70"/>
                    </a:lnTo>
                    <a:lnTo>
                      <a:pt x="322" y="60"/>
                    </a:lnTo>
                    <a:lnTo>
                      <a:pt x="320" y="54"/>
                    </a:lnTo>
                    <a:lnTo>
                      <a:pt x="216" y="50"/>
                    </a:lnTo>
                    <a:lnTo>
                      <a:pt x="216" y="50"/>
                    </a:lnTo>
                    <a:lnTo>
                      <a:pt x="202" y="44"/>
                    </a:lnTo>
                    <a:lnTo>
                      <a:pt x="194" y="38"/>
                    </a:lnTo>
                    <a:lnTo>
                      <a:pt x="178" y="34"/>
                    </a:lnTo>
                    <a:lnTo>
                      <a:pt x="178" y="34"/>
                    </a:lnTo>
                    <a:lnTo>
                      <a:pt x="172" y="30"/>
                    </a:lnTo>
                    <a:lnTo>
                      <a:pt x="164" y="24"/>
                    </a:lnTo>
                    <a:lnTo>
                      <a:pt x="144" y="0"/>
                    </a:lnTo>
                    <a:lnTo>
                      <a:pt x="132" y="10"/>
                    </a:lnTo>
                    <a:lnTo>
                      <a:pt x="116" y="4"/>
                    </a:lnTo>
                    <a:lnTo>
                      <a:pt x="74" y="6"/>
                    </a:lnTo>
                    <a:lnTo>
                      <a:pt x="74" y="6"/>
                    </a:lnTo>
                    <a:lnTo>
                      <a:pt x="74" y="6"/>
                    </a:lnTo>
                    <a:lnTo>
                      <a:pt x="62" y="2"/>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7" name="MH_Other_17"/>
              <p:cNvSpPr>
                <a:spLocks/>
              </p:cNvSpPr>
              <p:nvPr>
                <p:custDataLst>
                  <p:tags r:id="rId32"/>
                </p:custDataLst>
              </p:nvPr>
            </p:nvSpPr>
            <p:spPr bwMode="auto">
              <a:xfrm>
                <a:off x="5058018" y="4286083"/>
                <a:ext cx="682553" cy="484956"/>
              </a:xfrm>
              <a:custGeom>
                <a:avLst/>
                <a:gdLst>
                  <a:gd name="T0" fmla="*/ 488 w 508"/>
                  <a:gd name="T1" fmla="*/ 130 h 402"/>
                  <a:gd name="T2" fmla="*/ 508 w 508"/>
                  <a:gd name="T3" fmla="*/ 126 h 402"/>
                  <a:gd name="T4" fmla="*/ 496 w 508"/>
                  <a:gd name="T5" fmla="*/ 110 h 402"/>
                  <a:gd name="T6" fmla="*/ 446 w 508"/>
                  <a:gd name="T7" fmla="*/ 44 h 402"/>
                  <a:gd name="T8" fmla="*/ 402 w 508"/>
                  <a:gd name="T9" fmla="*/ 44 h 402"/>
                  <a:gd name="T10" fmla="*/ 400 w 508"/>
                  <a:gd name="T11" fmla="*/ 58 h 402"/>
                  <a:gd name="T12" fmla="*/ 372 w 508"/>
                  <a:gd name="T13" fmla="*/ 50 h 402"/>
                  <a:gd name="T14" fmla="*/ 332 w 508"/>
                  <a:gd name="T15" fmla="*/ 64 h 402"/>
                  <a:gd name="T16" fmla="*/ 310 w 508"/>
                  <a:gd name="T17" fmla="*/ 70 h 402"/>
                  <a:gd name="T18" fmla="*/ 298 w 508"/>
                  <a:gd name="T19" fmla="*/ 76 h 402"/>
                  <a:gd name="T20" fmla="*/ 286 w 508"/>
                  <a:gd name="T21" fmla="*/ 58 h 402"/>
                  <a:gd name="T22" fmla="*/ 314 w 508"/>
                  <a:gd name="T23" fmla="*/ 22 h 402"/>
                  <a:gd name="T24" fmla="*/ 312 w 508"/>
                  <a:gd name="T25" fmla="*/ 12 h 402"/>
                  <a:gd name="T26" fmla="*/ 288 w 508"/>
                  <a:gd name="T27" fmla="*/ 26 h 402"/>
                  <a:gd name="T28" fmla="*/ 278 w 508"/>
                  <a:gd name="T29" fmla="*/ 20 h 402"/>
                  <a:gd name="T30" fmla="*/ 252 w 508"/>
                  <a:gd name="T31" fmla="*/ 18 h 402"/>
                  <a:gd name="T32" fmla="*/ 236 w 508"/>
                  <a:gd name="T33" fmla="*/ 8 h 402"/>
                  <a:gd name="T34" fmla="*/ 208 w 508"/>
                  <a:gd name="T35" fmla="*/ 2 h 402"/>
                  <a:gd name="T36" fmla="*/ 204 w 508"/>
                  <a:gd name="T37" fmla="*/ 24 h 402"/>
                  <a:gd name="T38" fmla="*/ 210 w 508"/>
                  <a:gd name="T39" fmla="*/ 48 h 402"/>
                  <a:gd name="T40" fmla="*/ 200 w 508"/>
                  <a:gd name="T41" fmla="*/ 54 h 402"/>
                  <a:gd name="T42" fmla="*/ 182 w 508"/>
                  <a:gd name="T43" fmla="*/ 46 h 402"/>
                  <a:gd name="T44" fmla="*/ 156 w 508"/>
                  <a:gd name="T45" fmla="*/ 32 h 402"/>
                  <a:gd name="T46" fmla="*/ 144 w 508"/>
                  <a:gd name="T47" fmla="*/ 80 h 402"/>
                  <a:gd name="T48" fmla="*/ 136 w 508"/>
                  <a:gd name="T49" fmla="*/ 120 h 402"/>
                  <a:gd name="T50" fmla="*/ 104 w 508"/>
                  <a:gd name="T51" fmla="*/ 204 h 402"/>
                  <a:gd name="T52" fmla="*/ 64 w 508"/>
                  <a:gd name="T53" fmla="*/ 248 h 402"/>
                  <a:gd name="T54" fmla="*/ 42 w 508"/>
                  <a:gd name="T55" fmla="*/ 264 h 402"/>
                  <a:gd name="T56" fmla="*/ 10 w 508"/>
                  <a:gd name="T57" fmla="*/ 292 h 402"/>
                  <a:gd name="T58" fmla="*/ 6 w 508"/>
                  <a:gd name="T59" fmla="*/ 368 h 402"/>
                  <a:gd name="T60" fmla="*/ 16 w 508"/>
                  <a:gd name="T61" fmla="*/ 402 h 402"/>
                  <a:gd name="T62" fmla="*/ 44 w 508"/>
                  <a:gd name="T63" fmla="*/ 398 h 402"/>
                  <a:gd name="T64" fmla="*/ 34 w 508"/>
                  <a:gd name="T65" fmla="*/ 372 h 402"/>
                  <a:gd name="T66" fmla="*/ 24 w 508"/>
                  <a:gd name="T67" fmla="*/ 346 h 402"/>
                  <a:gd name="T68" fmla="*/ 64 w 508"/>
                  <a:gd name="T69" fmla="*/ 324 h 402"/>
                  <a:gd name="T70" fmla="*/ 140 w 508"/>
                  <a:gd name="T71" fmla="*/ 288 h 402"/>
                  <a:gd name="T72" fmla="*/ 152 w 508"/>
                  <a:gd name="T73" fmla="*/ 294 h 402"/>
                  <a:gd name="T74" fmla="*/ 192 w 508"/>
                  <a:gd name="T75" fmla="*/ 274 h 402"/>
                  <a:gd name="T76" fmla="*/ 214 w 508"/>
                  <a:gd name="T77" fmla="*/ 266 h 402"/>
                  <a:gd name="T78" fmla="*/ 250 w 508"/>
                  <a:gd name="T79" fmla="*/ 252 h 402"/>
                  <a:gd name="T80" fmla="*/ 260 w 508"/>
                  <a:gd name="T81" fmla="*/ 188 h 402"/>
                  <a:gd name="T82" fmla="*/ 286 w 508"/>
                  <a:gd name="T83" fmla="*/ 230 h 402"/>
                  <a:gd name="T84" fmla="*/ 314 w 508"/>
                  <a:gd name="T85" fmla="*/ 208 h 402"/>
                  <a:gd name="T86" fmla="*/ 332 w 508"/>
                  <a:gd name="T87" fmla="*/ 198 h 402"/>
                  <a:gd name="T88" fmla="*/ 350 w 508"/>
                  <a:gd name="T89" fmla="*/ 190 h 402"/>
                  <a:gd name="T90" fmla="*/ 376 w 508"/>
                  <a:gd name="T91" fmla="*/ 194 h 402"/>
                  <a:gd name="T92" fmla="*/ 392 w 508"/>
                  <a:gd name="T93" fmla="*/ 186 h 402"/>
                  <a:gd name="T94" fmla="*/ 406 w 508"/>
                  <a:gd name="T95" fmla="*/ 182 h 402"/>
                  <a:gd name="T96" fmla="*/ 414 w 508"/>
                  <a:gd name="T97" fmla="*/ 188 h 402"/>
                  <a:gd name="T98" fmla="*/ 432 w 508"/>
                  <a:gd name="T99" fmla="*/ 180 h 402"/>
                  <a:gd name="T100" fmla="*/ 464 w 508"/>
                  <a:gd name="T101" fmla="*/ 146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8" h="402">
                    <a:moveTo>
                      <a:pt x="476" y="138"/>
                    </a:moveTo>
                    <a:lnTo>
                      <a:pt x="476" y="138"/>
                    </a:lnTo>
                    <a:lnTo>
                      <a:pt x="484" y="134"/>
                    </a:lnTo>
                    <a:lnTo>
                      <a:pt x="488" y="130"/>
                    </a:lnTo>
                    <a:lnTo>
                      <a:pt x="488" y="128"/>
                    </a:lnTo>
                    <a:lnTo>
                      <a:pt x="490" y="126"/>
                    </a:lnTo>
                    <a:lnTo>
                      <a:pt x="492" y="126"/>
                    </a:lnTo>
                    <a:lnTo>
                      <a:pt x="508" y="126"/>
                    </a:lnTo>
                    <a:lnTo>
                      <a:pt x="508" y="116"/>
                    </a:lnTo>
                    <a:lnTo>
                      <a:pt x="508" y="116"/>
                    </a:lnTo>
                    <a:lnTo>
                      <a:pt x="502" y="114"/>
                    </a:lnTo>
                    <a:lnTo>
                      <a:pt x="496" y="110"/>
                    </a:lnTo>
                    <a:lnTo>
                      <a:pt x="472" y="88"/>
                    </a:lnTo>
                    <a:lnTo>
                      <a:pt x="472" y="88"/>
                    </a:lnTo>
                    <a:lnTo>
                      <a:pt x="460" y="58"/>
                    </a:lnTo>
                    <a:lnTo>
                      <a:pt x="446" y="44"/>
                    </a:lnTo>
                    <a:lnTo>
                      <a:pt x="446" y="44"/>
                    </a:lnTo>
                    <a:lnTo>
                      <a:pt x="424" y="42"/>
                    </a:lnTo>
                    <a:lnTo>
                      <a:pt x="406" y="44"/>
                    </a:lnTo>
                    <a:lnTo>
                      <a:pt x="402" y="44"/>
                    </a:lnTo>
                    <a:lnTo>
                      <a:pt x="404" y="54"/>
                    </a:lnTo>
                    <a:lnTo>
                      <a:pt x="404" y="56"/>
                    </a:lnTo>
                    <a:lnTo>
                      <a:pt x="404" y="58"/>
                    </a:lnTo>
                    <a:lnTo>
                      <a:pt x="400" y="58"/>
                    </a:lnTo>
                    <a:lnTo>
                      <a:pt x="388" y="64"/>
                    </a:lnTo>
                    <a:lnTo>
                      <a:pt x="386" y="62"/>
                    </a:lnTo>
                    <a:lnTo>
                      <a:pt x="386" y="62"/>
                    </a:lnTo>
                    <a:lnTo>
                      <a:pt x="372" y="50"/>
                    </a:lnTo>
                    <a:lnTo>
                      <a:pt x="368" y="50"/>
                    </a:lnTo>
                    <a:lnTo>
                      <a:pt x="364" y="50"/>
                    </a:lnTo>
                    <a:lnTo>
                      <a:pt x="364" y="50"/>
                    </a:lnTo>
                    <a:lnTo>
                      <a:pt x="332" y="64"/>
                    </a:lnTo>
                    <a:lnTo>
                      <a:pt x="322" y="68"/>
                    </a:lnTo>
                    <a:lnTo>
                      <a:pt x="316" y="66"/>
                    </a:lnTo>
                    <a:lnTo>
                      <a:pt x="316" y="66"/>
                    </a:lnTo>
                    <a:lnTo>
                      <a:pt x="310" y="70"/>
                    </a:lnTo>
                    <a:lnTo>
                      <a:pt x="304" y="76"/>
                    </a:lnTo>
                    <a:lnTo>
                      <a:pt x="300" y="80"/>
                    </a:lnTo>
                    <a:lnTo>
                      <a:pt x="298" y="76"/>
                    </a:lnTo>
                    <a:lnTo>
                      <a:pt x="298" y="76"/>
                    </a:lnTo>
                    <a:lnTo>
                      <a:pt x="288" y="66"/>
                    </a:lnTo>
                    <a:lnTo>
                      <a:pt x="286" y="62"/>
                    </a:lnTo>
                    <a:lnTo>
                      <a:pt x="286" y="58"/>
                    </a:lnTo>
                    <a:lnTo>
                      <a:pt x="286" y="58"/>
                    </a:lnTo>
                    <a:lnTo>
                      <a:pt x="290" y="50"/>
                    </a:lnTo>
                    <a:lnTo>
                      <a:pt x="300" y="38"/>
                    </a:lnTo>
                    <a:lnTo>
                      <a:pt x="300" y="38"/>
                    </a:lnTo>
                    <a:lnTo>
                      <a:pt x="314" y="22"/>
                    </a:lnTo>
                    <a:lnTo>
                      <a:pt x="318" y="16"/>
                    </a:lnTo>
                    <a:lnTo>
                      <a:pt x="316" y="12"/>
                    </a:lnTo>
                    <a:lnTo>
                      <a:pt x="316" y="12"/>
                    </a:lnTo>
                    <a:lnTo>
                      <a:pt x="312" y="12"/>
                    </a:lnTo>
                    <a:lnTo>
                      <a:pt x="308" y="14"/>
                    </a:lnTo>
                    <a:lnTo>
                      <a:pt x="298" y="20"/>
                    </a:lnTo>
                    <a:lnTo>
                      <a:pt x="298" y="20"/>
                    </a:lnTo>
                    <a:lnTo>
                      <a:pt x="288" y="26"/>
                    </a:lnTo>
                    <a:lnTo>
                      <a:pt x="282" y="28"/>
                    </a:lnTo>
                    <a:lnTo>
                      <a:pt x="282" y="28"/>
                    </a:lnTo>
                    <a:lnTo>
                      <a:pt x="280" y="26"/>
                    </a:lnTo>
                    <a:lnTo>
                      <a:pt x="278" y="20"/>
                    </a:lnTo>
                    <a:lnTo>
                      <a:pt x="276" y="20"/>
                    </a:lnTo>
                    <a:lnTo>
                      <a:pt x="270" y="6"/>
                    </a:lnTo>
                    <a:lnTo>
                      <a:pt x="254" y="16"/>
                    </a:lnTo>
                    <a:lnTo>
                      <a:pt x="252" y="18"/>
                    </a:lnTo>
                    <a:lnTo>
                      <a:pt x="252" y="16"/>
                    </a:lnTo>
                    <a:lnTo>
                      <a:pt x="252" y="16"/>
                    </a:lnTo>
                    <a:lnTo>
                      <a:pt x="252" y="16"/>
                    </a:lnTo>
                    <a:lnTo>
                      <a:pt x="236" y="8"/>
                    </a:lnTo>
                    <a:lnTo>
                      <a:pt x="220" y="2"/>
                    </a:lnTo>
                    <a:lnTo>
                      <a:pt x="220" y="2"/>
                    </a:lnTo>
                    <a:lnTo>
                      <a:pt x="214" y="0"/>
                    </a:lnTo>
                    <a:lnTo>
                      <a:pt x="208" y="2"/>
                    </a:lnTo>
                    <a:lnTo>
                      <a:pt x="204" y="6"/>
                    </a:lnTo>
                    <a:lnTo>
                      <a:pt x="198" y="12"/>
                    </a:lnTo>
                    <a:lnTo>
                      <a:pt x="204" y="24"/>
                    </a:lnTo>
                    <a:lnTo>
                      <a:pt x="204" y="24"/>
                    </a:lnTo>
                    <a:lnTo>
                      <a:pt x="210" y="38"/>
                    </a:lnTo>
                    <a:lnTo>
                      <a:pt x="210" y="44"/>
                    </a:lnTo>
                    <a:lnTo>
                      <a:pt x="210" y="48"/>
                    </a:lnTo>
                    <a:lnTo>
                      <a:pt x="210" y="48"/>
                    </a:lnTo>
                    <a:lnTo>
                      <a:pt x="208" y="52"/>
                    </a:lnTo>
                    <a:lnTo>
                      <a:pt x="204" y="54"/>
                    </a:lnTo>
                    <a:lnTo>
                      <a:pt x="204" y="54"/>
                    </a:lnTo>
                    <a:lnTo>
                      <a:pt x="200" y="54"/>
                    </a:lnTo>
                    <a:lnTo>
                      <a:pt x="194" y="54"/>
                    </a:lnTo>
                    <a:lnTo>
                      <a:pt x="188" y="50"/>
                    </a:lnTo>
                    <a:lnTo>
                      <a:pt x="182" y="46"/>
                    </a:lnTo>
                    <a:lnTo>
                      <a:pt x="182" y="46"/>
                    </a:lnTo>
                    <a:lnTo>
                      <a:pt x="164" y="36"/>
                    </a:lnTo>
                    <a:lnTo>
                      <a:pt x="156" y="32"/>
                    </a:lnTo>
                    <a:lnTo>
                      <a:pt x="156" y="32"/>
                    </a:lnTo>
                    <a:lnTo>
                      <a:pt x="156" y="32"/>
                    </a:lnTo>
                    <a:lnTo>
                      <a:pt x="156" y="34"/>
                    </a:lnTo>
                    <a:lnTo>
                      <a:pt x="156" y="52"/>
                    </a:lnTo>
                    <a:lnTo>
                      <a:pt x="144" y="66"/>
                    </a:lnTo>
                    <a:lnTo>
                      <a:pt x="144" y="80"/>
                    </a:lnTo>
                    <a:lnTo>
                      <a:pt x="148" y="94"/>
                    </a:lnTo>
                    <a:lnTo>
                      <a:pt x="150" y="94"/>
                    </a:lnTo>
                    <a:lnTo>
                      <a:pt x="140" y="108"/>
                    </a:lnTo>
                    <a:lnTo>
                      <a:pt x="136" y="120"/>
                    </a:lnTo>
                    <a:lnTo>
                      <a:pt x="136" y="122"/>
                    </a:lnTo>
                    <a:lnTo>
                      <a:pt x="124" y="134"/>
                    </a:lnTo>
                    <a:lnTo>
                      <a:pt x="104" y="180"/>
                    </a:lnTo>
                    <a:lnTo>
                      <a:pt x="104" y="204"/>
                    </a:lnTo>
                    <a:lnTo>
                      <a:pt x="104" y="204"/>
                    </a:lnTo>
                    <a:lnTo>
                      <a:pt x="60" y="230"/>
                    </a:lnTo>
                    <a:lnTo>
                      <a:pt x="58" y="234"/>
                    </a:lnTo>
                    <a:lnTo>
                      <a:pt x="64" y="248"/>
                    </a:lnTo>
                    <a:lnTo>
                      <a:pt x="64" y="248"/>
                    </a:lnTo>
                    <a:lnTo>
                      <a:pt x="64" y="248"/>
                    </a:lnTo>
                    <a:lnTo>
                      <a:pt x="60" y="266"/>
                    </a:lnTo>
                    <a:lnTo>
                      <a:pt x="42" y="264"/>
                    </a:lnTo>
                    <a:lnTo>
                      <a:pt x="38" y="284"/>
                    </a:lnTo>
                    <a:lnTo>
                      <a:pt x="16" y="284"/>
                    </a:lnTo>
                    <a:lnTo>
                      <a:pt x="10" y="292"/>
                    </a:lnTo>
                    <a:lnTo>
                      <a:pt x="10" y="292"/>
                    </a:lnTo>
                    <a:lnTo>
                      <a:pt x="4" y="306"/>
                    </a:lnTo>
                    <a:lnTo>
                      <a:pt x="0" y="356"/>
                    </a:lnTo>
                    <a:lnTo>
                      <a:pt x="4" y="368"/>
                    </a:lnTo>
                    <a:lnTo>
                      <a:pt x="6" y="368"/>
                    </a:lnTo>
                    <a:lnTo>
                      <a:pt x="6" y="380"/>
                    </a:lnTo>
                    <a:lnTo>
                      <a:pt x="16" y="392"/>
                    </a:lnTo>
                    <a:lnTo>
                      <a:pt x="16" y="392"/>
                    </a:lnTo>
                    <a:lnTo>
                      <a:pt x="16" y="402"/>
                    </a:lnTo>
                    <a:lnTo>
                      <a:pt x="42" y="400"/>
                    </a:lnTo>
                    <a:lnTo>
                      <a:pt x="44" y="398"/>
                    </a:lnTo>
                    <a:lnTo>
                      <a:pt x="44" y="398"/>
                    </a:lnTo>
                    <a:lnTo>
                      <a:pt x="44" y="398"/>
                    </a:lnTo>
                    <a:lnTo>
                      <a:pt x="44" y="396"/>
                    </a:lnTo>
                    <a:lnTo>
                      <a:pt x="52" y="388"/>
                    </a:lnTo>
                    <a:lnTo>
                      <a:pt x="36" y="372"/>
                    </a:lnTo>
                    <a:lnTo>
                      <a:pt x="34" y="372"/>
                    </a:lnTo>
                    <a:lnTo>
                      <a:pt x="24" y="364"/>
                    </a:lnTo>
                    <a:lnTo>
                      <a:pt x="24" y="364"/>
                    </a:lnTo>
                    <a:lnTo>
                      <a:pt x="24" y="362"/>
                    </a:lnTo>
                    <a:lnTo>
                      <a:pt x="24" y="346"/>
                    </a:lnTo>
                    <a:lnTo>
                      <a:pt x="36" y="346"/>
                    </a:lnTo>
                    <a:lnTo>
                      <a:pt x="38" y="340"/>
                    </a:lnTo>
                    <a:lnTo>
                      <a:pt x="32" y="324"/>
                    </a:lnTo>
                    <a:lnTo>
                      <a:pt x="64" y="324"/>
                    </a:lnTo>
                    <a:lnTo>
                      <a:pt x="120" y="298"/>
                    </a:lnTo>
                    <a:lnTo>
                      <a:pt x="126" y="286"/>
                    </a:lnTo>
                    <a:lnTo>
                      <a:pt x="128" y="282"/>
                    </a:lnTo>
                    <a:lnTo>
                      <a:pt x="140" y="288"/>
                    </a:lnTo>
                    <a:lnTo>
                      <a:pt x="140" y="288"/>
                    </a:lnTo>
                    <a:lnTo>
                      <a:pt x="140" y="290"/>
                    </a:lnTo>
                    <a:lnTo>
                      <a:pt x="146" y="296"/>
                    </a:lnTo>
                    <a:lnTo>
                      <a:pt x="152" y="294"/>
                    </a:lnTo>
                    <a:lnTo>
                      <a:pt x="150" y="282"/>
                    </a:lnTo>
                    <a:lnTo>
                      <a:pt x="168" y="282"/>
                    </a:lnTo>
                    <a:lnTo>
                      <a:pt x="186" y="286"/>
                    </a:lnTo>
                    <a:lnTo>
                      <a:pt x="192" y="274"/>
                    </a:lnTo>
                    <a:lnTo>
                      <a:pt x="194" y="272"/>
                    </a:lnTo>
                    <a:lnTo>
                      <a:pt x="194" y="272"/>
                    </a:lnTo>
                    <a:lnTo>
                      <a:pt x="196" y="272"/>
                    </a:lnTo>
                    <a:lnTo>
                      <a:pt x="214" y="266"/>
                    </a:lnTo>
                    <a:lnTo>
                      <a:pt x="218" y="238"/>
                    </a:lnTo>
                    <a:lnTo>
                      <a:pt x="238" y="256"/>
                    </a:lnTo>
                    <a:lnTo>
                      <a:pt x="246" y="256"/>
                    </a:lnTo>
                    <a:lnTo>
                      <a:pt x="250" y="252"/>
                    </a:lnTo>
                    <a:lnTo>
                      <a:pt x="248" y="192"/>
                    </a:lnTo>
                    <a:lnTo>
                      <a:pt x="248" y="190"/>
                    </a:lnTo>
                    <a:lnTo>
                      <a:pt x="248" y="186"/>
                    </a:lnTo>
                    <a:lnTo>
                      <a:pt x="260" y="188"/>
                    </a:lnTo>
                    <a:lnTo>
                      <a:pt x="262" y="188"/>
                    </a:lnTo>
                    <a:lnTo>
                      <a:pt x="264" y="190"/>
                    </a:lnTo>
                    <a:lnTo>
                      <a:pt x="264" y="190"/>
                    </a:lnTo>
                    <a:lnTo>
                      <a:pt x="286" y="230"/>
                    </a:lnTo>
                    <a:lnTo>
                      <a:pt x="312" y="226"/>
                    </a:lnTo>
                    <a:lnTo>
                      <a:pt x="318" y="224"/>
                    </a:lnTo>
                    <a:lnTo>
                      <a:pt x="322" y="216"/>
                    </a:lnTo>
                    <a:lnTo>
                      <a:pt x="314" y="208"/>
                    </a:lnTo>
                    <a:lnTo>
                      <a:pt x="312" y="206"/>
                    </a:lnTo>
                    <a:lnTo>
                      <a:pt x="330" y="200"/>
                    </a:lnTo>
                    <a:lnTo>
                      <a:pt x="332" y="198"/>
                    </a:lnTo>
                    <a:lnTo>
                      <a:pt x="332" y="198"/>
                    </a:lnTo>
                    <a:lnTo>
                      <a:pt x="340" y="206"/>
                    </a:lnTo>
                    <a:lnTo>
                      <a:pt x="346" y="202"/>
                    </a:lnTo>
                    <a:lnTo>
                      <a:pt x="346" y="190"/>
                    </a:lnTo>
                    <a:lnTo>
                      <a:pt x="350" y="190"/>
                    </a:lnTo>
                    <a:lnTo>
                      <a:pt x="364" y="190"/>
                    </a:lnTo>
                    <a:lnTo>
                      <a:pt x="364" y="190"/>
                    </a:lnTo>
                    <a:lnTo>
                      <a:pt x="370" y="192"/>
                    </a:lnTo>
                    <a:lnTo>
                      <a:pt x="376" y="194"/>
                    </a:lnTo>
                    <a:lnTo>
                      <a:pt x="382" y="198"/>
                    </a:lnTo>
                    <a:lnTo>
                      <a:pt x="386" y="202"/>
                    </a:lnTo>
                    <a:lnTo>
                      <a:pt x="388" y="206"/>
                    </a:lnTo>
                    <a:lnTo>
                      <a:pt x="392" y="186"/>
                    </a:lnTo>
                    <a:lnTo>
                      <a:pt x="392" y="186"/>
                    </a:lnTo>
                    <a:lnTo>
                      <a:pt x="396" y="184"/>
                    </a:lnTo>
                    <a:lnTo>
                      <a:pt x="400" y="182"/>
                    </a:lnTo>
                    <a:lnTo>
                      <a:pt x="406" y="182"/>
                    </a:lnTo>
                    <a:lnTo>
                      <a:pt x="412" y="184"/>
                    </a:lnTo>
                    <a:lnTo>
                      <a:pt x="414" y="186"/>
                    </a:lnTo>
                    <a:lnTo>
                      <a:pt x="414" y="186"/>
                    </a:lnTo>
                    <a:lnTo>
                      <a:pt x="414" y="188"/>
                    </a:lnTo>
                    <a:lnTo>
                      <a:pt x="414" y="188"/>
                    </a:lnTo>
                    <a:lnTo>
                      <a:pt x="418" y="188"/>
                    </a:lnTo>
                    <a:lnTo>
                      <a:pt x="418" y="188"/>
                    </a:lnTo>
                    <a:lnTo>
                      <a:pt x="432" y="180"/>
                    </a:lnTo>
                    <a:lnTo>
                      <a:pt x="460" y="160"/>
                    </a:lnTo>
                    <a:lnTo>
                      <a:pt x="460" y="160"/>
                    </a:lnTo>
                    <a:lnTo>
                      <a:pt x="460" y="152"/>
                    </a:lnTo>
                    <a:lnTo>
                      <a:pt x="464" y="146"/>
                    </a:lnTo>
                    <a:lnTo>
                      <a:pt x="470" y="140"/>
                    </a:lnTo>
                    <a:lnTo>
                      <a:pt x="476" y="138"/>
                    </a:lnTo>
                    <a:lnTo>
                      <a:pt x="476" y="138"/>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8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宋体" panose="02010600030101010101" pitchFamily="2" charset="-122"/>
                </a:endParaRPr>
              </a:p>
            </p:txBody>
          </p:sp>
          <p:sp>
            <p:nvSpPr>
              <p:cNvPr id="2878" name="MH_Other_18"/>
              <p:cNvSpPr>
                <a:spLocks/>
              </p:cNvSpPr>
              <p:nvPr>
                <p:custDataLst>
                  <p:tags r:id="rId33"/>
                </p:custDataLst>
              </p:nvPr>
            </p:nvSpPr>
            <p:spPr bwMode="auto">
              <a:xfrm>
                <a:off x="5381250" y="3865991"/>
                <a:ext cx="407963" cy="499054"/>
              </a:xfrm>
              <a:custGeom>
                <a:avLst/>
                <a:gdLst>
                  <a:gd name="T0" fmla="*/ 220 w 304"/>
                  <a:gd name="T1" fmla="*/ 0 h 414"/>
                  <a:gd name="T2" fmla="*/ 206 w 304"/>
                  <a:gd name="T3" fmla="*/ 16 h 414"/>
                  <a:gd name="T4" fmla="*/ 184 w 304"/>
                  <a:gd name="T5" fmla="*/ 32 h 414"/>
                  <a:gd name="T6" fmla="*/ 176 w 304"/>
                  <a:gd name="T7" fmla="*/ 32 h 414"/>
                  <a:gd name="T8" fmla="*/ 174 w 304"/>
                  <a:gd name="T9" fmla="*/ 22 h 414"/>
                  <a:gd name="T10" fmla="*/ 152 w 304"/>
                  <a:gd name="T11" fmla="*/ 24 h 414"/>
                  <a:gd name="T12" fmla="*/ 108 w 304"/>
                  <a:gd name="T13" fmla="*/ 34 h 414"/>
                  <a:gd name="T14" fmla="*/ 72 w 304"/>
                  <a:gd name="T15" fmla="*/ 42 h 414"/>
                  <a:gd name="T16" fmla="*/ 40 w 304"/>
                  <a:gd name="T17" fmla="*/ 56 h 414"/>
                  <a:gd name="T18" fmla="*/ 28 w 304"/>
                  <a:gd name="T19" fmla="*/ 62 h 414"/>
                  <a:gd name="T20" fmla="*/ 16 w 304"/>
                  <a:gd name="T21" fmla="*/ 84 h 414"/>
                  <a:gd name="T22" fmla="*/ 22 w 304"/>
                  <a:gd name="T23" fmla="*/ 92 h 414"/>
                  <a:gd name="T24" fmla="*/ 34 w 304"/>
                  <a:gd name="T25" fmla="*/ 140 h 414"/>
                  <a:gd name="T26" fmla="*/ 32 w 304"/>
                  <a:gd name="T27" fmla="*/ 144 h 414"/>
                  <a:gd name="T28" fmla="*/ 0 w 304"/>
                  <a:gd name="T29" fmla="*/ 200 h 414"/>
                  <a:gd name="T30" fmla="*/ 12 w 304"/>
                  <a:gd name="T31" fmla="*/ 196 h 414"/>
                  <a:gd name="T32" fmla="*/ 18 w 304"/>
                  <a:gd name="T33" fmla="*/ 202 h 414"/>
                  <a:gd name="T34" fmla="*/ 16 w 304"/>
                  <a:gd name="T35" fmla="*/ 226 h 414"/>
                  <a:gd name="T36" fmla="*/ 24 w 304"/>
                  <a:gd name="T37" fmla="*/ 262 h 414"/>
                  <a:gd name="T38" fmla="*/ 40 w 304"/>
                  <a:gd name="T39" fmla="*/ 280 h 414"/>
                  <a:gd name="T40" fmla="*/ 42 w 304"/>
                  <a:gd name="T41" fmla="*/ 304 h 414"/>
                  <a:gd name="T42" fmla="*/ 44 w 304"/>
                  <a:gd name="T43" fmla="*/ 320 h 414"/>
                  <a:gd name="T44" fmla="*/ 44 w 304"/>
                  <a:gd name="T45" fmla="*/ 362 h 414"/>
                  <a:gd name="T46" fmla="*/ 52 w 304"/>
                  <a:gd name="T47" fmla="*/ 362 h 414"/>
                  <a:gd name="T48" fmla="*/ 72 w 304"/>
                  <a:gd name="T49" fmla="*/ 352 h 414"/>
                  <a:gd name="T50" fmla="*/ 84 w 304"/>
                  <a:gd name="T51" fmla="*/ 356 h 414"/>
                  <a:gd name="T52" fmla="*/ 86 w 304"/>
                  <a:gd name="T53" fmla="*/ 366 h 414"/>
                  <a:gd name="T54" fmla="*/ 56 w 304"/>
                  <a:gd name="T55" fmla="*/ 406 h 414"/>
                  <a:gd name="T56" fmla="*/ 72 w 304"/>
                  <a:gd name="T57" fmla="*/ 408 h 414"/>
                  <a:gd name="T58" fmla="*/ 80 w 304"/>
                  <a:gd name="T59" fmla="*/ 406 h 414"/>
                  <a:gd name="T60" fmla="*/ 120 w 304"/>
                  <a:gd name="T61" fmla="*/ 390 h 414"/>
                  <a:gd name="T62" fmla="*/ 142 w 304"/>
                  <a:gd name="T63" fmla="*/ 394 h 414"/>
                  <a:gd name="T64" fmla="*/ 154 w 304"/>
                  <a:gd name="T65" fmla="*/ 390 h 414"/>
                  <a:gd name="T66" fmla="*/ 152 w 304"/>
                  <a:gd name="T67" fmla="*/ 384 h 414"/>
                  <a:gd name="T68" fmla="*/ 150 w 304"/>
                  <a:gd name="T69" fmla="*/ 366 h 414"/>
                  <a:gd name="T70" fmla="*/ 150 w 304"/>
                  <a:gd name="T71" fmla="*/ 358 h 414"/>
                  <a:gd name="T72" fmla="*/ 162 w 304"/>
                  <a:gd name="T73" fmla="*/ 336 h 414"/>
                  <a:gd name="T74" fmla="*/ 162 w 304"/>
                  <a:gd name="T75" fmla="*/ 334 h 414"/>
                  <a:gd name="T76" fmla="*/ 164 w 304"/>
                  <a:gd name="T77" fmla="*/ 324 h 414"/>
                  <a:gd name="T78" fmla="*/ 164 w 304"/>
                  <a:gd name="T79" fmla="*/ 316 h 414"/>
                  <a:gd name="T80" fmla="*/ 178 w 304"/>
                  <a:gd name="T81" fmla="*/ 298 h 414"/>
                  <a:gd name="T82" fmla="*/ 186 w 304"/>
                  <a:gd name="T83" fmla="*/ 278 h 414"/>
                  <a:gd name="T84" fmla="*/ 190 w 304"/>
                  <a:gd name="T85" fmla="*/ 270 h 414"/>
                  <a:gd name="T86" fmla="*/ 206 w 304"/>
                  <a:gd name="T87" fmla="*/ 256 h 414"/>
                  <a:gd name="T88" fmla="*/ 194 w 304"/>
                  <a:gd name="T89" fmla="*/ 242 h 414"/>
                  <a:gd name="T90" fmla="*/ 194 w 304"/>
                  <a:gd name="T91" fmla="*/ 228 h 414"/>
                  <a:gd name="T92" fmla="*/ 224 w 304"/>
                  <a:gd name="T93" fmla="*/ 200 h 414"/>
                  <a:gd name="T94" fmla="*/ 222 w 304"/>
                  <a:gd name="T95" fmla="*/ 192 h 414"/>
                  <a:gd name="T96" fmla="*/ 220 w 304"/>
                  <a:gd name="T97" fmla="*/ 170 h 414"/>
                  <a:gd name="T98" fmla="*/ 230 w 304"/>
                  <a:gd name="T99" fmla="*/ 146 h 414"/>
                  <a:gd name="T100" fmla="*/ 250 w 304"/>
                  <a:gd name="T101" fmla="*/ 136 h 414"/>
                  <a:gd name="T102" fmla="*/ 272 w 304"/>
                  <a:gd name="T103" fmla="*/ 140 h 414"/>
                  <a:gd name="T104" fmla="*/ 284 w 304"/>
                  <a:gd name="T105" fmla="*/ 128 h 414"/>
                  <a:gd name="T106" fmla="*/ 296 w 304"/>
                  <a:gd name="T107" fmla="*/ 108 h 414"/>
                  <a:gd name="T108" fmla="*/ 300 w 304"/>
                  <a:gd name="T109" fmla="*/ 102 h 414"/>
                  <a:gd name="T110" fmla="*/ 296 w 304"/>
                  <a:gd name="T111" fmla="*/ 84 h 414"/>
                  <a:gd name="T112" fmla="*/ 276 w 304"/>
                  <a:gd name="T113" fmla="*/ 52 h 414"/>
                  <a:gd name="T114" fmla="*/ 274 w 304"/>
                  <a:gd name="T115" fmla="*/ 40 h 414"/>
                  <a:gd name="T116" fmla="*/ 264 w 304"/>
                  <a:gd name="T117" fmla="*/ 2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4" h="414">
                    <a:moveTo>
                      <a:pt x="240" y="16"/>
                    </a:moveTo>
                    <a:lnTo>
                      <a:pt x="238" y="16"/>
                    </a:lnTo>
                    <a:lnTo>
                      <a:pt x="220" y="0"/>
                    </a:lnTo>
                    <a:lnTo>
                      <a:pt x="212" y="6"/>
                    </a:lnTo>
                    <a:lnTo>
                      <a:pt x="212" y="6"/>
                    </a:lnTo>
                    <a:lnTo>
                      <a:pt x="206" y="16"/>
                    </a:lnTo>
                    <a:lnTo>
                      <a:pt x="200" y="24"/>
                    </a:lnTo>
                    <a:lnTo>
                      <a:pt x="192" y="28"/>
                    </a:lnTo>
                    <a:lnTo>
                      <a:pt x="184" y="32"/>
                    </a:lnTo>
                    <a:lnTo>
                      <a:pt x="184" y="32"/>
                    </a:lnTo>
                    <a:lnTo>
                      <a:pt x="180" y="34"/>
                    </a:lnTo>
                    <a:lnTo>
                      <a:pt x="176" y="32"/>
                    </a:lnTo>
                    <a:lnTo>
                      <a:pt x="176" y="32"/>
                    </a:lnTo>
                    <a:lnTo>
                      <a:pt x="174" y="28"/>
                    </a:lnTo>
                    <a:lnTo>
                      <a:pt x="174" y="22"/>
                    </a:lnTo>
                    <a:lnTo>
                      <a:pt x="180" y="4"/>
                    </a:lnTo>
                    <a:lnTo>
                      <a:pt x="152" y="22"/>
                    </a:lnTo>
                    <a:lnTo>
                      <a:pt x="152" y="24"/>
                    </a:lnTo>
                    <a:lnTo>
                      <a:pt x="152" y="24"/>
                    </a:lnTo>
                    <a:lnTo>
                      <a:pt x="128" y="24"/>
                    </a:lnTo>
                    <a:lnTo>
                      <a:pt x="108" y="34"/>
                    </a:lnTo>
                    <a:lnTo>
                      <a:pt x="108" y="36"/>
                    </a:lnTo>
                    <a:lnTo>
                      <a:pt x="84" y="36"/>
                    </a:lnTo>
                    <a:lnTo>
                      <a:pt x="72" y="42"/>
                    </a:lnTo>
                    <a:lnTo>
                      <a:pt x="68" y="54"/>
                    </a:lnTo>
                    <a:lnTo>
                      <a:pt x="66" y="56"/>
                    </a:lnTo>
                    <a:lnTo>
                      <a:pt x="40" y="56"/>
                    </a:lnTo>
                    <a:lnTo>
                      <a:pt x="40" y="56"/>
                    </a:lnTo>
                    <a:lnTo>
                      <a:pt x="34" y="56"/>
                    </a:lnTo>
                    <a:lnTo>
                      <a:pt x="28" y="62"/>
                    </a:lnTo>
                    <a:lnTo>
                      <a:pt x="8" y="80"/>
                    </a:lnTo>
                    <a:lnTo>
                      <a:pt x="8" y="80"/>
                    </a:lnTo>
                    <a:lnTo>
                      <a:pt x="16" y="84"/>
                    </a:lnTo>
                    <a:lnTo>
                      <a:pt x="20" y="88"/>
                    </a:lnTo>
                    <a:lnTo>
                      <a:pt x="22" y="94"/>
                    </a:lnTo>
                    <a:lnTo>
                      <a:pt x="22" y="92"/>
                    </a:lnTo>
                    <a:lnTo>
                      <a:pt x="34" y="138"/>
                    </a:lnTo>
                    <a:lnTo>
                      <a:pt x="34" y="138"/>
                    </a:lnTo>
                    <a:lnTo>
                      <a:pt x="34" y="140"/>
                    </a:lnTo>
                    <a:lnTo>
                      <a:pt x="34" y="144"/>
                    </a:lnTo>
                    <a:lnTo>
                      <a:pt x="34" y="144"/>
                    </a:lnTo>
                    <a:lnTo>
                      <a:pt x="32" y="144"/>
                    </a:lnTo>
                    <a:lnTo>
                      <a:pt x="32" y="144"/>
                    </a:lnTo>
                    <a:lnTo>
                      <a:pt x="0" y="188"/>
                    </a:lnTo>
                    <a:lnTo>
                      <a:pt x="0" y="200"/>
                    </a:lnTo>
                    <a:lnTo>
                      <a:pt x="0" y="200"/>
                    </a:lnTo>
                    <a:lnTo>
                      <a:pt x="8" y="196"/>
                    </a:lnTo>
                    <a:lnTo>
                      <a:pt x="12" y="196"/>
                    </a:lnTo>
                    <a:lnTo>
                      <a:pt x="12" y="196"/>
                    </a:lnTo>
                    <a:lnTo>
                      <a:pt x="16" y="198"/>
                    </a:lnTo>
                    <a:lnTo>
                      <a:pt x="18" y="202"/>
                    </a:lnTo>
                    <a:lnTo>
                      <a:pt x="16" y="214"/>
                    </a:lnTo>
                    <a:lnTo>
                      <a:pt x="16" y="214"/>
                    </a:lnTo>
                    <a:lnTo>
                      <a:pt x="16" y="226"/>
                    </a:lnTo>
                    <a:lnTo>
                      <a:pt x="18" y="238"/>
                    </a:lnTo>
                    <a:lnTo>
                      <a:pt x="20" y="250"/>
                    </a:lnTo>
                    <a:lnTo>
                      <a:pt x="24" y="262"/>
                    </a:lnTo>
                    <a:lnTo>
                      <a:pt x="36" y="274"/>
                    </a:lnTo>
                    <a:lnTo>
                      <a:pt x="36" y="274"/>
                    </a:lnTo>
                    <a:lnTo>
                      <a:pt x="40" y="280"/>
                    </a:lnTo>
                    <a:lnTo>
                      <a:pt x="40" y="286"/>
                    </a:lnTo>
                    <a:lnTo>
                      <a:pt x="36" y="294"/>
                    </a:lnTo>
                    <a:lnTo>
                      <a:pt x="42" y="304"/>
                    </a:lnTo>
                    <a:lnTo>
                      <a:pt x="42" y="304"/>
                    </a:lnTo>
                    <a:lnTo>
                      <a:pt x="44" y="310"/>
                    </a:lnTo>
                    <a:lnTo>
                      <a:pt x="44" y="320"/>
                    </a:lnTo>
                    <a:lnTo>
                      <a:pt x="40" y="330"/>
                    </a:lnTo>
                    <a:lnTo>
                      <a:pt x="34" y="344"/>
                    </a:lnTo>
                    <a:lnTo>
                      <a:pt x="44" y="362"/>
                    </a:lnTo>
                    <a:lnTo>
                      <a:pt x="46" y="366"/>
                    </a:lnTo>
                    <a:lnTo>
                      <a:pt x="52" y="362"/>
                    </a:lnTo>
                    <a:lnTo>
                      <a:pt x="52" y="362"/>
                    </a:lnTo>
                    <a:lnTo>
                      <a:pt x="60" y="356"/>
                    </a:lnTo>
                    <a:lnTo>
                      <a:pt x="66" y="352"/>
                    </a:lnTo>
                    <a:lnTo>
                      <a:pt x="72" y="352"/>
                    </a:lnTo>
                    <a:lnTo>
                      <a:pt x="78" y="352"/>
                    </a:lnTo>
                    <a:lnTo>
                      <a:pt x="78" y="352"/>
                    </a:lnTo>
                    <a:lnTo>
                      <a:pt x="84" y="356"/>
                    </a:lnTo>
                    <a:lnTo>
                      <a:pt x="86" y="362"/>
                    </a:lnTo>
                    <a:lnTo>
                      <a:pt x="86" y="362"/>
                    </a:lnTo>
                    <a:lnTo>
                      <a:pt x="86" y="366"/>
                    </a:lnTo>
                    <a:lnTo>
                      <a:pt x="82" y="374"/>
                    </a:lnTo>
                    <a:lnTo>
                      <a:pt x="66" y="392"/>
                    </a:lnTo>
                    <a:lnTo>
                      <a:pt x="56" y="406"/>
                    </a:lnTo>
                    <a:lnTo>
                      <a:pt x="60" y="414"/>
                    </a:lnTo>
                    <a:lnTo>
                      <a:pt x="60" y="414"/>
                    </a:lnTo>
                    <a:lnTo>
                      <a:pt x="72" y="408"/>
                    </a:lnTo>
                    <a:lnTo>
                      <a:pt x="76" y="406"/>
                    </a:lnTo>
                    <a:lnTo>
                      <a:pt x="80" y="406"/>
                    </a:lnTo>
                    <a:lnTo>
                      <a:pt x="80" y="406"/>
                    </a:lnTo>
                    <a:lnTo>
                      <a:pt x="94" y="402"/>
                    </a:lnTo>
                    <a:lnTo>
                      <a:pt x="120" y="390"/>
                    </a:lnTo>
                    <a:lnTo>
                      <a:pt x="120" y="390"/>
                    </a:lnTo>
                    <a:lnTo>
                      <a:pt x="126" y="388"/>
                    </a:lnTo>
                    <a:lnTo>
                      <a:pt x="134" y="390"/>
                    </a:lnTo>
                    <a:lnTo>
                      <a:pt x="142" y="394"/>
                    </a:lnTo>
                    <a:lnTo>
                      <a:pt x="150" y="402"/>
                    </a:lnTo>
                    <a:lnTo>
                      <a:pt x="154" y="400"/>
                    </a:lnTo>
                    <a:lnTo>
                      <a:pt x="154" y="390"/>
                    </a:lnTo>
                    <a:lnTo>
                      <a:pt x="152" y="388"/>
                    </a:lnTo>
                    <a:lnTo>
                      <a:pt x="152" y="388"/>
                    </a:lnTo>
                    <a:lnTo>
                      <a:pt x="152" y="384"/>
                    </a:lnTo>
                    <a:lnTo>
                      <a:pt x="154" y="380"/>
                    </a:lnTo>
                    <a:lnTo>
                      <a:pt x="150" y="366"/>
                    </a:lnTo>
                    <a:lnTo>
                      <a:pt x="150" y="366"/>
                    </a:lnTo>
                    <a:lnTo>
                      <a:pt x="150" y="362"/>
                    </a:lnTo>
                    <a:lnTo>
                      <a:pt x="150" y="358"/>
                    </a:lnTo>
                    <a:lnTo>
                      <a:pt x="150" y="358"/>
                    </a:lnTo>
                    <a:lnTo>
                      <a:pt x="158" y="352"/>
                    </a:lnTo>
                    <a:lnTo>
                      <a:pt x="166" y="346"/>
                    </a:lnTo>
                    <a:lnTo>
                      <a:pt x="162" y="336"/>
                    </a:lnTo>
                    <a:lnTo>
                      <a:pt x="162" y="336"/>
                    </a:lnTo>
                    <a:lnTo>
                      <a:pt x="162" y="336"/>
                    </a:lnTo>
                    <a:lnTo>
                      <a:pt x="162" y="334"/>
                    </a:lnTo>
                    <a:lnTo>
                      <a:pt x="162" y="334"/>
                    </a:lnTo>
                    <a:lnTo>
                      <a:pt x="166" y="328"/>
                    </a:lnTo>
                    <a:lnTo>
                      <a:pt x="164" y="324"/>
                    </a:lnTo>
                    <a:lnTo>
                      <a:pt x="164" y="324"/>
                    </a:lnTo>
                    <a:lnTo>
                      <a:pt x="164" y="320"/>
                    </a:lnTo>
                    <a:lnTo>
                      <a:pt x="164" y="316"/>
                    </a:lnTo>
                    <a:lnTo>
                      <a:pt x="170" y="308"/>
                    </a:lnTo>
                    <a:lnTo>
                      <a:pt x="180" y="300"/>
                    </a:lnTo>
                    <a:lnTo>
                      <a:pt x="178" y="298"/>
                    </a:lnTo>
                    <a:lnTo>
                      <a:pt x="176" y="296"/>
                    </a:lnTo>
                    <a:lnTo>
                      <a:pt x="186" y="292"/>
                    </a:lnTo>
                    <a:lnTo>
                      <a:pt x="186" y="278"/>
                    </a:lnTo>
                    <a:lnTo>
                      <a:pt x="186" y="278"/>
                    </a:lnTo>
                    <a:lnTo>
                      <a:pt x="186" y="274"/>
                    </a:lnTo>
                    <a:lnTo>
                      <a:pt x="190" y="270"/>
                    </a:lnTo>
                    <a:lnTo>
                      <a:pt x="194" y="266"/>
                    </a:lnTo>
                    <a:lnTo>
                      <a:pt x="200" y="260"/>
                    </a:lnTo>
                    <a:lnTo>
                      <a:pt x="206" y="256"/>
                    </a:lnTo>
                    <a:lnTo>
                      <a:pt x="206" y="256"/>
                    </a:lnTo>
                    <a:lnTo>
                      <a:pt x="194" y="242"/>
                    </a:lnTo>
                    <a:lnTo>
                      <a:pt x="194" y="242"/>
                    </a:lnTo>
                    <a:lnTo>
                      <a:pt x="192" y="238"/>
                    </a:lnTo>
                    <a:lnTo>
                      <a:pt x="192" y="232"/>
                    </a:lnTo>
                    <a:lnTo>
                      <a:pt x="194" y="228"/>
                    </a:lnTo>
                    <a:lnTo>
                      <a:pt x="198" y="222"/>
                    </a:lnTo>
                    <a:lnTo>
                      <a:pt x="198" y="220"/>
                    </a:lnTo>
                    <a:lnTo>
                      <a:pt x="224" y="200"/>
                    </a:lnTo>
                    <a:lnTo>
                      <a:pt x="224" y="194"/>
                    </a:lnTo>
                    <a:lnTo>
                      <a:pt x="224" y="194"/>
                    </a:lnTo>
                    <a:lnTo>
                      <a:pt x="222" y="192"/>
                    </a:lnTo>
                    <a:lnTo>
                      <a:pt x="220" y="186"/>
                    </a:lnTo>
                    <a:lnTo>
                      <a:pt x="220" y="178"/>
                    </a:lnTo>
                    <a:lnTo>
                      <a:pt x="220" y="170"/>
                    </a:lnTo>
                    <a:lnTo>
                      <a:pt x="220" y="170"/>
                    </a:lnTo>
                    <a:lnTo>
                      <a:pt x="224" y="156"/>
                    </a:lnTo>
                    <a:lnTo>
                      <a:pt x="230" y="146"/>
                    </a:lnTo>
                    <a:lnTo>
                      <a:pt x="238" y="138"/>
                    </a:lnTo>
                    <a:lnTo>
                      <a:pt x="250" y="136"/>
                    </a:lnTo>
                    <a:lnTo>
                      <a:pt x="250" y="136"/>
                    </a:lnTo>
                    <a:lnTo>
                      <a:pt x="252" y="136"/>
                    </a:lnTo>
                    <a:lnTo>
                      <a:pt x="262" y="140"/>
                    </a:lnTo>
                    <a:lnTo>
                      <a:pt x="272" y="140"/>
                    </a:lnTo>
                    <a:lnTo>
                      <a:pt x="284" y="128"/>
                    </a:lnTo>
                    <a:lnTo>
                      <a:pt x="284" y="128"/>
                    </a:lnTo>
                    <a:lnTo>
                      <a:pt x="284" y="128"/>
                    </a:lnTo>
                    <a:lnTo>
                      <a:pt x="284" y="128"/>
                    </a:lnTo>
                    <a:lnTo>
                      <a:pt x="296" y="120"/>
                    </a:lnTo>
                    <a:lnTo>
                      <a:pt x="296" y="108"/>
                    </a:lnTo>
                    <a:lnTo>
                      <a:pt x="296" y="106"/>
                    </a:lnTo>
                    <a:lnTo>
                      <a:pt x="296" y="104"/>
                    </a:lnTo>
                    <a:lnTo>
                      <a:pt x="300" y="102"/>
                    </a:lnTo>
                    <a:lnTo>
                      <a:pt x="304" y="98"/>
                    </a:lnTo>
                    <a:lnTo>
                      <a:pt x="304" y="96"/>
                    </a:lnTo>
                    <a:lnTo>
                      <a:pt x="296" y="84"/>
                    </a:lnTo>
                    <a:lnTo>
                      <a:pt x="296" y="84"/>
                    </a:lnTo>
                    <a:lnTo>
                      <a:pt x="286" y="68"/>
                    </a:lnTo>
                    <a:lnTo>
                      <a:pt x="276" y="52"/>
                    </a:lnTo>
                    <a:lnTo>
                      <a:pt x="276" y="52"/>
                    </a:lnTo>
                    <a:lnTo>
                      <a:pt x="274" y="46"/>
                    </a:lnTo>
                    <a:lnTo>
                      <a:pt x="274" y="40"/>
                    </a:lnTo>
                    <a:lnTo>
                      <a:pt x="276" y="34"/>
                    </a:lnTo>
                    <a:lnTo>
                      <a:pt x="280" y="28"/>
                    </a:lnTo>
                    <a:lnTo>
                      <a:pt x="264" y="20"/>
                    </a:lnTo>
                    <a:lnTo>
                      <a:pt x="240" y="1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79" name="MH_Other_19"/>
              <p:cNvSpPr>
                <a:spLocks/>
              </p:cNvSpPr>
              <p:nvPr>
                <p:custDataLst>
                  <p:tags r:id="rId34"/>
                </p:custDataLst>
              </p:nvPr>
            </p:nvSpPr>
            <p:spPr bwMode="auto">
              <a:xfrm>
                <a:off x="5593077" y="3998509"/>
                <a:ext cx="378151" cy="415879"/>
              </a:xfrm>
              <a:custGeom>
                <a:avLst/>
                <a:gdLst>
                  <a:gd name="T0" fmla="*/ 132 w 282"/>
                  <a:gd name="T1" fmla="*/ 24 h 344"/>
                  <a:gd name="T2" fmla="*/ 118 w 282"/>
                  <a:gd name="T3" fmla="*/ 40 h 344"/>
                  <a:gd name="T4" fmla="*/ 92 w 282"/>
                  <a:gd name="T5" fmla="*/ 34 h 344"/>
                  <a:gd name="T6" fmla="*/ 78 w 282"/>
                  <a:gd name="T7" fmla="*/ 42 h 344"/>
                  <a:gd name="T8" fmla="*/ 70 w 282"/>
                  <a:gd name="T9" fmla="*/ 74 h 344"/>
                  <a:gd name="T10" fmla="*/ 74 w 282"/>
                  <a:gd name="T11" fmla="*/ 92 h 344"/>
                  <a:gd name="T12" fmla="*/ 46 w 282"/>
                  <a:gd name="T13" fmla="*/ 116 h 344"/>
                  <a:gd name="T14" fmla="*/ 48 w 282"/>
                  <a:gd name="T15" fmla="*/ 134 h 344"/>
                  <a:gd name="T16" fmla="*/ 56 w 282"/>
                  <a:gd name="T17" fmla="*/ 142 h 344"/>
                  <a:gd name="T18" fmla="*/ 56 w 282"/>
                  <a:gd name="T19" fmla="*/ 148 h 344"/>
                  <a:gd name="T20" fmla="*/ 36 w 282"/>
                  <a:gd name="T21" fmla="*/ 166 h 344"/>
                  <a:gd name="T22" fmla="*/ 36 w 282"/>
                  <a:gd name="T23" fmla="*/ 186 h 344"/>
                  <a:gd name="T24" fmla="*/ 30 w 282"/>
                  <a:gd name="T25" fmla="*/ 190 h 344"/>
                  <a:gd name="T26" fmla="*/ 14 w 282"/>
                  <a:gd name="T27" fmla="*/ 208 h 344"/>
                  <a:gd name="T28" fmla="*/ 16 w 282"/>
                  <a:gd name="T29" fmla="*/ 216 h 344"/>
                  <a:gd name="T30" fmla="*/ 16 w 282"/>
                  <a:gd name="T31" fmla="*/ 236 h 344"/>
                  <a:gd name="T32" fmla="*/ 6 w 282"/>
                  <a:gd name="T33" fmla="*/ 250 h 344"/>
                  <a:gd name="T34" fmla="*/ 0 w 282"/>
                  <a:gd name="T35" fmla="*/ 254 h 344"/>
                  <a:gd name="T36" fmla="*/ 6 w 282"/>
                  <a:gd name="T37" fmla="*/ 272 h 344"/>
                  <a:gd name="T38" fmla="*/ 52 w 282"/>
                  <a:gd name="T39" fmla="*/ 272 h 344"/>
                  <a:gd name="T40" fmla="*/ 70 w 282"/>
                  <a:gd name="T41" fmla="*/ 292 h 344"/>
                  <a:gd name="T42" fmla="*/ 102 w 282"/>
                  <a:gd name="T43" fmla="*/ 342 h 344"/>
                  <a:gd name="T44" fmla="*/ 132 w 282"/>
                  <a:gd name="T45" fmla="*/ 340 h 344"/>
                  <a:gd name="T46" fmla="*/ 152 w 282"/>
                  <a:gd name="T47" fmla="*/ 290 h 344"/>
                  <a:gd name="T48" fmla="*/ 172 w 282"/>
                  <a:gd name="T49" fmla="*/ 292 h 344"/>
                  <a:gd name="T50" fmla="*/ 170 w 282"/>
                  <a:gd name="T51" fmla="*/ 276 h 344"/>
                  <a:gd name="T52" fmla="*/ 194 w 282"/>
                  <a:gd name="T53" fmla="*/ 276 h 344"/>
                  <a:gd name="T54" fmla="*/ 208 w 282"/>
                  <a:gd name="T55" fmla="*/ 256 h 344"/>
                  <a:gd name="T56" fmla="*/ 222 w 282"/>
                  <a:gd name="T57" fmla="*/ 226 h 344"/>
                  <a:gd name="T58" fmla="*/ 218 w 282"/>
                  <a:gd name="T59" fmla="*/ 208 h 344"/>
                  <a:gd name="T60" fmla="*/ 236 w 282"/>
                  <a:gd name="T61" fmla="*/ 194 h 344"/>
                  <a:gd name="T62" fmla="*/ 238 w 282"/>
                  <a:gd name="T63" fmla="*/ 182 h 344"/>
                  <a:gd name="T64" fmla="*/ 244 w 282"/>
                  <a:gd name="T65" fmla="*/ 172 h 344"/>
                  <a:gd name="T66" fmla="*/ 238 w 282"/>
                  <a:gd name="T67" fmla="*/ 154 h 344"/>
                  <a:gd name="T68" fmla="*/ 262 w 282"/>
                  <a:gd name="T69" fmla="*/ 134 h 344"/>
                  <a:gd name="T70" fmla="*/ 234 w 282"/>
                  <a:gd name="T71" fmla="*/ 112 h 344"/>
                  <a:gd name="T72" fmla="*/ 242 w 282"/>
                  <a:gd name="T73" fmla="*/ 108 h 344"/>
                  <a:gd name="T74" fmla="*/ 266 w 282"/>
                  <a:gd name="T75" fmla="*/ 96 h 344"/>
                  <a:gd name="T76" fmla="*/ 282 w 282"/>
                  <a:gd name="T77" fmla="*/ 74 h 344"/>
                  <a:gd name="T78" fmla="*/ 270 w 282"/>
                  <a:gd name="T79" fmla="*/ 66 h 344"/>
                  <a:gd name="T80" fmla="*/ 270 w 282"/>
                  <a:gd name="T81" fmla="*/ 58 h 344"/>
                  <a:gd name="T82" fmla="*/ 266 w 282"/>
                  <a:gd name="T83" fmla="*/ 58 h 344"/>
                  <a:gd name="T84" fmla="*/ 256 w 282"/>
                  <a:gd name="T85" fmla="*/ 64 h 344"/>
                  <a:gd name="T86" fmla="*/ 234 w 282"/>
                  <a:gd name="T87" fmla="*/ 54 h 344"/>
                  <a:gd name="T88" fmla="*/ 226 w 282"/>
                  <a:gd name="T89" fmla="*/ 42 h 344"/>
                  <a:gd name="T90" fmla="*/ 222 w 282"/>
                  <a:gd name="T91" fmla="*/ 50 h 344"/>
                  <a:gd name="T92" fmla="*/ 208 w 282"/>
                  <a:gd name="T93" fmla="*/ 60 h 344"/>
                  <a:gd name="T94" fmla="*/ 186 w 282"/>
                  <a:gd name="T95" fmla="*/ 60 h 344"/>
                  <a:gd name="T96" fmla="*/ 178 w 282"/>
                  <a:gd name="T97" fmla="*/ 54 h 344"/>
                  <a:gd name="T98" fmla="*/ 170 w 282"/>
                  <a:gd name="T99" fmla="*/ 30 h 344"/>
                  <a:gd name="T100" fmla="*/ 160 w 282"/>
                  <a:gd name="T101" fmla="*/ 2 h 344"/>
                  <a:gd name="T102" fmla="*/ 146 w 282"/>
                  <a:gd name="T103"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2" h="344">
                    <a:moveTo>
                      <a:pt x="146" y="14"/>
                    </a:moveTo>
                    <a:lnTo>
                      <a:pt x="146" y="14"/>
                    </a:lnTo>
                    <a:lnTo>
                      <a:pt x="132" y="24"/>
                    </a:lnTo>
                    <a:lnTo>
                      <a:pt x="120" y="38"/>
                    </a:lnTo>
                    <a:lnTo>
                      <a:pt x="118" y="38"/>
                    </a:lnTo>
                    <a:lnTo>
                      <a:pt x="118" y="40"/>
                    </a:lnTo>
                    <a:lnTo>
                      <a:pt x="102" y="40"/>
                    </a:lnTo>
                    <a:lnTo>
                      <a:pt x="102" y="40"/>
                    </a:lnTo>
                    <a:lnTo>
                      <a:pt x="92" y="34"/>
                    </a:lnTo>
                    <a:lnTo>
                      <a:pt x="92" y="34"/>
                    </a:lnTo>
                    <a:lnTo>
                      <a:pt x="84" y="38"/>
                    </a:lnTo>
                    <a:lnTo>
                      <a:pt x="78" y="42"/>
                    </a:lnTo>
                    <a:lnTo>
                      <a:pt x="74" y="50"/>
                    </a:lnTo>
                    <a:lnTo>
                      <a:pt x="70" y="60"/>
                    </a:lnTo>
                    <a:lnTo>
                      <a:pt x="70" y="74"/>
                    </a:lnTo>
                    <a:lnTo>
                      <a:pt x="80" y="66"/>
                    </a:lnTo>
                    <a:lnTo>
                      <a:pt x="74" y="92"/>
                    </a:lnTo>
                    <a:lnTo>
                      <a:pt x="74" y="92"/>
                    </a:lnTo>
                    <a:lnTo>
                      <a:pt x="74" y="94"/>
                    </a:lnTo>
                    <a:lnTo>
                      <a:pt x="46" y="116"/>
                    </a:lnTo>
                    <a:lnTo>
                      <a:pt x="46" y="116"/>
                    </a:lnTo>
                    <a:lnTo>
                      <a:pt x="42" y="124"/>
                    </a:lnTo>
                    <a:lnTo>
                      <a:pt x="42" y="128"/>
                    </a:lnTo>
                    <a:lnTo>
                      <a:pt x="48" y="134"/>
                    </a:lnTo>
                    <a:lnTo>
                      <a:pt x="48" y="134"/>
                    </a:lnTo>
                    <a:lnTo>
                      <a:pt x="54" y="140"/>
                    </a:lnTo>
                    <a:lnTo>
                      <a:pt x="56" y="142"/>
                    </a:lnTo>
                    <a:lnTo>
                      <a:pt x="56" y="146"/>
                    </a:lnTo>
                    <a:lnTo>
                      <a:pt x="56" y="146"/>
                    </a:lnTo>
                    <a:lnTo>
                      <a:pt x="56" y="148"/>
                    </a:lnTo>
                    <a:lnTo>
                      <a:pt x="54" y="152"/>
                    </a:lnTo>
                    <a:lnTo>
                      <a:pt x="36" y="166"/>
                    </a:lnTo>
                    <a:lnTo>
                      <a:pt x="36" y="166"/>
                    </a:lnTo>
                    <a:lnTo>
                      <a:pt x="38" y="174"/>
                    </a:lnTo>
                    <a:lnTo>
                      <a:pt x="36" y="184"/>
                    </a:lnTo>
                    <a:lnTo>
                      <a:pt x="36" y="186"/>
                    </a:lnTo>
                    <a:lnTo>
                      <a:pt x="36" y="186"/>
                    </a:lnTo>
                    <a:lnTo>
                      <a:pt x="30" y="190"/>
                    </a:lnTo>
                    <a:lnTo>
                      <a:pt x="30" y="190"/>
                    </a:lnTo>
                    <a:lnTo>
                      <a:pt x="28" y="194"/>
                    </a:lnTo>
                    <a:lnTo>
                      <a:pt x="24" y="200"/>
                    </a:lnTo>
                    <a:lnTo>
                      <a:pt x="14" y="208"/>
                    </a:lnTo>
                    <a:lnTo>
                      <a:pt x="14" y="210"/>
                    </a:lnTo>
                    <a:lnTo>
                      <a:pt x="14" y="210"/>
                    </a:lnTo>
                    <a:lnTo>
                      <a:pt x="16" y="216"/>
                    </a:lnTo>
                    <a:lnTo>
                      <a:pt x="14" y="226"/>
                    </a:lnTo>
                    <a:lnTo>
                      <a:pt x="14" y="226"/>
                    </a:lnTo>
                    <a:lnTo>
                      <a:pt x="16" y="236"/>
                    </a:lnTo>
                    <a:lnTo>
                      <a:pt x="16" y="238"/>
                    </a:lnTo>
                    <a:lnTo>
                      <a:pt x="14" y="242"/>
                    </a:lnTo>
                    <a:lnTo>
                      <a:pt x="6" y="250"/>
                    </a:lnTo>
                    <a:lnTo>
                      <a:pt x="4" y="250"/>
                    </a:lnTo>
                    <a:lnTo>
                      <a:pt x="0" y="252"/>
                    </a:lnTo>
                    <a:lnTo>
                      <a:pt x="0" y="254"/>
                    </a:lnTo>
                    <a:lnTo>
                      <a:pt x="6" y="272"/>
                    </a:lnTo>
                    <a:lnTo>
                      <a:pt x="6" y="272"/>
                    </a:lnTo>
                    <a:lnTo>
                      <a:pt x="6" y="272"/>
                    </a:lnTo>
                    <a:lnTo>
                      <a:pt x="28" y="272"/>
                    </a:lnTo>
                    <a:lnTo>
                      <a:pt x="50" y="272"/>
                    </a:lnTo>
                    <a:lnTo>
                      <a:pt x="52" y="272"/>
                    </a:lnTo>
                    <a:lnTo>
                      <a:pt x="52" y="274"/>
                    </a:lnTo>
                    <a:lnTo>
                      <a:pt x="70" y="290"/>
                    </a:lnTo>
                    <a:lnTo>
                      <a:pt x="70" y="292"/>
                    </a:lnTo>
                    <a:lnTo>
                      <a:pt x="70" y="292"/>
                    </a:lnTo>
                    <a:lnTo>
                      <a:pt x="82" y="322"/>
                    </a:lnTo>
                    <a:lnTo>
                      <a:pt x="102" y="342"/>
                    </a:lnTo>
                    <a:lnTo>
                      <a:pt x="112" y="344"/>
                    </a:lnTo>
                    <a:lnTo>
                      <a:pt x="112" y="320"/>
                    </a:lnTo>
                    <a:lnTo>
                      <a:pt x="132" y="340"/>
                    </a:lnTo>
                    <a:lnTo>
                      <a:pt x="136" y="336"/>
                    </a:lnTo>
                    <a:lnTo>
                      <a:pt x="150" y="306"/>
                    </a:lnTo>
                    <a:lnTo>
                      <a:pt x="152" y="290"/>
                    </a:lnTo>
                    <a:lnTo>
                      <a:pt x="154" y="290"/>
                    </a:lnTo>
                    <a:lnTo>
                      <a:pt x="156" y="290"/>
                    </a:lnTo>
                    <a:lnTo>
                      <a:pt x="172" y="292"/>
                    </a:lnTo>
                    <a:lnTo>
                      <a:pt x="170" y="280"/>
                    </a:lnTo>
                    <a:lnTo>
                      <a:pt x="170" y="278"/>
                    </a:lnTo>
                    <a:lnTo>
                      <a:pt x="170" y="276"/>
                    </a:lnTo>
                    <a:lnTo>
                      <a:pt x="174" y="276"/>
                    </a:lnTo>
                    <a:lnTo>
                      <a:pt x="194" y="276"/>
                    </a:lnTo>
                    <a:lnTo>
                      <a:pt x="194" y="276"/>
                    </a:lnTo>
                    <a:lnTo>
                      <a:pt x="200" y="270"/>
                    </a:lnTo>
                    <a:lnTo>
                      <a:pt x="204" y="262"/>
                    </a:lnTo>
                    <a:lnTo>
                      <a:pt x="208" y="256"/>
                    </a:lnTo>
                    <a:lnTo>
                      <a:pt x="208" y="250"/>
                    </a:lnTo>
                    <a:lnTo>
                      <a:pt x="206" y="222"/>
                    </a:lnTo>
                    <a:lnTo>
                      <a:pt x="222" y="226"/>
                    </a:lnTo>
                    <a:lnTo>
                      <a:pt x="228" y="218"/>
                    </a:lnTo>
                    <a:lnTo>
                      <a:pt x="220" y="210"/>
                    </a:lnTo>
                    <a:lnTo>
                      <a:pt x="218" y="208"/>
                    </a:lnTo>
                    <a:lnTo>
                      <a:pt x="234" y="192"/>
                    </a:lnTo>
                    <a:lnTo>
                      <a:pt x="234" y="194"/>
                    </a:lnTo>
                    <a:lnTo>
                      <a:pt x="236" y="194"/>
                    </a:lnTo>
                    <a:lnTo>
                      <a:pt x="246" y="198"/>
                    </a:lnTo>
                    <a:lnTo>
                      <a:pt x="246" y="196"/>
                    </a:lnTo>
                    <a:lnTo>
                      <a:pt x="238" y="182"/>
                    </a:lnTo>
                    <a:lnTo>
                      <a:pt x="242" y="180"/>
                    </a:lnTo>
                    <a:lnTo>
                      <a:pt x="246" y="178"/>
                    </a:lnTo>
                    <a:lnTo>
                      <a:pt x="244" y="172"/>
                    </a:lnTo>
                    <a:lnTo>
                      <a:pt x="236" y="156"/>
                    </a:lnTo>
                    <a:lnTo>
                      <a:pt x="238" y="156"/>
                    </a:lnTo>
                    <a:lnTo>
                      <a:pt x="238" y="154"/>
                    </a:lnTo>
                    <a:lnTo>
                      <a:pt x="260" y="142"/>
                    </a:lnTo>
                    <a:lnTo>
                      <a:pt x="262" y="134"/>
                    </a:lnTo>
                    <a:lnTo>
                      <a:pt x="262" y="134"/>
                    </a:lnTo>
                    <a:lnTo>
                      <a:pt x="240" y="120"/>
                    </a:lnTo>
                    <a:lnTo>
                      <a:pt x="236" y="116"/>
                    </a:lnTo>
                    <a:lnTo>
                      <a:pt x="234" y="112"/>
                    </a:lnTo>
                    <a:lnTo>
                      <a:pt x="234" y="112"/>
                    </a:lnTo>
                    <a:lnTo>
                      <a:pt x="236" y="108"/>
                    </a:lnTo>
                    <a:lnTo>
                      <a:pt x="242" y="108"/>
                    </a:lnTo>
                    <a:lnTo>
                      <a:pt x="266" y="112"/>
                    </a:lnTo>
                    <a:lnTo>
                      <a:pt x="266" y="98"/>
                    </a:lnTo>
                    <a:lnTo>
                      <a:pt x="266" y="96"/>
                    </a:lnTo>
                    <a:lnTo>
                      <a:pt x="278" y="84"/>
                    </a:lnTo>
                    <a:lnTo>
                      <a:pt x="282" y="74"/>
                    </a:lnTo>
                    <a:lnTo>
                      <a:pt x="282" y="74"/>
                    </a:lnTo>
                    <a:lnTo>
                      <a:pt x="276" y="72"/>
                    </a:lnTo>
                    <a:lnTo>
                      <a:pt x="270" y="66"/>
                    </a:lnTo>
                    <a:lnTo>
                      <a:pt x="270" y="66"/>
                    </a:lnTo>
                    <a:lnTo>
                      <a:pt x="270" y="64"/>
                    </a:lnTo>
                    <a:lnTo>
                      <a:pt x="270" y="60"/>
                    </a:lnTo>
                    <a:lnTo>
                      <a:pt x="270" y="58"/>
                    </a:lnTo>
                    <a:lnTo>
                      <a:pt x="268" y="58"/>
                    </a:lnTo>
                    <a:lnTo>
                      <a:pt x="266" y="58"/>
                    </a:lnTo>
                    <a:lnTo>
                      <a:pt x="266" y="58"/>
                    </a:lnTo>
                    <a:lnTo>
                      <a:pt x="262" y="62"/>
                    </a:lnTo>
                    <a:lnTo>
                      <a:pt x="256" y="64"/>
                    </a:lnTo>
                    <a:lnTo>
                      <a:pt x="256" y="64"/>
                    </a:lnTo>
                    <a:lnTo>
                      <a:pt x="250" y="62"/>
                    </a:lnTo>
                    <a:lnTo>
                      <a:pt x="244" y="62"/>
                    </a:lnTo>
                    <a:lnTo>
                      <a:pt x="234" y="54"/>
                    </a:lnTo>
                    <a:lnTo>
                      <a:pt x="234" y="54"/>
                    </a:lnTo>
                    <a:lnTo>
                      <a:pt x="234" y="54"/>
                    </a:lnTo>
                    <a:lnTo>
                      <a:pt x="226" y="42"/>
                    </a:lnTo>
                    <a:lnTo>
                      <a:pt x="226" y="44"/>
                    </a:lnTo>
                    <a:lnTo>
                      <a:pt x="226" y="44"/>
                    </a:lnTo>
                    <a:lnTo>
                      <a:pt x="222" y="50"/>
                    </a:lnTo>
                    <a:lnTo>
                      <a:pt x="216" y="58"/>
                    </a:lnTo>
                    <a:lnTo>
                      <a:pt x="216" y="58"/>
                    </a:lnTo>
                    <a:lnTo>
                      <a:pt x="208" y="60"/>
                    </a:lnTo>
                    <a:lnTo>
                      <a:pt x="200" y="62"/>
                    </a:lnTo>
                    <a:lnTo>
                      <a:pt x="194" y="62"/>
                    </a:lnTo>
                    <a:lnTo>
                      <a:pt x="186" y="60"/>
                    </a:lnTo>
                    <a:lnTo>
                      <a:pt x="186" y="60"/>
                    </a:lnTo>
                    <a:lnTo>
                      <a:pt x="182" y="58"/>
                    </a:lnTo>
                    <a:lnTo>
                      <a:pt x="178" y="54"/>
                    </a:lnTo>
                    <a:lnTo>
                      <a:pt x="174" y="46"/>
                    </a:lnTo>
                    <a:lnTo>
                      <a:pt x="170" y="30"/>
                    </a:lnTo>
                    <a:lnTo>
                      <a:pt x="170" y="30"/>
                    </a:lnTo>
                    <a:lnTo>
                      <a:pt x="166" y="12"/>
                    </a:lnTo>
                    <a:lnTo>
                      <a:pt x="164" y="6"/>
                    </a:lnTo>
                    <a:lnTo>
                      <a:pt x="160" y="2"/>
                    </a:lnTo>
                    <a:lnTo>
                      <a:pt x="160" y="2"/>
                    </a:lnTo>
                    <a:lnTo>
                      <a:pt x="154" y="0"/>
                    </a:lnTo>
                    <a:lnTo>
                      <a:pt x="146" y="0"/>
                    </a:lnTo>
                    <a:lnTo>
                      <a:pt x="148" y="14"/>
                    </a:lnTo>
                    <a:lnTo>
                      <a:pt x="146" y="1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0" name="MH_Other_20"/>
              <p:cNvSpPr>
                <a:spLocks/>
              </p:cNvSpPr>
              <p:nvPr>
                <p:custDataLst>
                  <p:tags r:id="rId35"/>
                </p:custDataLst>
              </p:nvPr>
            </p:nvSpPr>
            <p:spPr bwMode="auto">
              <a:xfrm>
                <a:off x="5762544" y="3736277"/>
                <a:ext cx="324802" cy="336933"/>
              </a:xfrm>
              <a:custGeom>
                <a:avLst/>
                <a:gdLst>
                  <a:gd name="T0" fmla="*/ 136 w 242"/>
                  <a:gd name="T1" fmla="*/ 8 h 280"/>
                  <a:gd name="T2" fmla="*/ 116 w 242"/>
                  <a:gd name="T3" fmla="*/ 10 h 280"/>
                  <a:gd name="T4" fmla="*/ 84 w 242"/>
                  <a:gd name="T5" fmla="*/ 4 h 280"/>
                  <a:gd name="T6" fmla="*/ 62 w 242"/>
                  <a:gd name="T7" fmla="*/ 28 h 280"/>
                  <a:gd name="T8" fmla="*/ 54 w 242"/>
                  <a:gd name="T9" fmla="*/ 64 h 280"/>
                  <a:gd name="T10" fmla="*/ 44 w 242"/>
                  <a:gd name="T11" fmla="*/ 74 h 280"/>
                  <a:gd name="T12" fmla="*/ 42 w 242"/>
                  <a:gd name="T13" fmla="*/ 88 h 280"/>
                  <a:gd name="T14" fmla="*/ 32 w 242"/>
                  <a:gd name="T15" fmla="*/ 106 h 280"/>
                  <a:gd name="T16" fmla="*/ 6 w 242"/>
                  <a:gd name="T17" fmla="*/ 140 h 280"/>
                  <a:gd name="T18" fmla="*/ 0 w 242"/>
                  <a:gd name="T19" fmla="*/ 148 h 280"/>
                  <a:gd name="T20" fmla="*/ 20 w 242"/>
                  <a:gd name="T21" fmla="*/ 186 h 280"/>
                  <a:gd name="T22" fmla="*/ 30 w 242"/>
                  <a:gd name="T23" fmla="*/ 202 h 280"/>
                  <a:gd name="T24" fmla="*/ 30 w 242"/>
                  <a:gd name="T25" fmla="*/ 206 h 280"/>
                  <a:gd name="T26" fmla="*/ 28 w 242"/>
                  <a:gd name="T27" fmla="*/ 210 h 280"/>
                  <a:gd name="T28" fmla="*/ 40 w 242"/>
                  <a:gd name="T29" fmla="*/ 214 h 280"/>
                  <a:gd name="T30" fmla="*/ 48 w 242"/>
                  <a:gd name="T31" fmla="*/ 224 h 280"/>
                  <a:gd name="T32" fmla="*/ 56 w 242"/>
                  <a:gd name="T33" fmla="*/ 262 h 280"/>
                  <a:gd name="T34" fmla="*/ 64 w 242"/>
                  <a:gd name="T35" fmla="*/ 270 h 280"/>
                  <a:gd name="T36" fmla="*/ 74 w 242"/>
                  <a:gd name="T37" fmla="*/ 272 h 280"/>
                  <a:gd name="T38" fmla="*/ 84 w 242"/>
                  <a:gd name="T39" fmla="*/ 268 h 280"/>
                  <a:gd name="T40" fmla="*/ 90 w 242"/>
                  <a:gd name="T41" fmla="*/ 260 h 280"/>
                  <a:gd name="T42" fmla="*/ 104 w 242"/>
                  <a:gd name="T43" fmla="*/ 250 h 280"/>
                  <a:gd name="T44" fmla="*/ 122 w 242"/>
                  <a:gd name="T45" fmla="*/ 270 h 280"/>
                  <a:gd name="T46" fmla="*/ 134 w 242"/>
                  <a:gd name="T47" fmla="*/ 272 h 280"/>
                  <a:gd name="T48" fmla="*/ 150 w 242"/>
                  <a:gd name="T49" fmla="*/ 268 h 280"/>
                  <a:gd name="T50" fmla="*/ 166 w 242"/>
                  <a:gd name="T51" fmla="*/ 280 h 280"/>
                  <a:gd name="T52" fmla="*/ 170 w 242"/>
                  <a:gd name="T53" fmla="*/ 246 h 280"/>
                  <a:gd name="T54" fmla="*/ 180 w 242"/>
                  <a:gd name="T55" fmla="*/ 234 h 280"/>
                  <a:gd name="T56" fmla="*/ 172 w 242"/>
                  <a:gd name="T57" fmla="*/ 224 h 280"/>
                  <a:gd name="T58" fmla="*/ 178 w 242"/>
                  <a:gd name="T59" fmla="*/ 220 h 280"/>
                  <a:gd name="T60" fmla="*/ 204 w 242"/>
                  <a:gd name="T61" fmla="*/ 188 h 280"/>
                  <a:gd name="T62" fmla="*/ 204 w 242"/>
                  <a:gd name="T63" fmla="*/ 204 h 280"/>
                  <a:gd name="T64" fmla="*/ 226 w 242"/>
                  <a:gd name="T65" fmla="*/ 172 h 280"/>
                  <a:gd name="T66" fmla="*/ 228 w 242"/>
                  <a:gd name="T67" fmla="*/ 136 h 280"/>
                  <a:gd name="T68" fmla="*/ 214 w 242"/>
                  <a:gd name="T69" fmla="*/ 136 h 280"/>
                  <a:gd name="T70" fmla="*/ 210 w 242"/>
                  <a:gd name="T71" fmla="*/ 128 h 280"/>
                  <a:gd name="T72" fmla="*/ 230 w 242"/>
                  <a:gd name="T73" fmla="*/ 116 h 280"/>
                  <a:gd name="T74" fmla="*/ 240 w 242"/>
                  <a:gd name="T75" fmla="*/ 106 h 280"/>
                  <a:gd name="T76" fmla="*/ 232 w 242"/>
                  <a:gd name="T77" fmla="*/ 70 h 280"/>
                  <a:gd name="T78" fmla="*/ 220 w 242"/>
                  <a:gd name="T79" fmla="*/ 68 h 280"/>
                  <a:gd name="T80" fmla="*/ 220 w 242"/>
                  <a:gd name="T81" fmla="*/ 64 h 280"/>
                  <a:gd name="T82" fmla="*/ 214 w 242"/>
                  <a:gd name="T83" fmla="*/ 54 h 280"/>
                  <a:gd name="T84" fmla="*/ 172 w 242"/>
                  <a:gd name="T85" fmla="*/ 48 h 280"/>
                  <a:gd name="T86" fmla="*/ 156 w 242"/>
                  <a:gd name="T87" fmla="*/ 64 h 280"/>
                  <a:gd name="T88" fmla="*/ 154 w 242"/>
                  <a:gd name="T89" fmla="*/ 36 h 280"/>
                  <a:gd name="T90" fmla="*/ 178 w 242"/>
                  <a:gd name="T91" fmla="*/ 1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280">
                    <a:moveTo>
                      <a:pt x="148" y="4"/>
                    </a:moveTo>
                    <a:lnTo>
                      <a:pt x="148" y="4"/>
                    </a:lnTo>
                    <a:lnTo>
                      <a:pt x="136" y="8"/>
                    </a:lnTo>
                    <a:lnTo>
                      <a:pt x="126" y="12"/>
                    </a:lnTo>
                    <a:lnTo>
                      <a:pt x="126" y="12"/>
                    </a:lnTo>
                    <a:lnTo>
                      <a:pt x="116" y="10"/>
                    </a:lnTo>
                    <a:lnTo>
                      <a:pt x="102" y="6"/>
                    </a:lnTo>
                    <a:lnTo>
                      <a:pt x="84" y="4"/>
                    </a:lnTo>
                    <a:lnTo>
                      <a:pt x="84" y="4"/>
                    </a:lnTo>
                    <a:lnTo>
                      <a:pt x="78" y="6"/>
                    </a:lnTo>
                    <a:lnTo>
                      <a:pt x="74" y="12"/>
                    </a:lnTo>
                    <a:lnTo>
                      <a:pt x="62" y="28"/>
                    </a:lnTo>
                    <a:lnTo>
                      <a:pt x="74" y="52"/>
                    </a:lnTo>
                    <a:lnTo>
                      <a:pt x="54" y="64"/>
                    </a:lnTo>
                    <a:lnTo>
                      <a:pt x="54" y="64"/>
                    </a:lnTo>
                    <a:lnTo>
                      <a:pt x="38" y="60"/>
                    </a:lnTo>
                    <a:lnTo>
                      <a:pt x="38" y="60"/>
                    </a:lnTo>
                    <a:lnTo>
                      <a:pt x="44" y="74"/>
                    </a:lnTo>
                    <a:lnTo>
                      <a:pt x="44" y="78"/>
                    </a:lnTo>
                    <a:lnTo>
                      <a:pt x="44" y="82"/>
                    </a:lnTo>
                    <a:lnTo>
                      <a:pt x="42" y="88"/>
                    </a:lnTo>
                    <a:lnTo>
                      <a:pt x="42" y="88"/>
                    </a:lnTo>
                    <a:lnTo>
                      <a:pt x="36" y="100"/>
                    </a:lnTo>
                    <a:lnTo>
                      <a:pt x="32" y="106"/>
                    </a:lnTo>
                    <a:lnTo>
                      <a:pt x="4" y="132"/>
                    </a:lnTo>
                    <a:lnTo>
                      <a:pt x="10" y="136"/>
                    </a:lnTo>
                    <a:lnTo>
                      <a:pt x="6" y="140"/>
                    </a:lnTo>
                    <a:lnTo>
                      <a:pt x="6" y="140"/>
                    </a:lnTo>
                    <a:lnTo>
                      <a:pt x="2" y="144"/>
                    </a:lnTo>
                    <a:lnTo>
                      <a:pt x="0" y="148"/>
                    </a:lnTo>
                    <a:lnTo>
                      <a:pt x="0" y="152"/>
                    </a:lnTo>
                    <a:lnTo>
                      <a:pt x="0" y="156"/>
                    </a:lnTo>
                    <a:lnTo>
                      <a:pt x="20" y="186"/>
                    </a:lnTo>
                    <a:lnTo>
                      <a:pt x="20" y="186"/>
                    </a:lnTo>
                    <a:lnTo>
                      <a:pt x="20" y="186"/>
                    </a:lnTo>
                    <a:lnTo>
                      <a:pt x="30" y="202"/>
                    </a:lnTo>
                    <a:lnTo>
                      <a:pt x="30" y="204"/>
                    </a:lnTo>
                    <a:lnTo>
                      <a:pt x="30" y="204"/>
                    </a:lnTo>
                    <a:lnTo>
                      <a:pt x="30" y="206"/>
                    </a:lnTo>
                    <a:lnTo>
                      <a:pt x="30" y="208"/>
                    </a:lnTo>
                    <a:lnTo>
                      <a:pt x="30" y="208"/>
                    </a:lnTo>
                    <a:lnTo>
                      <a:pt x="28" y="210"/>
                    </a:lnTo>
                    <a:lnTo>
                      <a:pt x="28" y="210"/>
                    </a:lnTo>
                    <a:lnTo>
                      <a:pt x="34" y="210"/>
                    </a:lnTo>
                    <a:lnTo>
                      <a:pt x="40" y="214"/>
                    </a:lnTo>
                    <a:lnTo>
                      <a:pt x="40" y="214"/>
                    </a:lnTo>
                    <a:lnTo>
                      <a:pt x="44" y="218"/>
                    </a:lnTo>
                    <a:lnTo>
                      <a:pt x="48" y="224"/>
                    </a:lnTo>
                    <a:lnTo>
                      <a:pt x="50" y="234"/>
                    </a:lnTo>
                    <a:lnTo>
                      <a:pt x="52" y="246"/>
                    </a:lnTo>
                    <a:lnTo>
                      <a:pt x="56" y="262"/>
                    </a:lnTo>
                    <a:lnTo>
                      <a:pt x="56" y="262"/>
                    </a:lnTo>
                    <a:lnTo>
                      <a:pt x="58" y="266"/>
                    </a:lnTo>
                    <a:lnTo>
                      <a:pt x="64" y="270"/>
                    </a:lnTo>
                    <a:lnTo>
                      <a:pt x="64" y="270"/>
                    </a:lnTo>
                    <a:lnTo>
                      <a:pt x="68" y="272"/>
                    </a:lnTo>
                    <a:lnTo>
                      <a:pt x="74" y="272"/>
                    </a:lnTo>
                    <a:lnTo>
                      <a:pt x="80" y="270"/>
                    </a:lnTo>
                    <a:lnTo>
                      <a:pt x="84" y="268"/>
                    </a:lnTo>
                    <a:lnTo>
                      <a:pt x="84" y="268"/>
                    </a:lnTo>
                    <a:lnTo>
                      <a:pt x="90" y="264"/>
                    </a:lnTo>
                    <a:lnTo>
                      <a:pt x="90" y="260"/>
                    </a:lnTo>
                    <a:lnTo>
                      <a:pt x="90" y="260"/>
                    </a:lnTo>
                    <a:lnTo>
                      <a:pt x="90" y="258"/>
                    </a:lnTo>
                    <a:lnTo>
                      <a:pt x="104" y="248"/>
                    </a:lnTo>
                    <a:lnTo>
                      <a:pt x="104" y="250"/>
                    </a:lnTo>
                    <a:lnTo>
                      <a:pt x="116" y="268"/>
                    </a:lnTo>
                    <a:lnTo>
                      <a:pt x="116" y="268"/>
                    </a:lnTo>
                    <a:lnTo>
                      <a:pt x="122" y="270"/>
                    </a:lnTo>
                    <a:lnTo>
                      <a:pt x="130" y="272"/>
                    </a:lnTo>
                    <a:lnTo>
                      <a:pt x="134" y="272"/>
                    </a:lnTo>
                    <a:lnTo>
                      <a:pt x="134" y="272"/>
                    </a:lnTo>
                    <a:lnTo>
                      <a:pt x="130" y="262"/>
                    </a:lnTo>
                    <a:lnTo>
                      <a:pt x="146" y="268"/>
                    </a:lnTo>
                    <a:lnTo>
                      <a:pt x="150" y="268"/>
                    </a:lnTo>
                    <a:lnTo>
                      <a:pt x="150" y="268"/>
                    </a:lnTo>
                    <a:lnTo>
                      <a:pt x="152" y="270"/>
                    </a:lnTo>
                    <a:lnTo>
                      <a:pt x="166" y="280"/>
                    </a:lnTo>
                    <a:lnTo>
                      <a:pt x="170" y="274"/>
                    </a:lnTo>
                    <a:lnTo>
                      <a:pt x="168" y="248"/>
                    </a:lnTo>
                    <a:lnTo>
                      <a:pt x="170" y="246"/>
                    </a:lnTo>
                    <a:lnTo>
                      <a:pt x="170" y="246"/>
                    </a:lnTo>
                    <a:lnTo>
                      <a:pt x="180" y="234"/>
                    </a:lnTo>
                    <a:lnTo>
                      <a:pt x="180" y="234"/>
                    </a:lnTo>
                    <a:lnTo>
                      <a:pt x="180" y="232"/>
                    </a:lnTo>
                    <a:lnTo>
                      <a:pt x="176" y="226"/>
                    </a:lnTo>
                    <a:lnTo>
                      <a:pt x="172" y="224"/>
                    </a:lnTo>
                    <a:lnTo>
                      <a:pt x="174" y="222"/>
                    </a:lnTo>
                    <a:lnTo>
                      <a:pt x="176" y="220"/>
                    </a:lnTo>
                    <a:lnTo>
                      <a:pt x="178" y="220"/>
                    </a:lnTo>
                    <a:lnTo>
                      <a:pt x="198" y="186"/>
                    </a:lnTo>
                    <a:lnTo>
                      <a:pt x="200" y="188"/>
                    </a:lnTo>
                    <a:lnTo>
                      <a:pt x="204" y="188"/>
                    </a:lnTo>
                    <a:lnTo>
                      <a:pt x="204" y="188"/>
                    </a:lnTo>
                    <a:lnTo>
                      <a:pt x="204" y="190"/>
                    </a:lnTo>
                    <a:lnTo>
                      <a:pt x="204" y="204"/>
                    </a:lnTo>
                    <a:lnTo>
                      <a:pt x="204" y="204"/>
                    </a:lnTo>
                    <a:lnTo>
                      <a:pt x="228" y="184"/>
                    </a:lnTo>
                    <a:lnTo>
                      <a:pt x="226" y="172"/>
                    </a:lnTo>
                    <a:lnTo>
                      <a:pt x="222" y="172"/>
                    </a:lnTo>
                    <a:lnTo>
                      <a:pt x="214" y="174"/>
                    </a:lnTo>
                    <a:lnTo>
                      <a:pt x="228" y="136"/>
                    </a:lnTo>
                    <a:lnTo>
                      <a:pt x="216" y="136"/>
                    </a:lnTo>
                    <a:lnTo>
                      <a:pt x="216" y="136"/>
                    </a:lnTo>
                    <a:lnTo>
                      <a:pt x="214" y="136"/>
                    </a:lnTo>
                    <a:lnTo>
                      <a:pt x="214" y="134"/>
                    </a:lnTo>
                    <a:lnTo>
                      <a:pt x="210" y="128"/>
                    </a:lnTo>
                    <a:lnTo>
                      <a:pt x="210" y="128"/>
                    </a:lnTo>
                    <a:lnTo>
                      <a:pt x="208" y="122"/>
                    </a:lnTo>
                    <a:lnTo>
                      <a:pt x="210" y="116"/>
                    </a:lnTo>
                    <a:lnTo>
                      <a:pt x="230" y="116"/>
                    </a:lnTo>
                    <a:lnTo>
                      <a:pt x="242" y="116"/>
                    </a:lnTo>
                    <a:lnTo>
                      <a:pt x="242" y="116"/>
                    </a:lnTo>
                    <a:lnTo>
                      <a:pt x="240" y="106"/>
                    </a:lnTo>
                    <a:lnTo>
                      <a:pt x="232" y="92"/>
                    </a:lnTo>
                    <a:lnTo>
                      <a:pt x="216" y="86"/>
                    </a:lnTo>
                    <a:lnTo>
                      <a:pt x="232" y="70"/>
                    </a:lnTo>
                    <a:lnTo>
                      <a:pt x="232" y="66"/>
                    </a:lnTo>
                    <a:lnTo>
                      <a:pt x="224" y="68"/>
                    </a:lnTo>
                    <a:lnTo>
                      <a:pt x="220" y="68"/>
                    </a:lnTo>
                    <a:lnTo>
                      <a:pt x="220" y="66"/>
                    </a:lnTo>
                    <a:lnTo>
                      <a:pt x="220" y="66"/>
                    </a:lnTo>
                    <a:lnTo>
                      <a:pt x="220" y="64"/>
                    </a:lnTo>
                    <a:lnTo>
                      <a:pt x="220" y="64"/>
                    </a:lnTo>
                    <a:lnTo>
                      <a:pt x="218" y="58"/>
                    </a:lnTo>
                    <a:lnTo>
                      <a:pt x="214" y="54"/>
                    </a:lnTo>
                    <a:lnTo>
                      <a:pt x="210" y="50"/>
                    </a:lnTo>
                    <a:lnTo>
                      <a:pt x="204" y="48"/>
                    </a:lnTo>
                    <a:lnTo>
                      <a:pt x="172" y="48"/>
                    </a:lnTo>
                    <a:lnTo>
                      <a:pt x="160" y="64"/>
                    </a:lnTo>
                    <a:lnTo>
                      <a:pt x="160" y="64"/>
                    </a:lnTo>
                    <a:lnTo>
                      <a:pt x="156" y="64"/>
                    </a:lnTo>
                    <a:lnTo>
                      <a:pt x="104" y="48"/>
                    </a:lnTo>
                    <a:lnTo>
                      <a:pt x="154" y="36"/>
                    </a:lnTo>
                    <a:lnTo>
                      <a:pt x="154" y="36"/>
                    </a:lnTo>
                    <a:lnTo>
                      <a:pt x="158" y="34"/>
                    </a:lnTo>
                    <a:lnTo>
                      <a:pt x="162" y="30"/>
                    </a:lnTo>
                    <a:lnTo>
                      <a:pt x="178" y="12"/>
                    </a:lnTo>
                    <a:lnTo>
                      <a:pt x="162" y="0"/>
                    </a:lnTo>
                    <a:lnTo>
                      <a:pt x="148" y="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1" name="MH_Other_21"/>
              <p:cNvSpPr>
                <a:spLocks/>
              </p:cNvSpPr>
              <p:nvPr>
                <p:custDataLst>
                  <p:tags r:id="rId36"/>
                </p:custDataLst>
              </p:nvPr>
            </p:nvSpPr>
            <p:spPr bwMode="auto">
              <a:xfrm>
                <a:off x="5445582" y="3444457"/>
                <a:ext cx="409533" cy="451122"/>
              </a:xfrm>
              <a:custGeom>
                <a:avLst/>
                <a:gdLst>
                  <a:gd name="T0" fmla="*/ 192 w 306"/>
                  <a:gd name="T1" fmla="*/ 106 h 374"/>
                  <a:gd name="T2" fmla="*/ 180 w 306"/>
                  <a:gd name="T3" fmla="*/ 70 h 374"/>
                  <a:gd name="T4" fmla="*/ 142 w 306"/>
                  <a:gd name="T5" fmla="*/ 46 h 374"/>
                  <a:gd name="T6" fmla="*/ 110 w 306"/>
                  <a:gd name="T7" fmla="*/ 34 h 374"/>
                  <a:gd name="T8" fmla="*/ 96 w 306"/>
                  <a:gd name="T9" fmla="*/ 22 h 374"/>
                  <a:gd name="T10" fmla="*/ 76 w 306"/>
                  <a:gd name="T11" fmla="*/ 2 h 374"/>
                  <a:gd name="T12" fmla="*/ 96 w 306"/>
                  <a:gd name="T13" fmla="*/ 34 h 374"/>
                  <a:gd name="T14" fmla="*/ 86 w 306"/>
                  <a:gd name="T15" fmla="*/ 60 h 374"/>
                  <a:gd name="T16" fmla="*/ 74 w 306"/>
                  <a:gd name="T17" fmla="*/ 72 h 374"/>
                  <a:gd name="T18" fmla="*/ 64 w 306"/>
                  <a:gd name="T19" fmla="*/ 66 h 374"/>
                  <a:gd name="T20" fmla="*/ 38 w 306"/>
                  <a:gd name="T21" fmla="*/ 46 h 374"/>
                  <a:gd name="T22" fmla="*/ 46 w 306"/>
                  <a:gd name="T23" fmla="*/ 70 h 374"/>
                  <a:gd name="T24" fmla="*/ 46 w 306"/>
                  <a:gd name="T25" fmla="*/ 74 h 374"/>
                  <a:gd name="T26" fmla="*/ 28 w 306"/>
                  <a:gd name="T27" fmla="*/ 88 h 374"/>
                  <a:gd name="T28" fmla="*/ 22 w 306"/>
                  <a:gd name="T29" fmla="*/ 94 h 374"/>
                  <a:gd name="T30" fmla="*/ 24 w 306"/>
                  <a:gd name="T31" fmla="*/ 116 h 374"/>
                  <a:gd name="T32" fmla="*/ 18 w 306"/>
                  <a:gd name="T33" fmla="*/ 126 h 374"/>
                  <a:gd name="T34" fmla="*/ 16 w 306"/>
                  <a:gd name="T35" fmla="*/ 126 h 374"/>
                  <a:gd name="T36" fmla="*/ 2 w 306"/>
                  <a:gd name="T37" fmla="*/ 126 h 374"/>
                  <a:gd name="T38" fmla="*/ 18 w 306"/>
                  <a:gd name="T39" fmla="*/ 144 h 374"/>
                  <a:gd name="T40" fmla="*/ 28 w 306"/>
                  <a:gd name="T41" fmla="*/ 162 h 374"/>
                  <a:gd name="T42" fmla="*/ 42 w 306"/>
                  <a:gd name="T43" fmla="*/ 160 h 374"/>
                  <a:gd name="T44" fmla="*/ 60 w 306"/>
                  <a:gd name="T45" fmla="*/ 166 h 374"/>
                  <a:gd name="T46" fmla="*/ 70 w 306"/>
                  <a:gd name="T47" fmla="*/ 178 h 374"/>
                  <a:gd name="T48" fmla="*/ 68 w 306"/>
                  <a:gd name="T49" fmla="*/ 200 h 374"/>
                  <a:gd name="T50" fmla="*/ 72 w 306"/>
                  <a:gd name="T51" fmla="*/ 210 h 374"/>
                  <a:gd name="T52" fmla="*/ 60 w 306"/>
                  <a:gd name="T53" fmla="*/ 218 h 374"/>
                  <a:gd name="T54" fmla="*/ 52 w 306"/>
                  <a:gd name="T55" fmla="*/ 224 h 374"/>
                  <a:gd name="T56" fmla="*/ 50 w 306"/>
                  <a:gd name="T57" fmla="*/ 230 h 374"/>
                  <a:gd name="T58" fmla="*/ 52 w 306"/>
                  <a:gd name="T59" fmla="*/ 254 h 374"/>
                  <a:gd name="T60" fmla="*/ 76 w 306"/>
                  <a:gd name="T61" fmla="*/ 258 h 374"/>
                  <a:gd name="T62" fmla="*/ 102 w 306"/>
                  <a:gd name="T63" fmla="*/ 352 h 374"/>
                  <a:gd name="T64" fmla="*/ 100 w 306"/>
                  <a:gd name="T65" fmla="*/ 364 h 374"/>
                  <a:gd name="T66" fmla="*/ 146 w 306"/>
                  <a:gd name="T67" fmla="*/ 346 h 374"/>
                  <a:gd name="T68" fmla="*/ 134 w 306"/>
                  <a:gd name="T69" fmla="*/ 374 h 374"/>
                  <a:gd name="T70" fmla="*/ 146 w 306"/>
                  <a:gd name="T71" fmla="*/ 366 h 374"/>
                  <a:gd name="T72" fmla="*/ 156 w 306"/>
                  <a:gd name="T73" fmla="*/ 350 h 374"/>
                  <a:gd name="T74" fmla="*/ 174 w 306"/>
                  <a:gd name="T75" fmla="*/ 340 h 374"/>
                  <a:gd name="T76" fmla="*/ 220 w 306"/>
                  <a:gd name="T77" fmla="*/ 360 h 374"/>
                  <a:gd name="T78" fmla="*/ 260 w 306"/>
                  <a:gd name="T79" fmla="*/ 342 h 374"/>
                  <a:gd name="T80" fmla="*/ 272 w 306"/>
                  <a:gd name="T81" fmla="*/ 320 h 374"/>
                  <a:gd name="T82" fmla="*/ 260 w 306"/>
                  <a:gd name="T83" fmla="*/ 296 h 374"/>
                  <a:gd name="T84" fmla="*/ 300 w 306"/>
                  <a:gd name="T85" fmla="*/ 292 h 374"/>
                  <a:gd name="T86" fmla="*/ 306 w 306"/>
                  <a:gd name="T87" fmla="*/ 246 h 374"/>
                  <a:gd name="T88" fmla="*/ 290 w 306"/>
                  <a:gd name="T89" fmla="*/ 226 h 374"/>
                  <a:gd name="T90" fmla="*/ 272 w 306"/>
                  <a:gd name="T91" fmla="*/ 232 h 374"/>
                  <a:gd name="T92" fmla="*/ 256 w 306"/>
                  <a:gd name="T93" fmla="*/ 226 h 374"/>
                  <a:gd name="T94" fmla="*/ 244 w 306"/>
                  <a:gd name="T95" fmla="*/ 210 h 374"/>
                  <a:gd name="T96" fmla="*/ 226 w 306"/>
                  <a:gd name="T97" fmla="*/ 198 h 374"/>
                  <a:gd name="T98" fmla="*/ 216 w 306"/>
                  <a:gd name="T99" fmla="*/ 186 h 374"/>
                  <a:gd name="T100" fmla="*/ 216 w 306"/>
                  <a:gd name="T101" fmla="*/ 180 h 374"/>
                  <a:gd name="T102" fmla="*/ 230 w 306"/>
                  <a:gd name="T103" fmla="*/ 152 h 374"/>
                  <a:gd name="T104" fmla="*/ 234 w 306"/>
                  <a:gd name="T105" fmla="*/ 128 h 374"/>
                  <a:gd name="T106" fmla="*/ 258 w 306"/>
                  <a:gd name="T107" fmla="*/ 130 h 374"/>
                  <a:gd name="T108" fmla="*/ 260 w 306"/>
                  <a:gd name="T109" fmla="*/ 104 h 374"/>
                  <a:gd name="T110" fmla="*/ 230 w 306"/>
                  <a:gd name="T111" fmla="*/ 122 h 374"/>
                  <a:gd name="T112" fmla="*/ 214 w 306"/>
                  <a:gd name="T113" fmla="*/ 120 h 374"/>
                  <a:gd name="T114" fmla="*/ 194 w 306"/>
                  <a:gd name="T115" fmla="*/ 10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6" h="374">
                    <a:moveTo>
                      <a:pt x="192" y="106"/>
                    </a:moveTo>
                    <a:lnTo>
                      <a:pt x="192" y="106"/>
                    </a:lnTo>
                    <a:lnTo>
                      <a:pt x="192" y="106"/>
                    </a:lnTo>
                    <a:lnTo>
                      <a:pt x="192" y="106"/>
                    </a:lnTo>
                    <a:lnTo>
                      <a:pt x="186" y="86"/>
                    </a:lnTo>
                    <a:lnTo>
                      <a:pt x="180" y="70"/>
                    </a:lnTo>
                    <a:lnTo>
                      <a:pt x="174" y="60"/>
                    </a:lnTo>
                    <a:lnTo>
                      <a:pt x="170" y="56"/>
                    </a:lnTo>
                    <a:lnTo>
                      <a:pt x="142" y="46"/>
                    </a:lnTo>
                    <a:lnTo>
                      <a:pt x="142" y="46"/>
                    </a:lnTo>
                    <a:lnTo>
                      <a:pt x="122" y="40"/>
                    </a:lnTo>
                    <a:lnTo>
                      <a:pt x="110" y="34"/>
                    </a:lnTo>
                    <a:lnTo>
                      <a:pt x="110" y="34"/>
                    </a:lnTo>
                    <a:lnTo>
                      <a:pt x="104" y="30"/>
                    </a:lnTo>
                    <a:lnTo>
                      <a:pt x="96" y="22"/>
                    </a:lnTo>
                    <a:lnTo>
                      <a:pt x="80" y="0"/>
                    </a:lnTo>
                    <a:lnTo>
                      <a:pt x="74" y="0"/>
                    </a:lnTo>
                    <a:lnTo>
                      <a:pt x="76" y="2"/>
                    </a:lnTo>
                    <a:lnTo>
                      <a:pt x="76" y="2"/>
                    </a:lnTo>
                    <a:lnTo>
                      <a:pt x="82" y="14"/>
                    </a:lnTo>
                    <a:lnTo>
                      <a:pt x="96" y="34"/>
                    </a:lnTo>
                    <a:lnTo>
                      <a:pt x="98" y="36"/>
                    </a:lnTo>
                    <a:lnTo>
                      <a:pt x="98" y="38"/>
                    </a:lnTo>
                    <a:lnTo>
                      <a:pt x="86" y="60"/>
                    </a:lnTo>
                    <a:lnTo>
                      <a:pt x="86" y="60"/>
                    </a:lnTo>
                    <a:lnTo>
                      <a:pt x="78" y="70"/>
                    </a:lnTo>
                    <a:lnTo>
                      <a:pt x="74" y="72"/>
                    </a:lnTo>
                    <a:lnTo>
                      <a:pt x="72" y="72"/>
                    </a:lnTo>
                    <a:lnTo>
                      <a:pt x="72" y="72"/>
                    </a:lnTo>
                    <a:lnTo>
                      <a:pt x="64" y="66"/>
                    </a:lnTo>
                    <a:lnTo>
                      <a:pt x="52" y="50"/>
                    </a:lnTo>
                    <a:lnTo>
                      <a:pt x="38" y="46"/>
                    </a:lnTo>
                    <a:lnTo>
                      <a:pt x="38" y="46"/>
                    </a:lnTo>
                    <a:lnTo>
                      <a:pt x="40" y="54"/>
                    </a:lnTo>
                    <a:lnTo>
                      <a:pt x="46" y="70"/>
                    </a:lnTo>
                    <a:lnTo>
                      <a:pt x="46" y="70"/>
                    </a:lnTo>
                    <a:lnTo>
                      <a:pt x="46" y="72"/>
                    </a:lnTo>
                    <a:lnTo>
                      <a:pt x="46" y="72"/>
                    </a:lnTo>
                    <a:lnTo>
                      <a:pt x="46" y="74"/>
                    </a:lnTo>
                    <a:lnTo>
                      <a:pt x="44" y="82"/>
                    </a:lnTo>
                    <a:lnTo>
                      <a:pt x="28" y="88"/>
                    </a:lnTo>
                    <a:lnTo>
                      <a:pt x="28" y="88"/>
                    </a:lnTo>
                    <a:lnTo>
                      <a:pt x="24" y="90"/>
                    </a:lnTo>
                    <a:lnTo>
                      <a:pt x="24" y="90"/>
                    </a:lnTo>
                    <a:lnTo>
                      <a:pt x="22" y="94"/>
                    </a:lnTo>
                    <a:lnTo>
                      <a:pt x="22" y="102"/>
                    </a:lnTo>
                    <a:lnTo>
                      <a:pt x="22" y="102"/>
                    </a:lnTo>
                    <a:lnTo>
                      <a:pt x="24" y="116"/>
                    </a:lnTo>
                    <a:lnTo>
                      <a:pt x="20" y="124"/>
                    </a:lnTo>
                    <a:lnTo>
                      <a:pt x="20" y="124"/>
                    </a:lnTo>
                    <a:lnTo>
                      <a:pt x="18" y="126"/>
                    </a:lnTo>
                    <a:lnTo>
                      <a:pt x="16" y="126"/>
                    </a:lnTo>
                    <a:lnTo>
                      <a:pt x="16" y="126"/>
                    </a:lnTo>
                    <a:lnTo>
                      <a:pt x="16" y="126"/>
                    </a:lnTo>
                    <a:lnTo>
                      <a:pt x="0" y="122"/>
                    </a:lnTo>
                    <a:lnTo>
                      <a:pt x="0" y="122"/>
                    </a:lnTo>
                    <a:lnTo>
                      <a:pt x="2" y="126"/>
                    </a:lnTo>
                    <a:lnTo>
                      <a:pt x="8" y="130"/>
                    </a:lnTo>
                    <a:lnTo>
                      <a:pt x="8" y="130"/>
                    </a:lnTo>
                    <a:lnTo>
                      <a:pt x="18" y="144"/>
                    </a:lnTo>
                    <a:lnTo>
                      <a:pt x="28" y="160"/>
                    </a:lnTo>
                    <a:lnTo>
                      <a:pt x="28" y="162"/>
                    </a:lnTo>
                    <a:lnTo>
                      <a:pt x="28" y="162"/>
                    </a:lnTo>
                    <a:lnTo>
                      <a:pt x="36" y="162"/>
                    </a:lnTo>
                    <a:lnTo>
                      <a:pt x="36" y="162"/>
                    </a:lnTo>
                    <a:lnTo>
                      <a:pt x="42" y="160"/>
                    </a:lnTo>
                    <a:lnTo>
                      <a:pt x="48" y="162"/>
                    </a:lnTo>
                    <a:lnTo>
                      <a:pt x="54" y="164"/>
                    </a:lnTo>
                    <a:lnTo>
                      <a:pt x="60" y="166"/>
                    </a:lnTo>
                    <a:lnTo>
                      <a:pt x="70" y="178"/>
                    </a:lnTo>
                    <a:lnTo>
                      <a:pt x="70" y="178"/>
                    </a:lnTo>
                    <a:lnTo>
                      <a:pt x="70" y="178"/>
                    </a:lnTo>
                    <a:lnTo>
                      <a:pt x="70" y="178"/>
                    </a:lnTo>
                    <a:lnTo>
                      <a:pt x="68" y="200"/>
                    </a:lnTo>
                    <a:lnTo>
                      <a:pt x="68" y="200"/>
                    </a:lnTo>
                    <a:lnTo>
                      <a:pt x="72" y="204"/>
                    </a:lnTo>
                    <a:lnTo>
                      <a:pt x="72" y="210"/>
                    </a:lnTo>
                    <a:lnTo>
                      <a:pt x="72" y="210"/>
                    </a:lnTo>
                    <a:lnTo>
                      <a:pt x="68" y="214"/>
                    </a:lnTo>
                    <a:lnTo>
                      <a:pt x="60" y="218"/>
                    </a:lnTo>
                    <a:lnTo>
                      <a:pt x="60" y="218"/>
                    </a:lnTo>
                    <a:lnTo>
                      <a:pt x="56" y="218"/>
                    </a:lnTo>
                    <a:lnTo>
                      <a:pt x="54" y="220"/>
                    </a:lnTo>
                    <a:lnTo>
                      <a:pt x="52" y="224"/>
                    </a:lnTo>
                    <a:lnTo>
                      <a:pt x="50" y="230"/>
                    </a:lnTo>
                    <a:lnTo>
                      <a:pt x="50" y="230"/>
                    </a:lnTo>
                    <a:lnTo>
                      <a:pt x="50" y="230"/>
                    </a:lnTo>
                    <a:lnTo>
                      <a:pt x="50" y="230"/>
                    </a:lnTo>
                    <a:lnTo>
                      <a:pt x="44" y="244"/>
                    </a:lnTo>
                    <a:lnTo>
                      <a:pt x="52" y="254"/>
                    </a:lnTo>
                    <a:lnTo>
                      <a:pt x="74" y="258"/>
                    </a:lnTo>
                    <a:lnTo>
                      <a:pt x="76" y="258"/>
                    </a:lnTo>
                    <a:lnTo>
                      <a:pt x="76" y="258"/>
                    </a:lnTo>
                    <a:lnTo>
                      <a:pt x="86" y="268"/>
                    </a:lnTo>
                    <a:lnTo>
                      <a:pt x="72" y="288"/>
                    </a:lnTo>
                    <a:lnTo>
                      <a:pt x="102" y="352"/>
                    </a:lnTo>
                    <a:lnTo>
                      <a:pt x="104" y="354"/>
                    </a:lnTo>
                    <a:lnTo>
                      <a:pt x="98" y="358"/>
                    </a:lnTo>
                    <a:lnTo>
                      <a:pt x="100" y="364"/>
                    </a:lnTo>
                    <a:lnTo>
                      <a:pt x="100" y="364"/>
                    </a:lnTo>
                    <a:lnTo>
                      <a:pt x="156" y="330"/>
                    </a:lnTo>
                    <a:lnTo>
                      <a:pt x="146" y="346"/>
                    </a:lnTo>
                    <a:lnTo>
                      <a:pt x="146" y="346"/>
                    </a:lnTo>
                    <a:lnTo>
                      <a:pt x="138" y="362"/>
                    </a:lnTo>
                    <a:lnTo>
                      <a:pt x="134" y="374"/>
                    </a:lnTo>
                    <a:lnTo>
                      <a:pt x="134" y="374"/>
                    </a:lnTo>
                    <a:lnTo>
                      <a:pt x="140" y="372"/>
                    </a:lnTo>
                    <a:lnTo>
                      <a:pt x="146" y="366"/>
                    </a:lnTo>
                    <a:lnTo>
                      <a:pt x="152" y="360"/>
                    </a:lnTo>
                    <a:lnTo>
                      <a:pt x="156" y="350"/>
                    </a:lnTo>
                    <a:lnTo>
                      <a:pt x="156" y="350"/>
                    </a:lnTo>
                    <a:lnTo>
                      <a:pt x="158" y="350"/>
                    </a:lnTo>
                    <a:lnTo>
                      <a:pt x="172" y="342"/>
                    </a:lnTo>
                    <a:lnTo>
                      <a:pt x="174" y="340"/>
                    </a:lnTo>
                    <a:lnTo>
                      <a:pt x="196" y="358"/>
                    </a:lnTo>
                    <a:lnTo>
                      <a:pt x="220" y="360"/>
                    </a:lnTo>
                    <a:lnTo>
                      <a:pt x="220" y="360"/>
                    </a:lnTo>
                    <a:lnTo>
                      <a:pt x="232" y="368"/>
                    </a:lnTo>
                    <a:lnTo>
                      <a:pt x="260" y="342"/>
                    </a:lnTo>
                    <a:lnTo>
                      <a:pt x="260" y="342"/>
                    </a:lnTo>
                    <a:lnTo>
                      <a:pt x="264" y="336"/>
                    </a:lnTo>
                    <a:lnTo>
                      <a:pt x="268" y="326"/>
                    </a:lnTo>
                    <a:lnTo>
                      <a:pt x="272" y="320"/>
                    </a:lnTo>
                    <a:lnTo>
                      <a:pt x="272" y="320"/>
                    </a:lnTo>
                    <a:lnTo>
                      <a:pt x="270" y="312"/>
                    </a:lnTo>
                    <a:lnTo>
                      <a:pt x="260" y="296"/>
                    </a:lnTo>
                    <a:lnTo>
                      <a:pt x="254" y="286"/>
                    </a:lnTo>
                    <a:lnTo>
                      <a:pt x="288" y="298"/>
                    </a:lnTo>
                    <a:lnTo>
                      <a:pt x="300" y="292"/>
                    </a:lnTo>
                    <a:lnTo>
                      <a:pt x="288" y="270"/>
                    </a:lnTo>
                    <a:lnTo>
                      <a:pt x="288" y="268"/>
                    </a:lnTo>
                    <a:lnTo>
                      <a:pt x="306" y="246"/>
                    </a:lnTo>
                    <a:lnTo>
                      <a:pt x="298" y="234"/>
                    </a:lnTo>
                    <a:lnTo>
                      <a:pt x="298" y="234"/>
                    </a:lnTo>
                    <a:lnTo>
                      <a:pt x="290" y="226"/>
                    </a:lnTo>
                    <a:lnTo>
                      <a:pt x="284" y="222"/>
                    </a:lnTo>
                    <a:lnTo>
                      <a:pt x="282" y="222"/>
                    </a:lnTo>
                    <a:lnTo>
                      <a:pt x="272" y="232"/>
                    </a:lnTo>
                    <a:lnTo>
                      <a:pt x="272" y="230"/>
                    </a:lnTo>
                    <a:lnTo>
                      <a:pt x="270" y="230"/>
                    </a:lnTo>
                    <a:lnTo>
                      <a:pt x="256" y="226"/>
                    </a:lnTo>
                    <a:lnTo>
                      <a:pt x="252" y="214"/>
                    </a:lnTo>
                    <a:lnTo>
                      <a:pt x="252" y="214"/>
                    </a:lnTo>
                    <a:lnTo>
                      <a:pt x="244" y="210"/>
                    </a:lnTo>
                    <a:lnTo>
                      <a:pt x="236" y="204"/>
                    </a:lnTo>
                    <a:lnTo>
                      <a:pt x="226" y="198"/>
                    </a:lnTo>
                    <a:lnTo>
                      <a:pt x="226" y="198"/>
                    </a:lnTo>
                    <a:lnTo>
                      <a:pt x="218" y="192"/>
                    </a:lnTo>
                    <a:lnTo>
                      <a:pt x="216" y="190"/>
                    </a:lnTo>
                    <a:lnTo>
                      <a:pt x="216" y="186"/>
                    </a:lnTo>
                    <a:lnTo>
                      <a:pt x="216" y="186"/>
                    </a:lnTo>
                    <a:lnTo>
                      <a:pt x="214" y="184"/>
                    </a:lnTo>
                    <a:lnTo>
                      <a:pt x="216" y="180"/>
                    </a:lnTo>
                    <a:lnTo>
                      <a:pt x="220" y="170"/>
                    </a:lnTo>
                    <a:lnTo>
                      <a:pt x="220" y="170"/>
                    </a:lnTo>
                    <a:lnTo>
                      <a:pt x="230" y="152"/>
                    </a:lnTo>
                    <a:lnTo>
                      <a:pt x="232" y="144"/>
                    </a:lnTo>
                    <a:lnTo>
                      <a:pt x="234" y="138"/>
                    </a:lnTo>
                    <a:lnTo>
                      <a:pt x="234" y="128"/>
                    </a:lnTo>
                    <a:lnTo>
                      <a:pt x="240" y="128"/>
                    </a:lnTo>
                    <a:lnTo>
                      <a:pt x="258" y="130"/>
                    </a:lnTo>
                    <a:lnTo>
                      <a:pt x="258" y="130"/>
                    </a:lnTo>
                    <a:lnTo>
                      <a:pt x="260" y="122"/>
                    </a:lnTo>
                    <a:lnTo>
                      <a:pt x="264" y="106"/>
                    </a:lnTo>
                    <a:lnTo>
                      <a:pt x="260" y="104"/>
                    </a:lnTo>
                    <a:lnTo>
                      <a:pt x="260" y="104"/>
                    </a:lnTo>
                    <a:lnTo>
                      <a:pt x="242" y="116"/>
                    </a:lnTo>
                    <a:lnTo>
                      <a:pt x="230" y="122"/>
                    </a:lnTo>
                    <a:lnTo>
                      <a:pt x="230" y="122"/>
                    </a:lnTo>
                    <a:lnTo>
                      <a:pt x="222" y="122"/>
                    </a:lnTo>
                    <a:lnTo>
                      <a:pt x="214" y="120"/>
                    </a:lnTo>
                    <a:lnTo>
                      <a:pt x="204" y="114"/>
                    </a:lnTo>
                    <a:lnTo>
                      <a:pt x="194" y="108"/>
                    </a:lnTo>
                    <a:lnTo>
                      <a:pt x="194" y="106"/>
                    </a:lnTo>
                    <a:lnTo>
                      <a:pt x="192" y="10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2" name="MH_Other_22"/>
              <p:cNvSpPr>
                <a:spLocks/>
              </p:cNvSpPr>
              <p:nvPr>
                <p:custDataLst>
                  <p:tags r:id="rId37"/>
                </p:custDataLst>
              </p:nvPr>
            </p:nvSpPr>
            <p:spPr bwMode="auto">
              <a:xfrm>
                <a:off x="5525606" y="2922864"/>
                <a:ext cx="106698" cy="140976"/>
              </a:xfrm>
              <a:custGeom>
                <a:avLst/>
                <a:gdLst>
                  <a:gd name="T0" fmla="*/ 46 w 80"/>
                  <a:gd name="T1" fmla="*/ 2 h 116"/>
                  <a:gd name="T2" fmla="*/ 44 w 80"/>
                  <a:gd name="T3" fmla="*/ 0 h 116"/>
                  <a:gd name="T4" fmla="*/ 44 w 80"/>
                  <a:gd name="T5" fmla="*/ 0 h 116"/>
                  <a:gd name="T6" fmla="*/ 40 w 80"/>
                  <a:gd name="T7" fmla="*/ 2 h 116"/>
                  <a:gd name="T8" fmla="*/ 38 w 80"/>
                  <a:gd name="T9" fmla="*/ 4 h 116"/>
                  <a:gd name="T10" fmla="*/ 32 w 80"/>
                  <a:gd name="T11" fmla="*/ 14 h 116"/>
                  <a:gd name="T12" fmla="*/ 28 w 80"/>
                  <a:gd name="T13" fmla="*/ 12 h 116"/>
                  <a:gd name="T14" fmla="*/ 28 w 80"/>
                  <a:gd name="T15" fmla="*/ 12 h 116"/>
                  <a:gd name="T16" fmla="*/ 28 w 80"/>
                  <a:gd name="T17" fmla="*/ 14 h 116"/>
                  <a:gd name="T18" fmla="*/ 22 w 80"/>
                  <a:gd name="T19" fmla="*/ 20 h 116"/>
                  <a:gd name="T20" fmla="*/ 18 w 80"/>
                  <a:gd name="T21" fmla="*/ 22 h 116"/>
                  <a:gd name="T22" fmla="*/ 10 w 80"/>
                  <a:gd name="T23" fmla="*/ 26 h 116"/>
                  <a:gd name="T24" fmla="*/ 8 w 80"/>
                  <a:gd name="T25" fmla="*/ 32 h 116"/>
                  <a:gd name="T26" fmla="*/ 8 w 80"/>
                  <a:gd name="T27" fmla="*/ 32 h 116"/>
                  <a:gd name="T28" fmla="*/ 8 w 80"/>
                  <a:gd name="T29" fmla="*/ 44 h 116"/>
                  <a:gd name="T30" fmla="*/ 6 w 80"/>
                  <a:gd name="T31" fmla="*/ 48 h 116"/>
                  <a:gd name="T32" fmla="*/ 4 w 80"/>
                  <a:gd name="T33" fmla="*/ 50 h 116"/>
                  <a:gd name="T34" fmla="*/ 0 w 80"/>
                  <a:gd name="T35" fmla="*/ 60 h 116"/>
                  <a:gd name="T36" fmla="*/ 0 w 80"/>
                  <a:gd name="T37" fmla="*/ 60 h 116"/>
                  <a:gd name="T38" fmla="*/ 0 w 80"/>
                  <a:gd name="T39" fmla="*/ 66 h 116"/>
                  <a:gd name="T40" fmla="*/ 0 w 80"/>
                  <a:gd name="T41" fmla="*/ 78 h 116"/>
                  <a:gd name="T42" fmla="*/ 4 w 80"/>
                  <a:gd name="T43" fmla="*/ 102 h 116"/>
                  <a:gd name="T44" fmla="*/ 4 w 80"/>
                  <a:gd name="T45" fmla="*/ 102 h 116"/>
                  <a:gd name="T46" fmla="*/ 8 w 80"/>
                  <a:gd name="T47" fmla="*/ 106 h 116"/>
                  <a:gd name="T48" fmla="*/ 18 w 80"/>
                  <a:gd name="T49" fmla="*/ 112 h 116"/>
                  <a:gd name="T50" fmla="*/ 36 w 80"/>
                  <a:gd name="T51" fmla="*/ 116 h 116"/>
                  <a:gd name="T52" fmla="*/ 36 w 80"/>
                  <a:gd name="T53" fmla="*/ 116 h 116"/>
                  <a:gd name="T54" fmla="*/ 44 w 80"/>
                  <a:gd name="T55" fmla="*/ 114 h 116"/>
                  <a:gd name="T56" fmla="*/ 54 w 80"/>
                  <a:gd name="T57" fmla="*/ 110 h 116"/>
                  <a:gd name="T58" fmla="*/ 50 w 80"/>
                  <a:gd name="T59" fmla="*/ 100 h 116"/>
                  <a:gd name="T60" fmla="*/ 50 w 80"/>
                  <a:gd name="T61" fmla="*/ 98 h 116"/>
                  <a:gd name="T62" fmla="*/ 50 w 80"/>
                  <a:gd name="T63" fmla="*/ 98 h 116"/>
                  <a:gd name="T64" fmla="*/ 52 w 80"/>
                  <a:gd name="T65" fmla="*/ 90 h 116"/>
                  <a:gd name="T66" fmla="*/ 52 w 80"/>
                  <a:gd name="T67" fmla="*/ 90 h 116"/>
                  <a:gd name="T68" fmla="*/ 60 w 80"/>
                  <a:gd name="T69" fmla="*/ 74 h 116"/>
                  <a:gd name="T70" fmla="*/ 76 w 80"/>
                  <a:gd name="T71" fmla="*/ 74 h 116"/>
                  <a:gd name="T72" fmla="*/ 80 w 80"/>
                  <a:gd name="T73" fmla="*/ 74 h 116"/>
                  <a:gd name="T74" fmla="*/ 80 w 80"/>
                  <a:gd name="T75" fmla="*/ 74 h 116"/>
                  <a:gd name="T76" fmla="*/ 74 w 80"/>
                  <a:gd name="T77" fmla="*/ 64 h 116"/>
                  <a:gd name="T78" fmla="*/ 64 w 80"/>
                  <a:gd name="T79" fmla="*/ 48 h 116"/>
                  <a:gd name="T80" fmla="*/ 58 w 80"/>
                  <a:gd name="T81" fmla="*/ 40 h 116"/>
                  <a:gd name="T82" fmla="*/ 58 w 80"/>
                  <a:gd name="T83" fmla="*/ 40 h 116"/>
                  <a:gd name="T84" fmla="*/ 54 w 80"/>
                  <a:gd name="T85" fmla="*/ 30 h 116"/>
                  <a:gd name="T86" fmla="*/ 52 w 80"/>
                  <a:gd name="T87" fmla="*/ 18 h 116"/>
                  <a:gd name="T88" fmla="*/ 52 w 80"/>
                  <a:gd name="T89" fmla="*/ 18 h 116"/>
                  <a:gd name="T90" fmla="*/ 48 w 80"/>
                  <a:gd name="T91" fmla="*/ 8 h 116"/>
                  <a:gd name="T92" fmla="*/ 46 w 80"/>
                  <a:gd name="T93" fmla="*/ 2 h 116"/>
                  <a:gd name="T94" fmla="*/ 46 w 80"/>
                  <a:gd name="T95" fmla="*/ 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0" h="116">
                    <a:moveTo>
                      <a:pt x="46" y="2"/>
                    </a:moveTo>
                    <a:lnTo>
                      <a:pt x="44" y="0"/>
                    </a:lnTo>
                    <a:lnTo>
                      <a:pt x="44" y="0"/>
                    </a:lnTo>
                    <a:lnTo>
                      <a:pt x="40" y="2"/>
                    </a:lnTo>
                    <a:lnTo>
                      <a:pt x="38" y="4"/>
                    </a:lnTo>
                    <a:lnTo>
                      <a:pt x="32" y="14"/>
                    </a:lnTo>
                    <a:lnTo>
                      <a:pt x="28" y="12"/>
                    </a:lnTo>
                    <a:lnTo>
                      <a:pt x="28" y="12"/>
                    </a:lnTo>
                    <a:lnTo>
                      <a:pt x="28" y="14"/>
                    </a:lnTo>
                    <a:lnTo>
                      <a:pt x="22" y="20"/>
                    </a:lnTo>
                    <a:lnTo>
                      <a:pt x="18" y="22"/>
                    </a:lnTo>
                    <a:lnTo>
                      <a:pt x="10" y="26"/>
                    </a:lnTo>
                    <a:lnTo>
                      <a:pt x="8" y="32"/>
                    </a:lnTo>
                    <a:lnTo>
                      <a:pt x="8" y="32"/>
                    </a:lnTo>
                    <a:lnTo>
                      <a:pt x="8" y="44"/>
                    </a:lnTo>
                    <a:lnTo>
                      <a:pt x="6" y="48"/>
                    </a:lnTo>
                    <a:lnTo>
                      <a:pt x="4" y="50"/>
                    </a:lnTo>
                    <a:lnTo>
                      <a:pt x="0" y="60"/>
                    </a:lnTo>
                    <a:lnTo>
                      <a:pt x="0" y="60"/>
                    </a:lnTo>
                    <a:lnTo>
                      <a:pt x="0" y="66"/>
                    </a:lnTo>
                    <a:lnTo>
                      <a:pt x="0" y="78"/>
                    </a:lnTo>
                    <a:lnTo>
                      <a:pt x="4" y="102"/>
                    </a:lnTo>
                    <a:lnTo>
                      <a:pt x="4" y="102"/>
                    </a:lnTo>
                    <a:lnTo>
                      <a:pt x="8" y="106"/>
                    </a:lnTo>
                    <a:lnTo>
                      <a:pt x="18" y="112"/>
                    </a:lnTo>
                    <a:lnTo>
                      <a:pt x="36" y="116"/>
                    </a:lnTo>
                    <a:lnTo>
                      <a:pt x="36" y="116"/>
                    </a:lnTo>
                    <a:lnTo>
                      <a:pt x="44" y="114"/>
                    </a:lnTo>
                    <a:lnTo>
                      <a:pt x="54" y="110"/>
                    </a:lnTo>
                    <a:lnTo>
                      <a:pt x="50" y="100"/>
                    </a:lnTo>
                    <a:lnTo>
                      <a:pt x="50" y="98"/>
                    </a:lnTo>
                    <a:lnTo>
                      <a:pt x="50" y="98"/>
                    </a:lnTo>
                    <a:lnTo>
                      <a:pt x="52" y="90"/>
                    </a:lnTo>
                    <a:lnTo>
                      <a:pt x="52" y="90"/>
                    </a:lnTo>
                    <a:lnTo>
                      <a:pt x="60" y="74"/>
                    </a:lnTo>
                    <a:lnTo>
                      <a:pt x="76" y="74"/>
                    </a:lnTo>
                    <a:lnTo>
                      <a:pt x="80" y="74"/>
                    </a:lnTo>
                    <a:lnTo>
                      <a:pt x="80" y="74"/>
                    </a:lnTo>
                    <a:lnTo>
                      <a:pt x="74" y="64"/>
                    </a:lnTo>
                    <a:lnTo>
                      <a:pt x="64" y="48"/>
                    </a:lnTo>
                    <a:lnTo>
                      <a:pt x="58" y="40"/>
                    </a:lnTo>
                    <a:lnTo>
                      <a:pt x="58" y="40"/>
                    </a:lnTo>
                    <a:lnTo>
                      <a:pt x="54" y="30"/>
                    </a:lnTo>
                    <a:lnTo>
                      <a:pt x="52" y="18"/>
                    </a:lnTo>
                    <a:lnTo>
                      <a:pt x="52" y="18"/>
                    </a:lnTo>
                    <a:lnTo>
                      <a:pt x="48" y="8"/>
                    </a:lnTo>
                    <a:lnTo>
                      <a:pt x="46" y="2"/>
                    </a:lnTo>
                    <a:lnTo>
                      <a:pt x="46" y="2"/>
                    </a:lnTo>
                    <a:close/>
                  </a:path>
                </a:pathLst>
              </a:custGeom>
              <a:solidFill>
                <a:srgbClr val="A5A5A5"/>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3" name="MH_Other_23"/>
              <p:cNvSpPr>
                <a:spLocks/>
              </p:cNvSpPr>
              <p:nvPr>
                <p:custDataLst>
                  <p:tags r:id="rId38"/>
                </p:custDataLst>
              </p:nvPr>
            </p:nvSpPr>
            <p:spPr bwMode="auto">
              <a:xfrm>
                <a:off x="5418934" y="2860820"/>
                <a:ext cx="141218" cy="136746"/>
              </a:xfrm>
              <a:custGeom>
                <a:avLst/>
                <a:gdLst>
                  <a:gd name="T0" fmla="*/ 52 w 106"/>
                  <a:gd name="T1" fmla="*/ 26 h 114"/>
                  <a:gd name="T2" fmla="*/ 38 w 106"/>
                  <a:gd name="T3" fmla="*/ 24 h 114"/>
                  <a:gd name="T4" fmla="*/ 38 w 106"/>
                  <a:gd name="T5" fmla="*/ 30 h 114"/>
                  <a:gd name="T6" fmla="*/ 18 w 106"/>
                  <a:gd name="T7" fmla="*/ 38 h 114"/>
                  <a:gd name="T8" fmla="*/ 18 w 106"/>
                  <a:gd name="T9" fmla="*/ 40 h 114"/>
                  <a:gd name="T10" fmla="*/ 18 w 106"/>
                  <a:gd name="T11" fmla="*/ 48 h 114"/>
                  <a:gd name="T12" fmla="*/ 24 w 106"/>
                  <a:gd name="T13" fmla="*/ 58 h 114"/>
                  <a:gd name="T14" fmla="*/ 24 w 106"/>
                  <a:gd name="T15" fmla="*/ 60 h 114"/>
                  <a:gd name="T16" fmla="*/ 4 w 106"/>
                  <a:gd name="T17" fmla="*/ 82 h 114"/>
                  <a:gd name="T18" fmla="*/ 0 w 106"/>
                  <a:gd name="T19" fmla="*/ 86 h 114"/>
                  <a:gd name="T20" fmla="*/ 4 w 106"/>
                  <a:gd name="T21" fmla="*/ 96 h 114"/>
                  <a:gd name="T22" fmla="*/ 20 w 106"/>
                  <a:gd name="T23" fmla="*/ 100 h 114"/>
                  <a:gd name="T24" fmla="*/ 32 w 106"/>
                  <a:gd name="T25" fmla="*/ 102 h 114"/>
                  <a:gd name="T26" fmla="*/ 40 w 106"/>
                  <a:gd name="T27" fmla="*/ 106 h 114"/>
                  <a:gd name="T28" fmla="*/ 48 w 106"/>
                  <a:gd name="T29" fmla="*/ 110 h 114"/>
                  <a:gd name="T30" fmla="*/ 62 w 106"/>
                  <a:gd name="T31" fmla="*/ 114 h 114"/>
                  <a:gd name="T32" fmla="*/ 66 w 106"/>
                  <a:gd name="T33" fmla="*/ 112 h 114"/>
                  <a:gd name="T34" fmla="*/ 78 w 106"/>
                  <a:gd name="T35" fmla="*/ 98 h 114"/>
                  <a:gd name="T36" fmla="*/ 80 w 106"/>
                  <a:gd name="T37" fmla="*/ 66 h 114"/>
                  <a:gd name="T38" fmla="*/ 96 w 106"/>
                  <a:gd name="T39" fmla="*/ 68 h 114"/>
                  <a:gd name="T40" fmla="*/ 102 w 106"/>
                  <a:gd name="T41" fmla="*/ 62 h 114"/>
                  <a:gd name="T42" fmla="*/ 96 w 106"/>
                  <a:gd name="T43" fmla="*/ 30 h 114"/>
                  <a:gd name="T44" fmla="*/ 102 w 106"/>
                  <a:gd name="T45" fmla="*/ 26 h 114"/>
                  <a:gd name="T46" fmla="*/ 106 w 106"/>
                  <a:gd name="T47" fmla="*/ 22 h 114"/>
                  <a:gd name="T48" fmla="*/ 86 w 106"/>
                  <a:gd name="T49" fmla="*/ 18 h 114"/>
                  <a:gd name="T50" fmla="*/ 68 w 106"/>
                  <a:gd name="T51" fmla="*/ 6 h 114"/>
                  <a:gd name="T52" fmla="*/ 62 w 106"/>
                  <a:gd name="T53" fmla="*/ 2 h 114"/>
                  <a:gd name="T54" fmla="*/ 48 w 106"/>
                  <a:gd name="T55" fmla="*/ 2 h 114"/>
                  <a:gd name="T56" fmla="*/ 44 w 106"/>
                  <a:gd name="T57" fmla="*/ 2 h 114"/>
                  <a:gd name="T58" fmla="*/ 50 w 106"/>
                  <a:gd name="T59" fmla="*/ 10 h 114"/>
                  <a:gd name="T60" fmla="*/ 54 w 106"/>
                  <a:gd name="T61" fmla="*/ 16 h 114"/>
                  <a:gd name="T62" fmla="*/ 52 w 106"/>
                  <a:gd name="T63" fmla="*/ 2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6" h="114">
                    <a:moveTo>
                      <a:pt x="52" y="24"/>
                    </a:moveTo>
                    <a:lnTo>
                      <a:pt x="52" y="26"/>
                    </a:lnTo>
                    <a:lnTo>
                      <a:pt x="48" y="26"/>
                    </a:lnTo>
                    <a:lnTo>
                      <a:pt x="38" y="24"/>
                    </a:lnTo>
                    <a:lnTo>
                      <a:pt x="38" y="28"/>
                    </a:lnTo>
                    <a:lnTo>
                      <a:pt x="38" y="30"/>
                    </a:lnTo>
                    <a:lnTo>
                      <a:pt x="36" y="30"/>
                    </a:lnTo>
                    <a:lnTo>
                      <a:pt x="18" y="38"/>
                    </a:lnTo>
                    <a:lnTo>
                      <a:pt x="18" y="40"/>
                    </a:lnTo>
                    <a:lnTo>
                      <a:pt x="18" y="40"/>
                    </a:lnTo>
                    <a:lnTo>
                      <a:pt x="16" y="44"/>
                    </a:lnTo>
                    <a:lnTo>
                      <a:pt x="18" y="48"/>
                    </a:lnTo>
                    <a:lnTo>
                      <a:pt x="24" y="56"/>
                    </a:lnTo>
                    <a:lnTo>
                      <a:pt x="24" y="58"/>
                    </a:lnTo>
                    <a:lnTo>
                      <a:pt x="24" y="60"/>
                    </a:lnTo>
                    <a:lnTo>
                      <a:pt x="24" y="60"/>
                    </a:lnTo>
                    <a:lnTo>
                      <a:pt x="14" y="72"/>
                    </a:lnTo>
                    <a:lnTo>
                      <a:pt x="4" y="82"/>
                    </a:lnTo>
                    <a:lnTo>
                      <a:pt x="4" y="82"/>
                    </a:lnTo>
                    <a:lnTo>
                      <a:pt x="0" y="86"/>
                    </a:lnTo>
                    <a:lnTo>
                      <a:pt x="0" y="90"/>
                    </a:lnTo>
                    <a:lnTo>
                      <a:pt x="4" y="96"/>
                    </a:lnTo>
                    <a:lnTo>
                      <a:pt x="14" y="100"/>
                    </a:lnTo>
                    <a:lnTo>
                      <a:pt x="20" y="100"/>
                    </a:lnTo>
                    <a:lnTo>
                      <a:pt x="20" y="100"/>
                    </a:lnTo>
                    <a:lnTo>
                      <a:pt x="32" y="102"/>
                    </a:lnTo>
                    <a:lnTo>
                      <a:pt x="36" y="102"/>
                    </a:lnTo>
                    <a:lnTo>
                      <a:pt x="40" y="106"/>
                    </a:lnTo>
                    <a:lnTo>
                      <a:pt x="48" y="110"/>
                    </a:lnTo>
                    <a:lnTo>
                      <a:pt x="48" y="110"/>
                    </a:lnTo>
                    <a:lnTo>
                      <a:pt x="56" y="114"/>
                    </a:lnTo>
                    <a:lnTo>
                      <a:pt x="62" y="114"/>
                    </a:lnTo>
                    <a:lnTo>
                      <a:pt x="62" y="114"/>
                    </a:lnTo>
                    <a:lnTo>
                      <a:pt x="66" y="112"/>
                    </a:lnTo>
                    <a:lnTo>
                      <a:pt x="72" y="106"/>
                    </a:lnTo>
                    <a:lnTo>
                      <a:pt x="78" y="98"/>
                    </a:lnTo>
                    <a:lnTo>
                      <a:pt x="84" y="84"/>
                    </a:lnTo>
                    <a:lnTo>
                      <a:pt x="80" y="66"/>
                    </a:lnTo>
                    <a:lnTo>
                      <a:pt x="86" y="68"/>
                    </a:lnTo>
                    <a:lnTo>
                      <a:pt x="96" y="68"/>
                    </a:lnTo>
                    <a:lnTo>
                      <a:pt x="100" y="66"/>
                    </a:lnTo>
                    <a:lnTo>
                      <a:pt x="102" y="62"/>
                    </a:lnTo>
                    <a:lnTo>
                      <a:pt x="94" y="38"/>
                    </a:lnTo>
                    <a:lnTo>
                      <a:pt x="96" y="30"/>
                    </a:lnTo>
                    <a:lnTo>
                      <a:pt x="96" y="30"/>
                    </a:lnTo>
                    <a:lnTo>
                      <a:pt x="102" y="26"/>
                    </a:lnTo>
                    <a:lnTo>
                      <a:pt x="106" y="22"/>
                    </a:lnTo>
                    <a:lnTo>
                      <a:pt x="106" y="22"/>
                    </a:lnTo>
                    <a:lnTo>
                      <a:pt x="104" y="18"/>
                    </a:lnTo>
                    <a:lnTo>
                      <a:pt x="86" y="18"/>
                    </a:lnTo>
                    <a:lnTo>
                      <a:pt x="86" y="18"/>
                    </a:lnTo>
                    <a:lnTo>
                      <a:pt x="68" y="6"/>
                    </a:lnTo>
                    <a:lnTo>
                      <a:pt x="68" y="6"/>
                    </a:lnTo>
                    <a:lnTo>
                      <a:pt x="62" y="2"/>
                    </a:lnTo>
                    <a:lnTo>
                      <a:pt x="58" y="0"/>
                    </a:lnTo>
                    <a:lnTo>
                      <a:pt x="48" y="2"/>
                    </a:lnTo>
                    <a:lnTo>
                      <a:pt x="44" y="2"/>
                    </a:lnTo>
                    <a:lnTo>
                      <a:pt x="44" y="2"/>
                    </a:lnTo>
                    <a:lnTo>
                      <a:pt x="44" y="8"/>
                    </a:lnTo>
                    <a:lnTo>
                      <a:pt x="50" y="10"/>
                    </a:lnTo>
                    <a:lnTo>
                      <a:pt x="50" y="10"/>
                    </a:lnTo>
                    <a:lnTo>
                      <a:pt x="54" y="16"/>
                    </a:lnTo>
                    <a:lnTo>
                      <a:pt x="54" y="20"/>
                    </a:lnTo>
                    <a:lnTo>
                      <a:pt x="52" y="24"/>
                    </a:lnTo>
                    <a:lnTo>
                      <a:pt x="52" y="2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4" name="MH_Other_24"/>
              <p:cNvSpPr>
                <a:spLocks/>
              </p:cNvSpPr>
              <p:nvPr>
                <p:custDataLst>
                  <p:tags r:id="rId39"/>
                </p:custDataLst>
              </p:nvPr>
            </p:nvSpPr>
            <p:spPr bwMode="auto">
              <a:xfrm>
                <a:off x="5660568" y="2588752"/>
                <a:ext cx="503677" cy="431385"/>
              </a:xfrm>
              <a:custGeom>
                <a:avLst/>
                <a:gdLst>
                  <a:gd name="T0" fmla="*/ 162 w 376"/>
                  <a:gd name="T1" fmla="*/ 60 h 358"/>
                  <a:gd name="T2" fmla="*/ 160 w 376"/>
                  <a:gd name="T3" fmla="*/ 80 h 358"/>
                  <a:gd name="T4" fmla="*/ 140 w 376"/>
                  <a:gd name="T5" fmla="*/ 80 h 358"/>
                  <a:gd name="T6" fmla="*/ 116 w 376"/>
                  <a:gd name="T7" fmla="*/ 92 h 358"/>
                  <a:gd name="T8" fmla="*/ 92 w 376"/>
                  <a:gd name="T9" fmla="*/ 112 h 358"/>
                  <a:gd name="T10" fmla="*/ 70 w 376"/>
                  <a:gd name="T11" fmla="*/ 138 h 358"/>
                  <a:gd name="T12" fmla="*/ 54 w 376"/>
                  <a:gd name="T13" fmla="*/ 148 h 358"/>
                  <a:gd name="T14" fmla="*/ 42 w 376"/>
                  <a:gd name="T15" fmla="*/ 138 h 358"/>
                  <a:gd name="T16" fmla="*/ 24 w 376"/>
                  <a:gd name="T17" fmla="*/ 122 h 358"/>
                  <a:gd name="T18" fmla="*/ 22 w 376"/>
                  <a:gd name="T19" fmla="*/ 184 h 358"/>
                  <a:gd name="T20" fmla="*/ 4 w 376"/>
                  <a:gd name="T21" fmla="*/ 220 h 358"/>
                  <a:gd name="T22" fmla="*/ 2 w 376"/>
                  <a:gd name="T23" fmla="*/ 232 h 358"/>
                  <a:gd name="T24" fmla="*/ 32 w 376"/>
                  <a:gd name="T25" fmla="*/ 238 h 358"/>
                  <a:gd name="T26" fmla="*/ 34 w 376"/>
                  <a:gd name="T27" fmla="*/ 240 h 358"/>
                  <a:gd name="T28" fmla="*/ 46 w 376"/>
                  <a:gd name="T29" fmla="*/ 248 h 358"/>
                  <a:gd name="T30" fmla="*/ 48 w 376"/>
                  <a:gd name="T31" fmla="*/ 248 h 358"/>
                  <a:gd name="T32" fmla="*/ 54 w 376"/>
                  <a:gd name="T33" fmla="*/ 264 h 358"/>
                  <a:gd name="T34" fmla="*/ 92 w 376"/>
                  <a:gd name="T35" fmla="*/ 260 h 358"/>
                  <a:gd name="T36" fmla="*/ 112 w 376"/>
                  <a:gd name="T37" fmla="*/ 224 h 358"/>
                  <a:gd name="T38" fmla="*/ 138 w 376"/>
                  <a:gd name="T39" fmla="*/ 204 h 358"/>
                  <a:gd name="T40" fmla="*/ 154 w 376"/>
                  <a:gd name="T41" fmla="*/ 196 h 358"/>
                  <a:gd name="T42" fmla="*/ 164 w 376"/>
                  <a:gd name="T43" fmla="*/ 194 h 358"/>
                  <a:gd name="T44" fmla="*/ 174 w 376"/>
                  <a:gd name="T45" fmla="*/ 200 h 358"/>
                  <a:gd name="T46" fmla="*/ 188 w 376"/>
                  <a:gd name="T47" fmla="*/ 220 h 358"/>
                  <a:gd name="T48" fmla="*/ 188 w 376"/>
                  <a:gd name="T49" fmla="*/ 254 h 358"/>
                  <a:gd name="T50" fmla="*/ 184 w 376"/>
                  <a:gd name="T51" fmla="*/ 268 h 358"/>
                  <a:gd name="T52" fmla="*/ 174 w 376"/>
                  <a:gd name="T53" fmla="*/ 284 h 358"/>
                  <a:gd name="T54" fmla="*/ 172 w 376"/>
                  <a:gd name="T55" fmla="*/ 312 h 358"/>
                  <a:gd name="T56" fmla="*/ 184 w 376"/>
                  <a:gd name="T57" fmla="*/ 302 h 358"/>
                  <a:gd name="T58" fmla="*/ 194 w 376"/>
                  <a:gd name="T59" fmla="*/ 308 h 358"/>
                  <a:gd name="T60" fmla="*/ 186 w 376"/>
                  <a:gd name="T61" fmla="*/ 324 h 358"/>
                  <a:gd name="T62" fmla="*/ 182 w 376"/>
                  <a:gd name="T63" fmla="*/ 336 h 358"/>
                  <a:gd name="T64" fmla="*/ 176 w 376"/>
                  <a:gd name="T65" fmla="*/ 344 h 358"/>
                  <a:gd name="T66" fmla="*/ 162 w 376"/>
                  <a:gd name="T67" fmla="*/ 348 h 358"/>
                  <a:gd name="T68" fmla="*/ 184 w 376"/>
                  <a:gd name="T69" fmla="*/ 354 h 358"/>
                  <a:gd name="T70" fmla="*/ 198 w 376"/>
                  <a:gd name="T71" fmla="*/ 328 h 358"/>
                  <a:gd name="T72" fmla="*/ 272 w 376"/>
                  <a:gd name="T73" fmla="*/ 260 h 358"/>
                  <a:gd name="T74" fmla="*/ 284 w 376"/>
                  <a:gd name="T75" fmla="*/ 260 h 358"/>
                  <a:gd name="T76" fmla="*/ 312 w 376"/>
                  <a:gd name="T77" fmla="*/ 244 h 358"/>
                  <a:gd name="T78" fmla="*/ 326 w 376"/>
                  <a:gd name="T79" fmla="*/ 208 h 358"/>
                  <a:gd name="T80" fmla="*/ 372 w 376"/>
                  <a:gd name="T81" fmla="*/ 128 h 358"/>
                  <a:gd name="T82" fmla="*/ 364 w 376"/>
                  <a:gd name="T83" fmla="*/ 122 h 358"/>
                  <a:gd name="T84" fmla="*/ 356 w 376"/>
                  <a:gd name="T85" fmla="*/ 122 h 358"/>
                  <a:gd name="T86" fmla="*/ 346 w 376"/>
                  <a:gd name="T87" fmla="*/ 116 h 358"/>
                  <a:gd name="T88" fmla="*/ 342 w 376"/>
                  <a:gd name="T89" fmla="*/ 108 h 358"/>
                  <a:gd name="T90" fmla="*/ 336 w 376"/>
                  <a:gd name="T91" fmla="*/ 62 h 358"/>
                  <a:gd name="T92" fmla="*/ 308 w 376"/>
                  <a:gd name="T93" fmla="*/ 30 h 358"/>
                  <a:gd name="T94" fmla="*/ 306 w 376"/>
                  <a:gd name="T95" fmla="*/ 16 h 358"/>
                  <a:gd name="T96" fmla="*/ 300 w 376"/>
                  <a:gd name="T97" fmla="*/ 10 h 358"/>
                  <a:gd name="T98" fmla="*/ 292 w 376"/>
                  <a:gd name="T99" fmla="*/ 24 h 358"/>
                  <a:gd name="T100" fmla="*/ 274 w 376"/>
                  <a:gd name="T101" fmla="*/ 20 h 358"/>
                  <a:gd name="T102" fmla="*/ 268 w 376"/>
                  <a:gd name="T103" fmla="*/ 8 h 358"/>
                  <a:gd name="T104" fmla="*/ 236 w 376"/>
                  <a:gd name="T105" fmla="*/ 0 h 358"/>
                  <a:gd name="T106" fmla="*/ 234 w 376"/>
                  <a:gd name="T107" fmla="*/ 12 h 358"/>
                  <a:gd name="T108" fmla="*/ 226 w 376"/>
                  <a:gd name="T109" fmla="*/ 30 h 358"/>
                  <a:gd name="T110" fmla="*/ 212 w 376"/>
                  <a:gd name="T111" fmla="*/ 48 h 358"/>
                  <a:gd name="T112" fmla="*/ 186 w 376"/>
                  <a:gd name="T113" fmla="*/ 5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76" h="358">
                    <a:moveTo>
                      <a:pt x="172" y="46"/>
                    </a:moveTo>
                    <a:lnTo>
                      <a:pt x="162" y="60"/>
                    </a:lnTo>
                    <a:lnTo>
                      <a:pt x="162" y="60"/>
                    </a:lnTo>
                    <a:lnTo>
                      <a:pt x="160" y="64"/>
                    </a:lnTo>
                    <a:lnTo>
                      <a:pt x="160" y="74"/>
                    </a:lnTo>
                    <a:lnTo>
                      <a:pt x="160" y="80"/>
                    </a:lnTo>
                    <a:lnTo>
                      <a:pt x="142" y="80"/>
                    </a:lnTo>
                    <a:lnTo>
                      <a:pt x="140" y="80"/>
                    </a:lnTo>
                    <a:lnTo>
                      <a:pt x="140" y="80"/>
                    </a:lnTo>
                    <a:lnTo>
                      <a:pt x="128" y="76"/>
                    </a:lnTo>
                    <a:lnTo>
                      <a:pt x="116" y="92"/>
                    </a:lnTo>
                    <a:lnTo>
                      <a:pt x="116" y="92"/>
                    </a:lnTo>
                    <a:lnTo>
                      <a:pt x="102" y="100"/>
                    </a:lnTo>
                    <a:lnTo>
                      <a:pt x="92" y="112"/>
                    </a:lnTo>
                    <a:lnTo>
                      <a:pt x="92" y="112"/>
                    </a:lnTo>
                    <a:lnTo>
                      <a:pt x="90" y="116"/>
                    </a:lnTo>
                    <a:lnTo>
                      <a:pt x="90" y="116"/>
                    </a:lnTo>
                    <a:lnTo>
                      <a:pt x="70" y="138"/>
                    </a:lnTo>
                    <a:lnTo>
                      <a:pt x="70" y="140"/>
                    </a:lnTo>
                    <a:lnTo>
                      <a:pt x="68" y="140"/>
                    </a:lnTo>
                    <a:lnTo>
                      <a:pt x="54" y="148"/>
                    </a:lnTo>
                    <a:lnTo>
                      <a:pt x="42" y="140"/>
                    </a:lnTo>
                    <a:lnTo>
                      <a:pt x="42" y="138"/>
                    </a:lnTo>
                    <a:lnTo>
                      <a:pt x="42" y="138"/>
                    </a:lnTo>
                    <a:lnTo>
                      <a:pt x="42" y="138"/>
                    </a:lnTo>
                    <a:lnTo>
                      <a:pt x="30" y="126"/>
                    </a:lnTo>
                    <a:lnTo>
                      <a:pt x="24" y="122"/>
                    </a:lnTo>
                    <a:lnTo>
                      <a:pt x="28" y="156"/>
                    </a:lnTo>
                    <a:lnTo>
                      <a:pt x="34" y="172"/>
                    </a:lnTo>
                    <a:lnTo>
                      <a:pt x="22" y="184"/>
                    </a:lnTo>
                    <a:lnTo>
                      <a:pt x="4" y="208"/>
                    </a:lnTo>
                    <a:lnTo>
                      <a:pt x="4" y="220"/>
                    </a:lnTo>
                    <a:lnTo>
                      <a:pt x="4" y="220"/>
                    </a:lnTo>
                    <a:lnTo>
                      <a:pt x="4" y="220"/>
                    </a:lnTo>
                    <a:lnTo>
                      <a:pt x="0" y="226"/>
                    </a:lnTo>
                    <a:lnTo>
                      <a:pt x="2" y="232"/>
                    </a:lnTo>
                    <a:lnTo>
                      <a:pt x="8" y="232"/>
                    </a:lnTo>
                    <a:lnTo>
                      <a:pt x="32" y="238"/>
                    </a:lnTo>
                    <a:lnTo>
                      <a:pt x="32" y="238"/>
                    </a:lnTo>
                    <a:lnTo>
                      <a:pt x="34" y="238"/>
                    </a:lnTo>
                    <a:lnTo>
                      <a:pt x="34" y="240"/>
                    </a:lnTo>
                    <a:lnTo>
                      <a:pt x="34" y="240"/>
                    </a:lnTo>
                    <a:lnTo>
                      <a:pt x="40" y="244"/>
                    </a:lnTo>
                    <a:lnTo>
                      <a:pt x="46" y="248"/>
                    </a:lnTo>
                    <a:lnTo>
                      <a:pt x="46" y="248"/>
                    </a:lnTo>
                    <a:lnTo>
                      <a:pt x="48" y="248"/>
                    </a:lnTo>
                    <a:lnTo>
                      <a:pt x="48" y="248"/>
                    </a:lnTo>
                    <a:lnTo>
                      <a:pt x="48" y="248"/>
                    </a:lnTo>
                    <a:lnTo>
                      <a:pt x="50" y="252"/>
                    </a:lnTo>
                    <a:lnTo>
                      <a:pt x="52" y="258"/>
                    </a:lnTo>
                    <a:lnTo>
                      <a:pt x="54" y="264"/>
                    </a:lnTo>
                    <a:lnTo>
                      <a:pt x="78" y="272"/>
                    </a:lnTo>
                    <a:lnTo>
                      <a:pt x="86" y="270"/>
                    </a:lnTo>
                    <a:lnTo>
                      <a:pt x="92" y="260"/>
                    </a:lnTo>
                    <a:lnTo>
                      <a:pt x="112" y="224"/>
                    </a:lnTo>
                    <a:lnTo>
                      <a:pt x="112" y="224"/>
                    </a:lnTo>
                    <a:lnTo>
                      <a:pt x="112" y="224"/>
                    </a:lnTo>
                    <a:lnTo>
                      <a:pt x="122" y="212"/>
                    </a:lnTo>
                    <a:lnTo>
                      <a:pt x="122" y="210"/>
                    </a:lnTo>
                    <a:lnTo>
                      <a:pt x="138" y="204"/>
                    </a:lnTo>
                    <a:lnTo>
                      <a:pt x="148" y="202"/>
                    </a:lnTo>
                    <a:lnTo>
                      <a:pt x="148" y="202"/>
                    </a:lnTo>
                    <a:lnTo>
                      <a:pt x="154" y="196"/>
                    </a:lnTo>
                    <a:lnTo>
                      <a:pt x="160" y="192"/>
                    </a:lnTo>
                    <a:lnTo>
                      <a:pt x="160" y="192"/>
                    </a:lnTo>
                    <a:lnTo>
                      <a:pt x="164" y="194"/>
                    </a:lnTo>
                    <a:lnTo>
                      <a:pt x="172" y="198"/>
                    </a:lnTo>
                    <a:lnTo>
                      <a:pt x="174" y="198"/>
                    </a:lnTo>
                    <a:lnTo>
                      <a:pt x="174" y="200"/>
                    </a:lnTo>
                    <a:lnTo>
                      <a:pt x="188" y="220"/>
                    </a:lnTo>
                    <a:lnTo>
                      <a:pt x="188" y="220"/>
                    </a:lnTo>
                    <a:lnTo>
                      <a:pt x="188" y="220"/>
                    </a:lnTo>
                    <a:lnTo>
                      <a:pt x="188" y="222"/>
                    </a:lnTo>
                    <a:lnTo>
                      <a:pt x="190" y="238"/>
                    </a:lnTo>
                    <a:lnTo>
                      <a:pt x="188" y="254"/>
                    </a:lnTo>
                    <a:lnTo>
                      <a:pt x="188" y="254"/>
                    </a:lnTo>
                    <a:lnTo>
                      <a:pt x="184" y="268"/>
                    </a:lnTo>
                    <a:lnTo>
                      <a:pt x="184" y="268"/>
                    </a:lnTo>
                    <a:lnTo>
                      <a:pt x="184" y="270"/>
                    </a:lnTo>
                    <a:lnTo>
                      <a:pt x="184" y="270"/>
                    </a:lnTo>
                    <a:lnTo>
                      <a:pt x="174" y="284"/>
                    </a:lnTo>
                    <a:lnTo>
                      <a:pt x="168" y="294"/>
                    </a:lnTo>
                    <a:lnTo>
                      <a:pt x="170" y="312"/>
                    </a:lnTo>
                    <a:lnTo>
                      <a:pt x="172" y="312"/>
                    </a:lnTo>
                    <a:lnTo>
                      <a:pt x="176" y="308"/>
                    </a:lnTo>
                    <a:lnTo>
                      <a:pt x="184" y="304"/>
                    </a:lnTo>
                    <a:lnTo>
                      <a:pt x="184" y="302"/>
                    </a:lnTo>
                    <a:lnTo>
                      <a:pt x="186" y="300"/>
                    </a:lnTo>
                    <a:lnTo>
                      <a:pt x="194" y="308"/>
                    </a:lnTo>
                    <a:lnTo>
                      <a:pt x="194" y="308"/>
                    </a:lnTo>
                    <a:lnTo>
                      <a:pt x="194" y="320"/>
                    </a:lnTo>
                    <a:lnTo>
                      <a:pt x="192" y="320"/>
                    </a:lnTo>
                    <a:lnTo>
                      <a:pt x="186" y="324"/>
                    </a:lnTo>
                    <a:lnTo>
                      <a:pt x="184" y="328"/>
                    </a:lnTo>
                    <a:lnTo>
                      <a:pt x="184" y="334"/>
                    </a:lnTo>
                    <a:lnTo>
                      <a:pt x="182" y="336"/>
                    </a:lnTo>
                    <a:lnTo>
                      <a:pt x="182" y="336"/>
                    </a:lnTo>
                    <a:lnTo>
                      <a:pt x="178" y="344"/>
                    </a:lnTo>
                    <a:lnTo>
                      <a:pt x="176" y="344"/>
                    </a:lnTo>
                    <a:lnTo>
                      <a:pt x="176" y="344"/>
                    </a:lnTo>
                    <a:lnTo>
                      <a:pt x="168" y="346"/>
                    </a:lnTo>
                    <a:lnTo>
                      <a:pt x="162" y="348"/>
                    </a:lnTo>
                    <a:lnTo>
                      <a:pt x="158" y="356"/>
                    </a:lnTo>
                    <a:lnTo>
                      <a:pt x="158" y="358"/>
                    </a:lnTo>
                    <a:lnTo>
                      <a:pt x="184" y="354"/>
                    </a:lnTo>
                    <a:lnTo>
                      <a:pt x="190" y="350"/>
                    </a:lnTo>
                    <a:lnTo>
                      <a:pt x="198" y="328"/>
                    </a:lnTo>
                    <a:lnTo>
                      <a:pt x="198" y="328"/>
                    </a:lnTo>
                    <a:lnTo>
                      <a:pt x="258" y="266"/>
                    </a:lnTo>
                    <a:lnTo>
                      <a:pt x="260" y="266"/>
                    </a:lnTo>
                    <a:lnTo>
                      <a:pt x="272" y="260"/>
                    </a:lnTo>
                    <a:lnTo>
                      <a:pt x="272" y="260"/>
                    </a:lnTo>
                    <a:lnTo>
                      <a:pt x="272" y="260"/>
                    </a:lnTo>
                    <a:lnTo>
                      <a:pt x="284" y="260"/>
                    </a:lnTo>
                    <a:lnTo>
                      <a:pt x="294" y="258"/>
                    </a:lnTo>
                    <a:lnTo>
                      <a:pt x="304" y="252"/>
                    </a:lnTo>
                    <a:lnTo>
                      <a:pt x="312" y="244"/>
                    </a:lnTo>
                    <a:lnTo>
                      <a:pt x="326" y="208"/>
                    </a:lnTo>
                    <a:lnTo>
                      <a:pt x="326" y="208"/>
                    </a:lnTo>
                    <a:lnTo>
                      <a:pt x="326" y="208"/>
                    </a:lnTo>
                    <a:lnTo>
                      <a:pt x="376" y="156"/>
                    </a:lnTo>
                    <a:lnTo>
                      <a:pt x="376" y="156"/>
                    </a:lnTo>
                    <a:lnTo>
                      <a:pt x="372" y="128"/>
                    </a:lnTo>
                    <a:lnTo>
                      <a:pt x="372" y="128"/>
                    </a:lnTo>
                    <a:lnTo>
                      <a:pt x="368" y="126"/>
                    </a:lnTo>
                    <a:lnTo>
                      <a:pt x="364" y="122"/>
                    </a:lnTo>
                    <a:lnTo>
                      <a:pt x="364" y="120"/>
                    </a:lnTo>
                    <a:lnTo>
                      <a:pt x="364" y="122"/>
                    </a:lnTo>
                    <a:lnTo>
                      <a:pt x="356" y="122"/>
                    </a:lnTo>
                    <a:lnTo>
                      <a:pt x="356" y="122"/>
                    </a:lnTo>
                    <a:lnTo>
                      <a:pt x="350" y="120"/>
                    </a:lnTo>
                    <a:lnTo>
                      <a:pt x="346" y="116"/>
                    </a:lnTo>
                    <a:lnTo>
                      <a:pt x="344" y="110"/>
                    </a:lnTo>
                    <a:lnTo>
                      <a:pt x="344" y="110"/>
                    </a:lnTo>
                    <a:lnTo>
                      <a:pt x="342" y="108"/>
                    </a:lnTo>
                    <a:lnTo>
                      <a:pt x="342" y="66"/>
                    </a:lnTo>
                    <a:lnTo>
                      <a:pt x="342" y="66"/>
                    </a:lnTo>
                    <a:lnTo>
                      <a:pt x="336" y="62"/>
                    </a:lnTo>
                    <a:lnTo>
                      <a:pt x="328" y="56"/>
                    </a:lnTo>
                    <a:lnTo>
                      <a:pt x="316" y="44"/>
                    </a:lnTo>
                    <a:lnTo>
                      <a:pt x="308" y="30"/>
                    </a:lnTo>
                    <a:lnTo>
                      <a:pt x="308" y="30"/>
                    </a:lnTo>
                    <a:lnTo>
                      <a:pt x="306" y="24"/>
                    </a:lnTo>
                    <a:lnTo>
                      <a:pt x="306" y="16"/>
                    </a:lnTo>
                    <a:lnTo>
                      <a:pt x="308" y="12"/>
                    </a:lnTo>
                    <a:lnTo>
                      <a:pt x="302" y="4"/>
                    </a:lnTo>
                    <a:lnTo>
                      <a:pt x="300" y="10"/>
                    </a:lnTo>
                    <a:lnTo>
                      <a:pt x="294" y="24"/>
                    </a:lnTo>
                    <a:lnTo>
                      <a:pt x="292" y="24"/>
                    </a:lnTo>
                    <a:lnTo>
                      <a:pt x="292" y="24"/>
                    </a:lnTo>
                    <a:lnTo>
                      <a:pt x="282" y="24"/>
                    </a:lnTo>
                    <a:lnTo>
                      <a:pt x="274" y="20"/>
                    </a:lnTo>
                    <a:lnTo>
                      <a:pt x="274" y="20"/>
                    </a:lnTo>
                    <a:lnTo>
                      <a:pt x="270" y="16"/>
                    </a:lnTo>
                    <a:lnTo>
                      <a:pt x="268" y="10"/>
                    </a:lnTo>
                    <a:lnTo>
                      <a:pt x="268" y="8"/>
                    </a:lnTo>
                    <a:lnTo>
                      <a:pt x="264" y="8"/>
                    </a:lnTo>
                    <a:lnTo>
                      <a:pt x="248" y="12"/>
                    </a:lnTo>
                    <a:lnTo>
                      <a:pt x="236" y="0"/>
                    </a:lnTo>
                    <a:lnTo>
                      <a:pt x="232" y="0"/>
                    </a:lnTo>
                    <a:lnTo>
                      <a:pt x="228" y="4"/>
                    </a:lnTo>
                    <a:lnTo>
                      <a:pt x="234" y="12"/>
                    </a:lnTo>
                    <a:lnTo>
                      <a:pt x="236" y="14"/>
                    </a:lnTo>
                    <a:lnTo>
                      <a:pt x="228" y="30"/>
                    </a:lnTo>
                    <a:lnTo>
                      <a:pt x="226" y="30"/>
                    </a:lnTo>
                    <a:lnTo>
                      <a:pt x="226" y="32"/>
                    </a:lnTo>
                    <a:lnTo>
                      <a:pt x="226" y="32"/>
                    </a:lnTo>
                    <a:lnTo>
                      <a:pt x="212" y="48"/>
                    </a:lnTo>
                    <a:lnTo>
                      <a:pt x="210" y="48"/>
                    </a:lnTo>
                    <a:lnTo>
                      <a:pt x="208" y="48"/>
                    </a:lnTo>
                    <a:lnTo>
                      <a:pt x="186" y="50"/>
                    </a:lnTo>
                    <a:lnTo>
                      <a:pt x="172" y="4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5" name="MH_Other_25"/>
              <p:cNvSpPr>
                <a:spLocks/>
              </p:cNvSpPr>
              <p:nvPr>
                <p:custDataLst>
                  <p:tags r:id="rId40"/>
                </p:custDataLst>
              </p:nvPr>
            </p:nvSpPr>
            <p:spPr bwMode="auto">
              <a:xfrm>
                <a:off x="5771956" y="2327930"/>
                <a:ext cx="720212" cy="438434"/>
              </a:xfrm>
              <a:custGeom>
                <a:avLst/>
                <a:gdLst>
                  <a:gd name="T0" fmla="*/ 74 w 536"/>
                  <a:gd name="T1" fmla="*/ 12 h 364"/>
                  <a:gd name="T2" fmla="*/ 60 w 536"/>
                  <a:gd name="T3" fmla="*/ 34 h 364"/>
                  <a:gd name="T4" fmla="*/ 42 w 536"/>
                  <a:gd name="T5" fmla="*/ 48 h 364"/>
                  <a:gd name="T6" fmla="*/ 22 w 536"/>
                  <a:gd name="T7" fmla="*/ 34 h 364"/>
                  <a:gd name="T8" fmla="*/ 18 w 536"/>
                  <a:gd name="T9" fmla="*/ 54 h 364"/>
                  <a:gd name="T10" fmla="*/ 34 w 536"/>
                  <a:gd name="T11" fmla="*/ 64 h 364"/>
                  <a:gd name="T12" fmla="*/ 50 w 536"/>
                  <a:gd name="T13" fmla="*/ 140 h 364"/>
                  <a:gd name="T14" fmla="*/ 76 w 536"/>
                  <a:gd name="T15" fmla="*/ 136 h 364"/>
                  <a:gd name="T16" fmla="*/ 98 w 536"/>
                  <a:gd name="T17" fmla="*/ 132 h 364"/>
                  <a:gd name="T18" fmla="*/ 126 w 536"/>
                  <a:gd name="T19" fmla="*/ 176 h 364"/>
                  <a:gd name="T20" fmla="*/ 120 w 536"/>
                  <a:gd name="T21" fmla="*/ 212 h 364"/>
                  <a:gd name="T22" fmla="*/ 158 w 536"/>
                  <a:gd name="T23" fmla="*/ 208 h 364"/>
                  <a:gd name="T24" fmla="*/ 178 w 536"/>
                  <a:gd name="T25" fmla="*/ 216 h 364"/>
                  <a:gd name="T26" fmla="*/ 192 w 536"/>
                  <a:gd name="T27" fmla="*/ 228 h 364"/>
                  <a:gd name="T28" fmla="*/ 210 w 536"/>
                  <a:gd name="T29" fmla="*/ 218 h 364"/>
                  <a:gd name="T30" fmla="*/ 226 w 536"/>
                  <a:gd name="T31" fmla="*/ 214 h 364"/>
                  <a:gd name="T32" fmla="*/ 232 w 536"/>
                  <a:gd name="T33" fmla="*/ 242 h 364"/>
                  <a:gd name="T34" fmla="*/ 262 w 536"/>
                  <a:gd name="T35" fmla="*/ 274 h 364"/>
                  <a:gd name="T36" fmla="*/ 268 w 536"/>
                  <a:gd name="T37" fmla="*/ 324 h 364"/>
                  <a:gd name="T38" fmla="*/ 276 w 536"/>
                  <a:gd name="T39" fmla="*/ 330 h 364"/>
                  <a:gd name="T40" fmla="*/ 294 w 536"/>
                  <a:gd name="T41" fmla="*/ 338 h 364"/>
                  <a:gd name="T42" fmla="*/ 322 w 536"/>
                  <a:gd name="T43" fmla="*/ 314 h 364"/>
                  <a:gd name="T44" fmla="*/ 344 w 536"/>
                  <a:gd name="T45" fmla="*/ 294 h 364"/>
                  <a:gd name="T46" fmla="*/ 400 w 536"/>
                  <a:gd name="T47" fmla="*/ 272 h 364"/>
                  <a:gd name="T48" fmla="*/ 404 w 536"/>
                  <a:gd name="T49" fmla="*/ 260 h 364"/>
                  <a:gd name="T50" fmla="*/ 430 w 536"/>
                  <a:gd name="T51" fmla="*/ 256 h 364"/>
                  <a:gd name="T52" fmla="*/ 454 w 536"/>
                  <a:gd name="T53" fmla="*/ 228 h 364"/>
                  <a:gd name="T54" fmla="*/ 478 w 536"/>
                  <a:gd name="T55" fmla="*/ 170 h 364"/>
                  <a:gd name="T56" fmla="*/ 524 w 536"/>
                  <a:gd name="T57" fmla="*/ 198 h 364"/>
                  <a:gd name="T58" fmla="*/ 514 w 536"/>
                  <a:gd name="T59" fmla="*/ 172 h 364"/>
                  <a:gd name="T60" fmla="*/ 524 w 536"/>
                  <a:gd name="T61" fmla="*/ 126 h 364"/>
                  <a:gd name="T62" fmla="*/ 492 w 536"/>
                  <a:gd name="T63" fmla="*/ 110 h 364"/>
                  <a:gd name="T64" fmla="*/ 482 w 536"/>
                  <a:gd name="T65" fmla="*/ 108 h 364"/>
                  <a:gd name="T66" fmla="*/ 468 w 536"/>
                  <a:gd name="T67" fmla="*/ 112 h 364"/>
                  <a:gd name="T68" fmla="*/ 446 w 536"/>
                  <a:gd name="T69" fmla="*/ 110 h 364"/>
                  <a:gd name="T70" fmla="*/ 446 w 536"/>
                  <a:gd name="T71" fmla="*/ 136 h 364"/>
                  <a:gd name="T72" fmla="*/ 428 w 536"/>
                  <a:gd name="T73" fmla="*/ 146 h 364"/>
                  <a:gd name="T74" fmla="*/ 414 w 536"/>
                  <a:gd name="T75" fmla="*/ 140 h 364"/>
                  <a:gd name="T76" fmla="*/ 376 w 536"/>
                  <a:gd name="T77" fmla="*/ 108 h 364"/>
                  <a:gd name="T78" fmla="*/ 370 w 536"/>
                  <a:gd name="T79" fmla="*/ 86 h 364"/>
                  <a:gd name="T80" fmla="*/ 368 w 536"/>
                  <a:gd name="T81" fmla="*/ 98 h 364"/>
                  <a:gd name="T82" fmla="*/ 340 w 536"/>
                  <a:gd name="T83" fmla="*/ 116 h 364"/>
                  <a:gd name="T84" fmla="*/ 336 w 536"/>
                  <a:gd name="T85" fmla="*/ 106 h 364"/>
                  <a:gd name="T86" fmla="*/ 316 w 536"/>
                  <a:gd name="T87" fmla="*/ 82 h 364"/>
                  <a:gd name="T88" fmla="*/ 292 w 536"/>
                  <a:gd name="T89" fmla="*/ 82 h 364"/>
                  <a:gd name="T90" fmla="*/ 290 w 536"/>
                  <a:gd name="T91" fmla="*/ 68 h 364"/>
                  <a:gd name="T92" fmla="*/ 254 w 536"/>
                  <a:gd name="T93" fmla="*/ 68 h 364"/>
                  <a:gd name="T94" fmla="*/ 240 w 536"/>
                  <a:gd name="T95" fmla="*/ 72 h 364"/>
                  <a:gd name="T96" fmla="*/ 226 w 536"/>
                  <a:gd name="T97" fmla="*/ 56 h 364"/>
                  <a:gd name="T98" fmla="*/ 202 w 536"/>
                  <a:gd name="T99" fmla="*/ 50 h 364"/>
                  <a:gd name="T100" fmla="*/ 164 w 536"/>
                  <a:gd name="T101" fmla="*/ 54 h 364"/>
                  <a:gd name="T102" fmla="*/ 150 w 536"/>
                  <a:gd name="T103" fmla="*/ 5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6" h="364">
                    <a:moveTo>
                      <a:pt x="104" y="18"/>
                    </a:moveTo>
                    <a:lnTo>
                      <a:pt x="102" y="0"/>
                    </a:lnTo>
                    <a:lnTo>
                      <a:pt x="94" y="6"/>
                    </a:lnTo>
                    <a:lnTo>
                      <a:pt x="92" y="6"/>
                    </a:lnTo>
                    <a:lnTo>
                      <a:pt x="74" y="12"/>
                    </a:lnTo>
                    <a:lnTo>
                      <a:pt x="72" y="12"/>
                    </a:lnTo>
                    <a:lnTo>
                      <a:pt x="70" y="10"/>
                    </a:lnTo>
                    <a:lnTo>
                      <a:pt x="70" y="20"/>
                    </a:lnTo>
                    <a:lnTo>
                      <a:pt x="68" y="20"/>
                    </a:lnTo>
                    <a:lnTo>
                      <a:pt x="60" y="34"/>
                    </a:lnTo>
                    <a:lnTo>
                      <a:pt x="58" y="34"/>
                    </a:lnTo>
                    <a:lnTo>
                      <a:pt x="58" y="36"/>
                    </a:lnTo>
                    <a:lnTo>
                      <a:pt x="58" y="36"/>
                    </a:lnTo>
                    <a:lnTo>
                      <a:pt x="44" y="48"/>
                    </a:lnTo>
                    <a:lnTo>
                      <a:pt x="42" y="48"/>
                    </a:lnTo>
                    <a:lnTo>
                      <a:pt x="42" y="48"/>
                    </a:lnTo>
                    <a:lnTo>
                      <a:pt x="40" y="48"/>
                    </a:lnTo>
                    <a:lnTo>
                      <a:pt x="40" y="48"/>
                    </a:lnTo>
                    <a:lnTo>
                      <a:pt x="28" y="40"/>
                    </a:lnTo>
                    <a:lnTo>
                      <a:pt x="22" y="34"/>
                    </a:lnTo>
                    <a:lnTo>
                      <a:pt x="22" y="34"/>
                    </a:lnTo>
                    <a:lnTo>
                      <a:pt x="18" y="32"/>
                    </a:lnTo>
                    <a:lnTo>
                      <a:pt x="8" y="34"/>
                    </a:lnTo>
                    <a:lnTo>
                      <a:pt x="0" y="40"/>
                    </a:lnTo>
                    <a:lnTo>
                      <a:pt x="18" y="54"/>
                    </a:lnTo>
                    <a:lnTo>
                      <a:pt x="32" y="60"/>
                    </a:lnTo>
                    <a:lnTo>
                      <a:pt x="32" y="60"/>
                    </a:lnTo>
                    <a:lnTo>
                      <a:pt x="32" y="60"/>
                    </a:lnTo>
                    <a:lnTo>
                      <a:pt x="34" y="62"/>
                    </a:lnTo>
                    <a:lnTo>
                      <a:pt x="34" y="64"/>
                    </a:lnTo>
                    <a:lnTo>
                      <a:pt x="36" y="80"/>
                    </a:lnTo>
                    <a:lnTo>
                      <a:pt x="36" y="80"/>
                    </a:lnTo>
                    <a:lnTo>
                      <a:pt x="36" y="104"/>
                    </a:lnTo>
                    <a:lnTo>
                      <a:pt x="40" y="118"/>
                    </a:lnTo>
                    <a:lnTo>
                      <a:pt x="50" y="140"/>
                    </a:lnTo>
                    <a:lnTo>
                      <a:pt x="60" y="152"/>
                    </a:lnTo>
                    <a:lnTo>
                      <a:pt x="70" y="144"/>
                    </a:lnTo>
                    <a:lnTo>
                      <a:pt x="76" y="136"/>
                    </a:lnTo>
                    <a:lnTo>
                      <a:pt x="76" y="136"/>
                    </a:lnTo>
                    <a:lnTo>
                      <a:pt x="76" y="136"/>
                    </a:lnTo>
                    <a:lnTo>
                      <a:pt x="88" y="122"/>
                    </a:lnTo>
                    <a:lnTo>
                      <a:pt x="98" y="132"/>
                    </a:lnTo>
                    <a:lnTo>
                      <a:pt x="98" y="132"/>
                    </a:lnTo>
                    <a:lnTo>
                      <a:pt x="98" y="132"/>
                    </a:lnTo>
                    <a:lnTo>
                      <a:pt x="98" y="132"/>
                    </a:lnTo>
                    <a:lnTo>
                      <a:pt x="98" y="132"/>
                    </a:lnTo>
                    <a:lnTo>
                      <a:pt x="108" y="152"/>
                    </a:lnTo>
                    <a:lnTo>
                      <a:pt x="120" y="156"/>
                    </a:lnTo>
                    <a:lnTo>
                      <a:pt x="126" y="176"/>
                    </a:lnTo>
                    <a:lnTo>
                      <a:pt x="126" y="176"/>
                    </a:lnTo>
                    <a:lnTo>
                      <a:pt x="126" y="176"/>
                    </a:lnTo>
                    <a:lnTo>
                      <a:pt x="124" y="194"/>
                    </a:lnTo>
                    <a:lnTo>
                      <a:pt x="124" y="196"/>
                    </a:lnTo>
                    <a:lnTo>
                      <a:pt x="124" y="196"/>
                    </a:lnTo>
                    <a:lnTo>
                      <a:pt x="120" y="212"/>
                    </a:lnTo>
                    <a:lnTo>
                      <a:pt x="128" y="220"/>
                    </a:lnTo>
                    <a:lnTo>
                      <a:pt x="138" y="214"/>
                    </a:lnTo>
                    <a:lnTo>
                      <a:pt x="148" y="204"/>
                    </a:lnTo>
                    <a:lnTo>
                      <a:pt x="150" y="206"/>
                    </a:lnTo>
                    <a:lnTo>
                      <a:pt x="158" y="208"/>
                    </a:lnTo>
                    <a:lnTo>
                      <a:pt x="158" y="208"/>
                    </a:lnTo>
                    <a:lnTo>
                      <a:pt x="158" y="208"/>
                    </a:lnTo>
                    <a:lnTo>
                      <a:pt x="168" y="218"/>
                    </a:lnTo>
                    <a:lnTo>
                      <a:pt x="178" y="216"/>
                    </a:lnTo>
                    <a:lnTo>
                      <a:pt x="178" y="216"/>
                    </a:lnTo>
                    <a:lnTo>
                      <a:pt x="184" y="214"/>
                    </a:lnTo>
                    <a:lnTo>
                      <a:pt x="188" y="216"/>
                    </a:lnTo>
                    <a:lnTo>
                      <a:pt x="190" y="218"/>
                    </a:lnTo>
                    <a:lnTo>
                      <a:pt x="192" y="220"/>
                    </a:lnTo>
                    <a:lnTo>
                      <a:pt x="192" y="228"/>
                    </a:lnTo>
                    <a:lnTo>
                      <a:pt x="194" y="228"/>
                    </a:lnTo>
                    <a:lnTo>
                      <a:pt x="204" y="232"/>
                    </a:lnTo>
                    <a:lnTo>
                      <a:pt x="210" y="222"/>
                    </a:lnTo>
                    <a:lnTo>
                      <a:pt x="210" y="218"/>
                    </a:lnTo>
                    <a:lnTo>
                      <a:pt x="210" y="218"/>
                    </a:lnTo>
                    <a:lnTo>
                      <a:pt x="210" y="214"/>
                    </a:lnTo>
                    <a:lnTo>
                      <a:pt x="212" y="210"/>
                    </a:lnTo>
                    <a:lnTo>
                      <a:pt x="220" y="212"/>
                    </a:lnTo>
                    <a:lnTo>
                      <a:pt x="220" y="212"/>
                    </a:lnTo>
                    <a:lnTo>
                      <a:pt x="226" y="214"/>
                    </a:lnTo>
                    <a:lnTo>
                      <a:pt x="230" y="218"/>
                    </a:lnTo>
                    <a:lnTo>
                      <a:pt x="232" y="222"/>
                    </a:lnTo>
                    <a:lnTo>
                      <a:pt x="232" y="228"/>
                    </a:lnTo>
                    <a:lnTo>
                      <a:pt x="232" y="232"/>
                    </a:lnTo>
                    <a:lnTo>
                      <a:pt x="232" y="242"/>
                    </a:lnTo>
                    <a:lnTo>
                      <a:pt x="240" y="256"/>
                    </a:lnTo>
                    <a:lnTo>
                      <a:pt x="250" y="266"/>
                    </a:lnTo>
                    <a:lnTo>
                      <a:pt x="250" y="266"/>
                    </a:lnTo>
                    <a:lnTo>
                      <a:pt x="256" y="272"/>
                    </a:lnTo>
                    <a:lnTo>
                      <a:pt x="262" y="274"/>
                    </a:lnTo>
                    <a:lnTo>
                      <a:pt x="264" y="274"/>
                    </a:lnTo>
                    <a:lnTo>
                      <a:pt x="264" y="274"/>
                    </a:lnTo>
                    <a:lnTo>
                      <a:pt x="266" y="278"/>
                    </a:lnTo>
                    <a:lnTo>
                      <a:pt x="268" y="288"/>
                    </a:lnTo>
                    <a:lnTo>
                      <a:pt x="268" y="324"/>
                    </a:lnTo>
                    <a:lnTo>
                      <a:pt x="268" y="324"/>
                    </a:lnTo>
                    <a:lnTo>
                      <a:pt x="270" y="328"/>
                    </a:lnTo>
                    <a:lnTo>
                      <a:pt x="274" y="330"/>
                    </a:lnTo>
                    <a:lnTo>
                      <a:pt x="276" y="330"/>
                    </a:lnTo>
                    <a:lnTo>
                      <a:pt x="276" y="330"/>
                    </a:lnTo>
                    <a:lnTo>
                      <a:pt x="282" y="330"/>
                    </a:lnTo>
                    <a:lnTo>
                      <a:pt x="288" y="332"/>
                    </a:lnTo>
                    <a:lnTo>
                      <a:pt x="290" y="334"/>
                    </a:lnTo>
                    <a:lnTo>
                      <a:pt x="290" y="334"/>
                    </a:lnTo>
                    <a:lnTo>
                      <a:pt x="294" y="338"/>
                    </a:lnTo>
                    <a:lnTo>
                      <a:pt x="298" y="344"/>
                    </a:lnTo>
                    <a:lnTo>
                      <a:pt x="300" y="364"/>
                    </a:lnTo>
                    <a:lnTo>
                      <a:pt x="318" y="328"/>
                    </a:lnTo>
                    <a:lnTo>
                      <a:pt x="318" y="328"/>
                    </a:lnTo>
                    <a:lnTo>
                      <a:pt x="322" y="314"/>
                    </a:lnTo>
                    <a:lnTo>
                      <a:pt x="326" y="304"/>
                    </a:lnTo>
                    <a:lnTo>
                      <a:pt x="332" y="296"/>
                    </a:lnTo>
                    <a:lnTo>
                      <a:pt x="338" y="294"/>
                    </a:lnTo>
                    <a:lnTo>
                      <a:pt x="338" y="294"/>
                    </a:lnTo>
                    <a:lnTo>
                      <a:pt x="344" y="294"/>
                    </a:lnTo>
                    <a:lnTo>
                      <a:pt x="352" y="294"/>
                    </a:lnTo>
                    <a:lnTo>
                      <a:pt x="372" y="304"/>
                    </a:lnTo>
                    <a:lnTo>
                      <a:pt x="424" y="308"/>
                    </a:lnTo>
                    <a:lnTo>
                      <a:pt x="424" y="296"/>
                    </a:lnTo>
                    <a:lnTo>
                      <a:pt x="400" y="272"/>
                    </a:lnTo>
                    <a:lnTo>
                      <a:pt x="400" y="272"/>
                    </a:lnTo>
                    <a:lnTo>
                      <a:pt x="388" y="264"/>
                    </a:lnTo>
                    <a:lnTo>
                      <a:pt x="386" y="262"/>
                    </a:lnTo>
                    <a:lnTo>
                      <a:pt x="386" y="258"/>
                    </a:lnTo>
                    <a:lnTo>
                      <a:pt x="404" y="260"/>
                    </a:lnTo>
                    <a:lnTo>
                      <a:pt x="404" y="260"/>
                    </a:lnTo>
                    <a:lnTo>
                      <a:pt x="412" y="260"/>
                    </a:lnTo>
                    <a:lnTo>
                      <a:pt x="418" y="260"/>
                    </a:lnTo>
                    <a:lnTo>
                      <a:pt x="424" y="260"/>
                    </a:lnTo>
                    <a:lnTo>
                      <a:pt x="430" y="256"/>
                    </a:lnTo>
                    <a:lnTo>
                      <a:pt x="436" y="252"/>
                    </a:lnTo>
                    <a:lnTo>
                      <a:pt x="442" y="246"/>
                    </a:lnTo>
                    <a:lnTo>
                      <a:pt x="452" y="228"/>
                    </a:lnTo>
                    <a:lnTo>
                      <a:pt x="452" y="228"/>
                    </a:lnTo>
                    <a:lnTo>
                      <a:pt x="454" y="228"/>
                    </a:lnTo>
                    <a:lnTo>
                      <a:pt x="472" y="212"/>
                    </a:lnTo>
                    <a:lnTo>
                      <a:pt x="474" y="174"/>
                    </a:lnTo>
                    <a:lnTo>
                      <a:pt x="474" y="170"/>
                    </a:lnTo>
                    <a:lnTo>
                      <a:pt x="476" y="170"/>
                    </a:lnTo>
                    <a:lnTo>
                      <a:pt x="478" y="170"/>
                    </a:lnTo>
                    <a:lnTo>
                      <a:pt x="492" y="168"/>
                    </a:lnTo>
                    <a:lnTo>
                      <a:pt x="494" y="168"/>
                    </a:lnTo>
                    <a:lnTo>
                      <a:pt x="496" y="168"/>
                    </a:lnTo>
                    <a:lnTo>
                      <a:pt x="496" y="168"/>
                    </a:lnTo>
                    <a:lnTo>
                      <a:pt x="524" y="198"/>
                    </a:lnTo>
                    <a:lnTo>
                      <a:pt x="532" y="196"/>
                    </a:lnTo>
                    <a:lnTo>
                      <a:pt x="532" y="190"/>
                    </a:lnTo>
                    <a:lnTo>
                      <a:pt x="518" y="176"/>
                    </a:lnTo>
                    <a:lnTo>
                      <a:pt x="516" y="174"/>
                    </a:lnTo>
                    <a:lnTo>
                      <a:pt x="514" y="172"/>
                    </a:lnTo>
                    <a:lnTo>
                      <a:pt x="536" y="158"/>
                    </a:lnTo>
                    <a:lnTo>
                      <a:pt x="536" y="124"/>
                    </a:lnTo>
                    <a:lnTo>
                      <a:pt x="526" y="126"/>
                    </a:lnTo>
                    <a:lnTo>
                      <a:pt x="526" y="126"/>
                    </a:lnTo>
                    <a:lnTo>
                      <a:pt x="524" y="126"/>
                    </a:lnTo>
                    <a:lnTo>
                      <a:pt x="512" y="120"/>
                    </a:lnTo>
                    <a:lnTo>
                      <a:pt x="512" y="120"/>
                    </a:lnTo>
                    <a:lnTo>
                      <a:pt x="504" y="118"/>
                    </a:lnTo>
                    <a:lnTo>
                      <a:pt x="492" y="110"/>
                    </a:lnTo>
                    <a:lnTo>
                      <a:pt x="492" y="110"/>
                    </a:lnTo>
                    <a:lnTo>
                      <a:pt x="486" y="106"/>
                    </a:lnTo>
                    <a:lnTo>
                      <a:pt x="484" y="102"/>
                    </a:lnTo>
                    <a:lnTo>
                      <a:pt x="484" y="104"/>
                    </a:lnTo>
                    <a:lnTo>
                      <a:pt x="484" y="104"/>
                    </a:lnTo>
                    <a:lnTo>
                      <a:pt x="482" y="108"/>
                    </a:lnTo>
                    <a:lnTo>
                      <a:pt x="480" y="108"/>
                    </a:lnTo>
                    <a:lnTo>
                      <a:pt x="480" y="108"/>
                    </a:lnTo>
                    <a:lnTo>
                      <a:pt x="476" y="110"/>
                    </a:lnTo>
                    <a:lnTo>
                      <a:pt x="470" y="112"/>
                    </a:lnTo>
                    <a:lnTo>
                      <a:pt x="468" y="112"/>
                    </a:lnTo>
                    <a:lnTo>
                      <a:pt x="468" y="110"/>
                    </a:lnTo>
                    <a:lnTo>
                      <a:pt x="468" y="110"/>
                    </a:lnTo>
                    <a:lnTo>
                      <a:pt x="456" y="102"/>
                    </a:lnTo>
                    <a:lnTo>
                      <a:pt x="446" y="110"/>
                    </a:lnTo>
                    <a:lnTo>
                      <a:pt x="446" y="110"/>
                    </a:lnTo>
                    <a:lnTo>
                      <a:pt x="440" y="116"/>
                    </a:lnTo>
                    <a:lnTo>
                      <a:pt x="438" y="120"/>
                    </a:lnTo>
                    <a:lnTo>
                      <a:pt x="444" y="132"/>
                    </a:lnTo>
                    <a:lnTo>
                      <a:pt x="444" y="132"/>
                    </a:lnTo>
                    <a:lnTo>
                      <a:pt x="446" y="136"/>
                    </a:lnTo>
                    <a:lnTo>
                      <a:pt x="444" y="138"/>
                    </a:lnTo>
                    <a:lnTo>
                      <a:pt x="444" y="138"/>
                    </a:lnTo>
                    <a:lnTo>
                      <a:pt x="440" y="142"/>
                    </a:lnTo>
                    <a:lnTo>
                      <a:pt x="434" y="144"/>
                    </a:lnTo>
                    <a:lnTo>
                      <a:pt x="428" y="146"/>
                    </a:lnTo>
                    <a:lnTo>
                      <a:pt x="428" y="146"/>
                    </a:lnTo>
                    <a:lnTo>
                      <a:pt x="422" y="148"/>
                    </a:lnTo>
                    <a:lnTo>
                      <a:pt x="418" y="146"/>
                    </a:lnTo>
                    <a:lnTo>
                      <a:pt x="416" y="144"/>
                    </a:lnTo>
                    <a:lnTo>
                      <a:pt x="414" y="140"/>
                    </a:lnTo>
                    <a:lnTo>
                      <a:pt x="392" y="120"/>
                    </a:lnTo>
                    <a:lnTo>
                      <a:pt x="392" y="120"/>
                    </a:lnTo>
                    <a:lnTo>
                      <a:pt x="382" y="114"/>
                    </a:lnTo>
                    <a:lnTo>
                      <a:pt x="376" y="108"/>
                    </a:lnTo>
                    <a:lnTo>
                      <a:pt x="376" y="108"/>
                    </a:lnTo>
                    <a:lnTo>
                      <a:pt x="374" y="104"/>
                    </a:lnTo>
                    <a:lnTo>
                      <a:pt x="374" y="100"/>
                    </a:lnTo>
                    <a:lnTo>
                      <a:pt x="374" y="100"/>
                    </a:lnTo>
                    <a:lnTo>
                      <a:pt x="372" y="92"/>
                    </a:lnTo>
                    <a:lnTo>
                      <a:pt x="370" y="86"/>
                    </a:lnTo>
                    <a:lnTo>
                      <a:pt x="366" y="88"/>
                    </a:lnTo>
                    <a:lnTo>
                      <a:pt x="364" y="90"/>
                    </a:lnTo>
                    <a:lnTo>
                      <a:pt x="364" y="90"/>
                    </a:lnTo>
                    <a:lnTo>
                      <a:pt x="366" y="94"/>
                    </a:lnTo>
                    <a:lnTo>
                      <a:pt x="368" y="98"/>
                    </a:lnTo>
                    <a:lnTo>
                      <a:pt x="368" y="100"/>
                    </a:lnTo>
                    <a:lnTo>
                      <a:pt x="370" y="100"/>
                    </a:lnTo>
                    <a:lnTo>
                      <a:pt x="368" y="102"/>
                    </a:lnTo>
                    <a:lnTo>
                      <a:pt x="358" y="120"/>
                    </a:lnTo>
                    <a:lnTo>
                      <a:pt x="340" y="116"/>
                    </a:lnTo>
                    <a:lnTo>
                      <a:pt x="336" y="114"/>
                    </a:lnTo>
                    <a:lnTo>
                      <a:pt x="336" y="114"/>
                    </a:lnTo>
                    <a:lnTo>
                      <a:pt x="336" y="112"/>
                    </a:lnTo>
                    <a:lnTo>
                      <a:pt x="336" y="112"/>
                    </a:lnTo>
                    <a:lnTo>
                      <a:pt x="336" y="106"/>
                    </a:lnTo>
                    <a:lnTo>
                      <a:pt x="336" y="100"/>
                    </a:lnTo>
                    <a:lnTo>
                      <a:pt x="332" y="94"/>
                    </a:lnTo>
                    <a:lnTo>
                      <a:pt x="318" y="84"/>
                    </a:lnTo>
                    <a:lnTo>
                      <a:pt x="316" y="82"/>
                    </a:lnTo>
                    <a:lnTo>
                      <a:pt x="316" y="82"/>
                    </a:lnTo>
                    <a:lnTo>
                      <a:pt x="314" y="84"/>
                    </a:lnTo>
                    <a:lnTo>
                      <a:pt x="312" y="86"/>
                    </a:lnTo>
                    <a:lnTo>
                      <a:pt x="298" y="84"/>
                    </a:lnTo>
                    <a:lnTo>
                      <a:pt x="298" y="84"/>
                    </a:lnTo>
                    <a:lnTo>
                      <a:pt x="292" y="82"/>
                    </a:lnTo>
                    <a:lnTo>
                      <a:pt x="288" y="80"/>
                    </a:lnTo>
                    <a:lnTo>
                      <a:pt x="288" y="80"/>
                    </a:lnTo>
                    <a:lnTo>
                      <a:pt x="288" y="76"/>
                    </a:lnTo>
                    <a:lnTo>
                      <a:pt x="288" y="70"/>
                    </a:lnTo>
                    <a:lnTo>
                      <a:pt x="290" y="68"/>
                    </a:lnTo>
                    <a:lnTo>
                      <a:pt x="284" y="56"/>
                    </a:lnTo>
                    <a:lnTo>
                      <a:pt x="256" y="58"/>
                    </a:lnTo>
                    <a:lnTo>
                      <a:pt x="256" y="58"/>
                    </a:lnTo>
                    <a:lnTo>
                      <a:pt x="256" y="64"/>
                    </a:lnTo>
                    <a:lnTo>
                      <a:pt x="254" y="68"/>
                    </a:lnTo>
                    <a:lnTo>
                      <a:pt x="254" y="68"/>
                    </a:lnTo>
                    <a:lnTo>
                      <a:pt x="252" y="70"/>
                    </a:lnTo>
                    <a:lnTo>
                      <a:pt x="248" y="72"/>
                    </a:lnTo>
                    <a:lnTo>
                      <a:pt x="248" y="72"/>
                    </a:lnTo>
                    <a:lnTo>
                      <a:pt x="240" y="72"/>
                    </a:lnTo>
                    <a:lnTo>
                      <a:pt x="234" y="68"/>
                    </a:lnTo>
                    <a:lnTo>
                      <a:pt x="234" y="66"/>
                    </a:lnTo>
                    <a:lnTo>
                      <a:pt x="234" y="66"/>
                    </a:lnTo>
                    <a:lnTo>
                      <a:pt x="234" y="66"/>
                    </a:lnTo>
                    <a:lnTo>
                      <a:pt x="226" y="56"/>
                    </a:lnTo>
                    <a:lnTo>
                      <a:pt x="224" y="48"/>
                    </a:lnTo>
                    <a:lnTo>
                      <a:pt x="220" y="40"/>
                    </a:lnTo>
                    <a:lnTo>
                      <a:pt x="212" y="46"/>
                    </a:lnTo>
                    <a:lnTo>
                      <a:pt x="212" y="46"/>
                    </a:lnTo>
                    <a:lnTo>
                      <a:pt x="202" y="50"/>
                    </a:lnTo>
                    <a:lnTo>
                      <a:pt x="200" y="50"/>
                    </a:lnTo>
                    <a:lnTo>
                      <a:pt x="196" y="48"/>
                    </a:lnTo>
                    <a:lnTo>
                      <a:pt x="194" y="46"/>
                    </a:lnTo>
                    <a:lnTo>
                      <a:pt x="186" y="48"/>
                    </a:lnTo>
                    <a:lnTo>
                      <a:pt x="164" y="54"/>
                    </a:lnTo>
                    <a:lnTo>
                      <a:pt x="164" y="54"/>
                    </a:lnTo>
                    <a:lnTo>
                      <a:pt x="158" y="58"/>
                    </a:lnTo>
                    <a:lnTo>
                      <a:pt x="152" y="58"/>
                    </a:lnTo>
                    <a:lnTo>
                      <a:pt x="150" y="58"/>
                    </a:lnTo>
                    <a:lnTo>
                      <a:pt x="150" y="58"/>
                    </a:lnTo>
                    <a:lnTo>
                      <a:pt x="140" y="56"/>
                    </a:lnTo>
                    <a:lnTo>
                      <a:pt x="134" y="52"/>
                    </a:lnTo>
                    <a:lnTo>
                      <a:pt x="120" y="42"/>
                    </a:lnTo>
                    <a:lnTo>
                      <a:pt x="104" y="18"/>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6" name="MH_Other_26"/>
              <p:cNvSpPr>
                <a:spLocks/>
              </p:cNvSpPr>
              <p:nvPr>
                <p:custDataLst>
                  <p:tags r:id="rId41"/>
                </p:custDataLst>
              </p:nvPr>
            </p:nvSpPr>
            <p:spPr bwMode="auto">
              <a:xfrm>
                <a:off x="5619763" y="1707654"/>
                <a:ext cx="963421" cy="786644"/>
              </a:xfrm>
              <a:custGeom>
                <a:avLst/>
                <a:gdLst>
                  <a:gd name="T0" fmla="*/ 706 w 718"/>
                  <a:gd name="T1" fmla="*/ 302 h 652"/>
                  <a:gd name="T2" fmla="*/ 710 w 718"/>
                  <a:gd name="T3" fmla="*/ 274 h 652"/>
                  <a:gd name="T4" fmla="*/ 692 w 718"/>
                  <a:gd name="T5" fmla="*/ 234 h 652"/>
                  <a:gd name="T6" fmla="*/ 666 w 718"/>
                  <a:gd name="T7" fmla="*/ 248 h 652"/>
                  <a:gd name="T8" fmla="*/ 644 w 718"/>
                  <a:gd name="T9" fmla="*/ 272 h 652"/>
                  <a:gd name="T10" fmla="*/ 618 w 718"/>
                  <a:gd name="T11" fmla="*/ 318 h 652"/>
                  <a:gd name="T12" fmla="*/ 536 w 718"/>
                  <a:gd name="T13" fmla="*/ 334 h 652"/>
                  <a:gd name="T14" fmla="*/ 508 w 718"/>
                  <a:gd name="T15" fmla="*/ 290 h 652"/>
                  <a:gd name="T16" fmla="*/ 496 w 718"/>
                  <a:gd name="T17" fmla="*/ 278 h 652"/>
                  <a:gd name="T18" fmla="*/ 388 w 718"/>
                  <a:gd name="T19" fmla="*/ 236 h 652"/>
                  <a:gd name="T20" fmla="*/ 330 w 718"/>
                  <a:gd name="T21" fmla="*/ 232 h 652"/>
                  <a:gd name="T22" fmla="*/ 258 w 718"/>
                  <a:gd name="T23" fmla="*/ 110 h 652"/>
                  <a:gd name="T24" fmla="*/ 108 w 718"/>
                  <a:gd name="T25" fmla="*/ 12 h 652"/>
                  <a:gd name="T26" fmla="*/ 80 w 718"/>
                  <a:gd name="T27" fmla="*/ 0 h 652"/>
                  <a:gd name="T28" fmla="*/ 34 w 718"/>
                  <a:gd name="T29" fmla="*/ 12 h 652"/>
                  <a:gd name="T30" fmla="*/ 8 w 718"/>
                  <a:gd name="T31" fmla="*/ 38 h 652"/>
                  <a:gd name="T32" fmla="*/ 0 w 718"/>
                  <a:gd name="T33" fmla="*/ 52 h 652"/>
                  <a:gd name="T34" fmla="*/ 10 w 718"/>
                  <a:gd name="T35" fmla="*/ 86 h 652"/>
                  <a:gd name="T36" fmla="*/ 38 w 718"/>
                  <a:gd name="T37" fmla="*/ 76 h 652"/>
                  <a:gd name="T38" fmla="*/ 74 w 718"/>
                  <a:gd name="T39" fmla="*/ 94 h 652"/>
                  <a:gd name="T40" fmla="*/ 96 w 718"/>
                  <a:gd name="T41" fmla="*/ 140 h 652"/>
                  <a:gd name="T42" fmla="*/ 124 w 718"/>
                  <a:gd name="T43" fmla="*/ 148 h 652"/>
                  <a:gd name="T44" fmla="*/ 170 w 718"/>
                  <a:gd name="T45" fmla="*/ 124 h 652"/>
                  <a:gd name="T46" fmla="*/ 214 w 718"/>
                  <a:gd name="T47" fmla="*/ 110 h 652"/>
                  <a:gd name="T48" fmla="*/ 238 w 718"/>
                  <a:gd name="T49" fmla="*/ 196 h 652"/>
                  <a:gd name="T50" fmla="*/ 240 w 718"/>
                  <a:gd name="T51" fmla="*/ 250 h 652"/>
                  <a:gd name="T52" fmla="*/ 232 w 718"/>
                  <a:gd name="T53" fmla="*/ 284 h 652"/>
                  <a:gd name="T54" fmla="*/ 222 w 718"/>
                  <a:gd name="T55" fmla="*/ 312 h 652"/>
                  <a:gd name="T56" fmla="*/ 228 w 718"/>
                  <a:gd name="T57" fmla="*/ 332 h 652"/>
                  <a:gd name="T58" fmla="*/ 206 w 718"/>
                  <a:gd name="T59" fmla="*/ 364 h 652"/>
                  <a:gd name="T60" fmla="*/ 168 w 718"/>
                  <a:gd name="T61" fmla="*/ 402 h 652"/>
                  <a:gd name="T62" fmla="*/ 148 w 718"/>
                  <a:gd name="T63" fmla="*/ 414 h 652"/>
                  <a:gd name="T64" fmla="*/ 160 w 718"/>
                  <a:gd name="T65" fmla="*/ 468 h 652"/>
                  <a:gd name="T66" fmla="*/ 182 w 718"/>
                  <a:gd name="T67" fmla="*/ 512 h 652"/>
                  <a:gd name="T68" fmla="*/ 226 w 718"/>
                  <a:gd name="T69" fmla="*/ 528 h 652"/>
                  <a:gd name="T70" fmla="*/ 254 w 718"/>
                  <a:gd name="T71" fmla="*/ 560 h 652"/>
                  <a:gd name="T72" fmla="*/ 274 w 718"/>
                  <a:gd name="T73" fmla="*/ 560 h 652"/>
                  <a:gd name="T74" fmla="*/ 308 w 718"/>
                  <a:gd name="T75" fmla="*/ 552 h 652"/>
                  <a:gd name="T76" fmla="*/ 334 w 718"/>
                  <a:gd name="T77" fmla="*/ 546 h 652"/>
                  <a:gd name="T78" fmla="*/ 346 w 718"/>
                  <a:gd name="T79" fmla="*/ 562 h 652"/>
                  <a:gd name="T80" fmla="*/ 360 w 718"/>
                  <a:gd name="T81" fmla="*/ 574 h 652"/>
                  <a:gd name="T82" fmla="*/ 364 w 718"/>
                  <a:gd name="T83" fmla="*/ 564 h 652"/>
                  <a:gd name="T84" fmla="*/ 402 w 718"/>
                  <a:gd name="T85" fmla="*/ 562 h 652"/>
                  <a:gd name="T86" fmla="*/ 422 w 718"/>
                  <a:gd name="T87" fmla="*/ 590 h 652"/>
                  <a:gd name="T88" fmla="*/ 426 w 718"/>
                  <a:gd name="T89" fmla="*/ 584 h 652"/>
                  <a:gd name="T90" fmla="*/ 458 w 718"/>
                  <a:gd name="T91" fmla="*/ 624 h 652"/>
                  <a:gd name="T92" fmla="*/ 470 w 718"/>
                  <a:gd name="T93" fmla="*/ 602 h 652"/>
                  <a:gd name="T94" fmla="*/ 478 w 718"/>
                  <a:gd name="T95" fmla="*/ 594 h 652"/>
                  <a:gd name="T96" fmla="*/ 490 w 718"/>
                  <a:gd name="T97" fmla="*/ 594 h 652"/>
                  <a:gd name="T98" fmla="*/ 498 w 718"/>
                  <a:gd name="T99" fmla="*/ 618 h 652"/>
                  <a:gd name="T100" fmla="*/ 538 w 718"/>
                  <a:gd name="T101" fmla="*/ 652 h 652"/>
                  <a:gd name="T102" fmla="*/ 544 w 718"/>
                  <a:gd name="T103" fmla="*/ 638 h 652"/>
                  <a:gd name="T104" fmla="*/ 556 w 718"/>
                  <a:gd name="T105" fmla="*/ 618 h 652"/>
                  <a:gd name="T106" fmla="*/ 592 w 718"/>
                  <a:gd name="T107" fmla="*/ 596 h 652"/>
                  <a:gd name="T108" fmla="*/ 612 w 718"/>
                  <a:gd name="T109" fmla="*/ 606 h 652"/>
                  <a:gd name="T110" fmla="*/ 610 w 718"/>
                  <a:gd name="T111" fmla="*/ 618 h 652"/>
                  <a:gd name="T112" fmla="*/ 640 w 718"/>
                  <a:gd name="T113" fmla="*/ 630 h 652"/>
                  <a:gd name="T114" fmla="*/ 624 w 718"/>
                  <a:gd name="T115" fmla="*/ 562 h 652"/>
                  <a:gd name="T116" fmla="*/ 616 w 718"/>
                  <a:gd name="T117" fmla="*/ 518 h 652"/>
                  <a:gd name="T118" fmla="*/ 650 w 718"/>
                  <a:gd name="T119" fmla="*/ 482 h 652"/>
                  <a:gd name="T120" fmla="*/ 692 w 718"/>
                  <a:gd name="T121" fmla="*/ 486 h 652"/>
                  <a:gd name="T122" fmla="*/ 714 w 718"/>
                  <a:gd name="T123" fmla="*/ 45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8" h="652">
                    <a:moveTo>
                      <a:pt x="716" y="382"/>
                    </a:moveTo>
                    <a:lnTo>
                      <a:pt x="704" y="302"/>
                    </a:lnTo>
                    <a:lnTo>
                      <a:pt x="706" y="302"/>
                    </a:lnTo>
                    <a:lnTo>
                      <a:pt x="706" y="302"/>
                    </a:lnTo>
                    <a:lnTo>
                      <a:pt x="706" y="302"/>
                    </a:lnTo>
                    <a:lnTo>
                      <a:pt x="712" y="290"/>
                    </a:lnTo>
                    <a:lnTo>
                      <a:pt x="714" y="284"/>
                    </a:lnTo>
                    <a:lnTo>
                      <a:pt x="714" y="280"/>
                    </a:lnTo>
                    <a:lnTo>
                      <a:pt x="710" y="274"/>
                    </a:lnTo>
                    <a:lnTo>
                      <a:pt x="710" y="274"/>
                    </a:lnTo>
                    <a:lnTo>
                      <a:pt x="704" y="270"/>
                    </a:lnTo>
                    <a:lnTo>
                      <a:pt x="700" y="260"/>
                    </a:lnTo>
                    <a:lnTo>
                      <a:pt x="700" y="250"/>
                    </a:lnTo>
                    <a:lnTo>
                      <a:pt x="700" y="234"/>
                    </a:lnTo>
                    <a:lnTo>
                      <a:pt x="692" y="234"/>
                    </a:lnTo>
                    <a:lnTo>
                      <a:pt x="692" y="234"/>
                    </a:lnTo>
                    <a:lnTo>
                      <a:pt x="684" y="236"/>
                    </a:lnTo>
                    <a:lnTo>
                      <a:pt x="674" y="240"/>
                    </a:lnTo>
                    <a:lnTo>
                      <a:pt x="674" y="240"/>
                    </a:lnTo>
                    <a:lnTo>
                      <a:pt x="666" y="248"/>
                    </a:lnTo>
                    <a:lnTo>
                      <a:pt x="662" y="254"/>
                    </a:lnTo>
                    <a:lnTo>
                      <a:pt x="662" y="254"/>
                    </a:lnTo>
                    <a:lnTo>
                      <a:pt x="660" y="262"/>
                    </a:lnTo>
                    <a:lnTo>
                      <a:pt x="652" y="268"/>
                    </a:lnTo>
                    <a:lnTo>
                      <a:pt x="644" y="272"/>
                    </a:lnTo>
                    <a:lnTo>
                      <a:pt x="632" y="276"/>
                    </a:lnTo>
                    <a:lnTo>
                      <a:pt x="628" y="302"/>
                    </a:lnTo>
                    <a:lnTo>
                      <a:pt x="628" y="302"/>
                    </a:lnTo>
                    <a:lnTo>
                      <a:pt x="626" y="302"/>
                    </a:lnTo>
                    <a:lnTo>
                      <a:pt x="618" y="318"/>
                    </a:lnTo>
                    <a:lnTo>
                      <a:pt x="618" y="320"/>
                    </a:lnTo>
                    <a:lnTo>
                      <a:pt x="616" y="320"/>
                    </a:lnTo>
                    <a:lnTo>
                      <a:pt x="616" y="320"/>
                    </a:lnTo>
                    <a:lnTo>
                      <a:pt x="536" y="334"/>
                    </a:lnTo>
                    <a:lnTo>
                      <a:pt x="536" y="334"/>
                    </a:lnTo>
                    <a:lnTo>
                      <a:pt x="534" y="334"/>
                    </a:lnTo>
                    <a:lnTo>
                      <a:pt x="534" y="334"/>
                    </a:lnTo>
                    <a:lnTo>
                      <a:pt x="510" y="308"/>
                    </a:lnTo>
                    <a:lnTo>
                      <a:pt x="518" y="302"/>
                    </a:lnTo>
                    <a:lnTo>
                      <a:pt x="508" y="290"/>
                    </a:lnTo>
                    <a:lnTo>
                      <a:pt x="498" y="282"/>
                    </a:lnTo>
                    <a:lnTo>
                      <a:pt x="496" y="280"/>
                    </a:lnTo>
                    <a:lnTo>
                      <a:pt x="496" y="280"/>
                    </a:lnTo>
                    <a:lnTo>
                      <a:pt x="496" y="280"/>
                    </a:lnTo>
                    <a:lnTo>
                      <a:pt x="496" y="278"/>
                    </a:lnTo>
                    <a:lnTo>
                      <a:pt x="492" y="258"/>
                    </a:lnTo>
                    <a:lnTo>
                      <a:pt x="470" y="258"/>
                    </a:lnTo>
                    <a:lnTo>
                      <a:pt x="470" y="258"/>
                    </a:lnTo>
                    <a:lnTo>
                      <a:pt x="452" y="246"/>
                    </a:lnTo>
                    <a:lnTo>
                      <a:pt x="388" y="236"/>
                    </a:lnTo>
                    <a:lnTo>
                      <a:pt x="336" y="234"/>
                    </a:lnTo>
                    <a:lnTo>
                      <a:pt x="334" y="234"/>
                    </a:lnTo>
                    <a:lnTo>
                      <a:pt x="334" y="234"/>
                    </a:lnTo>
                    <a:lnTo>
                      <a:pt x="332" y="234"/>
                    </a:lnTo>
                    <a:lnTo>
                      <a:pt x="330" y="232"/>
                    </a:lnTo>
                    <a:lnTo>
                      <a:pt x="298" y="164"/>
                    </a:lnTo>
                    <a:lnTo>
                      <a:pt x="298" y="164"/>
                    </a:lnTo>
                    <a:lnTo>
                      <a:pt x="286" y="146"/>
                    </a:lnTo>
                    <a:lnTo>
                      <a:pt x="258" y="110"/>
                    </a:lnTo>
                    <a:lnTo>
                      <a:pt x="258" y="110"/>
                    </a:lnTo>
                    <a:lnTo>
                      <a:pt x="230" y="76"/>
                    </a:lnTo>
                    <a:lnTo>
                      <a:pt x="216" y="62"/>
                    </a:lnTo>
                    <a:lnTo>
                      <a:pt x="170" y="18"/>
                    </a:lnTo>
                    <a:lnTo>
                      <a:pt x="164" y="14"/>
                    </a:lnTo>
                    <a:lnTo>
                      <a:pt x="108" y="12"/>
                    </a:lnTo>
                    <a:lnTo>
                      <a:pt x="106" y="12"/>
                    </a:lnTo>
                    <a:lnTo>
                      <a:pt x="106" y="10"/>
                    </a:lnTo>
                    <a:lnTo>
                      <a:pt x="106" y="10"/>
                    </a:lnTo>
                    <a:lnTo>
                      <a:pt x="94" y="6"/>
                    </a:lnTo>
                    <a:lnTo>
                      <a:pt x="80" y="0"/>
                    </a:lnTo>
                    <a:lnTo>
                      <a:pt x="80" y="0"/>
                    </a:lnTo>
                    <a:lnTo>
                      <a:pt x="76" y="0"/>
                    </a:lnTo>
                    <a:lnTo>
                      <a:pt x="70" y="0"/>
                    </a:lnTo>
                    <a:lnTo>
                      <a:pt x="54" y="4"/>
                    </a:lnTo>
                    <a:lnTo>
                      <a:pt x="34" y="12"/>
                    </a:lnTo>
                    <a:lnTo>
                      <a:pt x="8" y="24"/>
                    </a:lnTo>
                    <a:lnTo>
                      <a:pt x="6" y="26"/>
                    </a:lnTo>
                    <a:lnTo>
                      <a:pt x="8" y="36"/>
                    </a:lnTo>
                    <a:lnTo>
                      <a:pt x="8" y="36"/>
                    </a:lnTo>
                    <a:lnTo>
                      <a:pt x="8" y="38"/>
                    </a:lnTo>
                    <a:lnTo>
                      <a:pt x="8" y="38"/>
                    </a:lnTo>
                    <a:lnTo>
                      <a:pt x="8" y="38"/>
                    </a:lnTo>
                    <a:lnTo>
                      <a:pt x="2" y="52"/>
                    </a:lnTo>
                    <a:lnTo>
                      <a:pt x="2" y="52"/>
                    </a:lnTo>
                    <a:lnTo>
                      <a:pt x="0" y="52"/>
                    </a:lnTo>
                    <a:lnTo>
                      <a:pt x="0" y="62"/>
                    </a:lnTo>
                    <a:lnTo>
                      <a:pt x="0" y="62"/>
                    </a:lnTo>
                    <a:lnTo>
                      <a:pt x="0" y="72"/>
                    </a:lnTo>
                    <a:lnTo>
                      <a:pt x="4" y="82"/>
                    </a:lnTo>
                    <a:lnTo>
                      <a:pt x="10" y="86"/>
                    </a:lnTo>
                    <a:lnTo>
                      <a:pt x="22" y="86"/>
                    </a:lnTo>
                    <a:lnTo>
                      <a:pt x="32" y="88"/>
                    </a:lnTo>
                    <a:lnTo>
                      <a:pt x="36" y="86"/>
                    </a:lnTo>
                    <a:lnTo>
                      <a:pt x="36" y="86"/>
                    </a:lnTo>
                    <a:lnTo>
                      <a:pt x="38" y="76"/>
                    </a:lnTo>
                    <a:lnTo>
                      <a:pt x="42" y="70"/>
                    </a:lnTo>
                    <a:lnTo>
                      <a:pt x="50" y="70"/>
                    </a:lnTo>
                    <a:lnTo>
                      <a:pt x="78" y="78"/>
                    </a:lnTo>
                    <a:lnTo>
                      <a:pt x="84" y="80"/>
                    </a:lnTo>
                    <a:lnTo>
                      <a:pt x="74" y="94"/>
                    </a:lnTo>
                    <a:lnTo>
                      <a:pt x="74" y="114"/>
                    </a:lnTo>
                    <a:lnTo>
                      <a:pt x="74" y="114"/>
                    </a:lnTo>
                    <a:lnTo>
                      <a:pt x="76" y="118"/>
                    </a:lnTo>
                    <a:lnTo>
                      <a:pt x="80" y="124"/>
                    </a:lnTo>
                    <a:lnTo>
                      <a:pt x="96" y="140"/>
                    </a:lnTo>
                    <a:lnTo>
                      <a:pt x="96" y="140"/>
                    </a:lnTo>
                    <a:lnTo>
                      <a:pt x="108" y="148"/>
                    </a:lnTo>
                    <a:lnTo>
                      <a:pt x="116" y="150"/>
                    </a:lnTo>
                    <a:lnTo>
                      <a:pt x="120" y="150"/>
                    </a:lnTo>
                    <a:lnTo>
                      <a:pt x="124" y="148"/>
                    </a:lnTo>
                    <a:lnTo>
                      <a:pt x="138" y="134"/>
                    </a:lnTo>
                    <a:lnTo>
                      <a:pt x="148" y="128"/>
                    </a:lnTo>
                    <a:lnTo>
                      <a:pt x="148" y="128"/>
                    </a:lnTo>
                    <a:lnTo>
                      <a:pt x="148" y="128"/>
                    </a:lnTo>
                    <a:lnTo>
                      <a:pt x="170" y="124"/>
                    </a:lnTo>
                    <a:lnTo>
                      <a:pt x="176" y="110"/>
                    </a:lnTo>
                    <a:lnTo>
                      <a:pt x="194" y="100"/>
                    </a:lnTo>
                    <a:lnTo>
                      <a:pt x="212" y="110"/>
                    </a:lnTo>
                    <a:lnTo>
                      <a:pt x="212" y="110"/>
                    </a:lnTo>
                    <a:lnTo>
                      <a:pt x="214" y="110"/>
                    </a:lnTo>
                    <a:lnTo>
                      <a:pt x="230" y="138"/>
                    </a:lnTo>
                    <a:lnTo>
                      <a:pt x="236" y="156"/>
                    </a:lnTo>
                    <a:lnTo>
                      <a:pt x="236" y="158"/>
                    </a:lnTo>
                    <a:lnTo>
                      <a:pt x="232" y="182"/>
                    </a:lnTo>
                    <a:lnTo>
                      <a:pt x="238" y="196"/>
                    </a:lnTo>
                    <a:lnTo>
                      <a:pt x="238" y="198"/>
                    </a:lnTo>
                    <a:lnTo>
                      <a:pt x="234" y="216"/>
                    </a:lnTo>
                    <a:lnTo>
                      <a:pt x="234" y="232"/>
                    </a:lnTo>
                    <a:lnTo>
                      <a:pt x="234" y="232"/>
                    </a:lnTo>
                    <a:lnTo>
                      <a:pt x="240" y="250"/>
                    </a:lnTo>
                    <a:lnTo>
                      <a:pt x="242" y="258"/>
                    </a:lnTo>
                    <a:lnTo>
                      <a:pt x="240" y="272"/>
                    </a:lnTo>
                    <a:lnTo>
                      <a:pt x="240" y="272"/>
                    </a:lnTo>
                    <a:lnTo>
                      <a:pt x="240" y="274"/>
                    </a:lnTo>
                    <a:lnTo>
                      <a:pt x="232" y="284"/>
                    </a:lnTo>
                    <a:lnTo>
                      <a:pt x="232" y="286"/>
                    </a:lnTo>
                    <a:lnTo>
                      <a:pt x="232" y="286"/>
                    </a:lnTo>
                    <a:lnTo>
                      <a:pt x="232" y="286"/>
                    </a:lnTo>
                    <a:lnTo>
                      <a:pt x="224" y="294"/>
                    </a:lnTo>
                    <a:lnTo>
                      <a:pt x="222" y="312"/>
                    </a:lnTo>
                    <a:lnTo>
                      <a:pt x="228" y="330"/>
                    </a:lnTo>
                    <a:lnTo>
                      <a:pt x="228" y="330"/>
                    </a:lnTo>
                    <a:lnTo>
                      <a:pt x="228" y="332"/>
                    </a:lnTo>
                    <a:lnTo>
                      <a:pt x="228" y="332"/>
                    </a:lnTo>
                    <a:lnTo>
                      <a:pt x="228" y="332"/>
                    </a:lnTo>
                    <a:lnTo>
                      <a:pt x="222" y="360"/>
                    </a:lnTo>
                    <a:lnTo>
                      <a:pt x="218" y="364"/>
                    </a:lnTo>
                    <a:lnTo>
                      <a:pt x="218" y="364"/>
                    </a:lnTo>
                    <a:lnTo>
                      <a:pt x="214" y="366"/>
                    </a:lnTo>
                    <a:lnTo>
                      <a:pt x="206" y="364"/>
                    </a:lnTo>
                    <a:lnTo>
                      <a:pt x="206" y="364"/>
                    </a:lnTo>
                    <a:lnTo>
                      <a:pt x="198" y="356"/>
                    </a:lnTo>
                    <a:lnTo>
                      <a:pt x="190" y="358"/>
                    </a:lnTo>
                    <a:lnTo>
                      <a:pt x="180" y="370"/>
                    </a:lnTo>
                    <a:lnTo>
                      <a:pt x="168" y="402"/>
                    </a:lnTo>
                    <a:lnTo>
                      <a:pt x="168" y="404"/>
                    </a:lnTo>
                    <a:lnTo>
                      <a:pt x="168" y="404"/>
                    </a:lnTo>
                    <a:lnTo>
                      <a:pt x="156" y="414"/>
                    </a:lnTo>
                    <a:lnTo>
                      <a:pt x="154" y="414"/>
                    </a:lnTo>
                    <a:lnTo>
                      <a:pt x="148" y="414"/>
                    </a:lnTo>
                    <a:lnTo>
                      <a:pt x="136" y="434"/>
                    </a:lnTo>
                    <a:lnTo>
                      <a:pt x="142" y="446"/>
                    </a:lnTo>
                    <a:lnTo>
                      <a:pt x="144" y="446"/>
                    </a:lnTo>
                    <a:lnTo>
                      <a:pt x="160" y="466"/>
                    </a:lnTo>
                    <a:lnTo>
                      <a:pt x="160" y="468"/>
                    </a:lnTo>
                    <a:lnTo>
                      <a:pt x="160" y="474"/>
                    </a:lnTo>
                    <a:lnTo>
                      <a:pt x="178" y="476"/>
                    </a:lnTo>
                    <a:lnTo>
                      <a:pt x="180" y="492"/>
                    </a:lnTo>
                    <a:lnTo>
                      <a:pt x="180" y="494"/>
                    </a:lnTo>
                    <a:lnTo>
                      <a:pt x="182" y="512"/>
                    </a:lnTo>
                    <a:lnTo>
                      <a:pt x="188" y="516"/>
                    </a:lnTo>
                    <a:lnTo>
                      <a:pt x="204" y="512"/>
                    </a:lnTo>
                    <a:lnTo>
                      <a:pt x="218" y="502"/>
                    </a:lnTo>
                    <a:lnTo>
                      <a:pt x="222" y="502"/>
                    </a:lnTo>
                    <a:lnTo>
                      <a:pt x="226" y="528"/>
                    </a:lnTo>
                    <a:lnTo>
                      <a:pt x="234" y="538"/>
                    </a:lnTo>
                    <a:lnTo>
                      <a:pt x="236" y="540"/>
                    </a:lnTo>
                    <a:lnTo>
                      <a:pt x="242" y="550"/>
                    </a:lnTo>
                    <a:lnTo>
                      <a:pt x="254" y="560"/>
                    </a:lnTo>
                    <a:lnTo>
                      <a:pt x="254" y="560"/>
                    </a:lnTo>
                    <a:lnTo>
                      <a:pt x="258" y="562"/>
                    </a:lnTo>
                    <a:lnTo>
                      <a:pt x="262" y="562"/>
                    </a:lnTo>
                    <a:lnTo>
                      <a:pt x="266" y="564"/>
                    </a:lnTo>
                    <a:lnTo>
                      <a:pt x="274" y="560"/>
                    </a:lnTo>
                    <a:lnTo>
                      <a:pt x="274" y="560"/>
                    </a:lnTo>
                    <a:lnTo>
                      <a:pt x="282" y="558"/>
                    </a:lnTo>
                    <a:lnTo>
                      <a:pt x="292" y="554"/>
                    </a:lnTo>
                    <a:lnTo>
                      <a:pt x="296" y="552"/>
                    </a:lnTo>
                    <a:lnTo>
                      <a:pt x="308" y="552"/>
                    </a:lnTo>
                    <a:lnTo>
                      <a:pt x="308" y="552"/>
                    </a:lnTo>
                    <a:lnTo>
                      <a:pt x="312" y="552"/>
                    </a:lnTo>
                    <a:lnTo>
                      <a:pt x="316" y="554"/>
                    </a:lnTo>
                    <a:lnTo>
                      <a:pt x="332" y="544"/>
                    </a:lnTo>
                    <a:lnTo>
                      <a:pt x="334" y="544"/>
                    </a:lnTo>
                    <a:lnTo>
                      <a:pt x="334" y="546"/>
                    </a:lnTo>
                    <a:lnTo>
                      <a:pt x="336" y="544"/>
                    </a:lnTo>
                    <a:lnTo>
                      <a:pt x="338" y="546"/>
                    </a:lnTo>
                    <a:lnTo>
                      <a:pt x="338" y="546"/>
                    </a:lnTo>
                    <a:lnTo>
                      <a:pt x="344" y="556"/>
                    </a:lnTo>
                    <a:lnTo>
                      <a:pt x="346" y="562"/>
                    </a:lnTo>
                    <a:lnTo>
                      <a:pt x="354" y="574"/>
                    </a:lnTo>
                    <a:lnTo>
                      <a:pt x="360" y="576"/>
                    </a:lnTo>
                    <a:lnTo>
                      <a:pt x="360" y="576"/>
                    </a:lnTo>
                    <a:lnTo>
                      <a:pt x="362" y="576"/>
                    </a:lnTo>
                    <a:lnTo>
                      <a:pt x="360" y="574"/>
                    </a:lnTo>
                    <a:lnTo>
                      <a:pt x="360" y="574"/>
                    </a:lnTo>
                    <a:lnTo>
                      <a:pt x="360" y="570"/>
                    </a:lnTo>
                    <a:lnTo>
                      <a:pt x="360" y="566"/>
                    </a:lnTo>
                    <a:lnTo>
                      <a:pt x="360" y="566"/>
                    </a:lnTo>
                    <a:lnTo>
                      <a:pt x="364" y="564"/>
                    </a:lnTo>
                    <a:lnTo>
                      <a:pt x="370" y="562"/>
                    </a:lnTo>
                    <a:lnTo>
                      <a:pt x="398" y="562"/>
                    </a:lnTo>
                    <a:lnTo>
                      <a:pt x="400" y="562"/>
                    </a:lnTo>
                    <a:lnTo>
                      <a:pt x="402" y="562"/>
                    </a:lnTo>
                    <a:lnTo>
                      <a:pt x="402" y="562"/>
                    </a:lnTo>
                    <a:lnTo>
                      <a:pt x="402" y="562"/>
                    </a:lnTo>
                    <a:lnTo>
                      <a:pt x="412" y="580"/>
                    </a:lnTo>
                    <a:lnTo>
                      <a:pt x="410" y="588"/>
                    </a:lnTo>
                    <a:lnTo>
                      <a:pt x="410" y="588"/>
                    </a:lnTo>
                    <a:lnTo>
                      <a:pt x="422" y="590"/>
                    </a:lnTo>
                    <a:lnTo>
                      <a:pt x="422" y="590"/>
                    </a:lnTo>
                    <a:lnTo>
                      <a:pt x="422" y="590"/>
                    </a:lnTo>
                    <a:lnTo>
                      <a:pt x="422" y="588"/>
                    </a:lnTo>
                    <a:lnTo>
                      <a:pt x="422" y="586"/>
                    </a:lnTo>
                    <a:lnTo>
                      <a:pt x="426" y="584"/>
                    </a:lnTo>
                    <a:lnTo>
                      <a:pt x="454" y="602"/>
                    </a:lnTo>
                    <a:lnTo>
                      <a:pt x="454" y="602"/>
                    </a:lnTo>
                    <a:lnTo>
                      <a:pt x="456" y="608"/>
                    </a:lnTo>
                    <a:lnTo>
                      <a:pt x="458" y="612"/>
                    </a:lnTo>
                    <a:lnTo>
                      <a:pt x="458" y="624"/>
                    </a:lnTo>
                    <a:lnTo>
                      <a:pt x="468" y="626"/>
                    </a:lnTo>
                    <a:lnTo>
                      <a:pt x="474" y="616"/>
                    </a:lnTo>
                    <a:lnTo>
                      <a:pt x="474" y="616"/>
                    </a:lnTo>
                    <a:lnTo>
                      <a:pt x="470" y="608"/>
                    </a:lnTo>
                    <a:lnTo>
                      <a:pt x="470" y="602"/>
                    </a:lnTo>
                    <a:lnTo>
                      <a:pt x="470" y="602"/>
                    </a:lnTo>
                    <a:lnTo>
                      <a:pt x="472" y="598"/>
                    </a:lnTo>
                    <a:lnTo>
                      <a:pt x="474" y="596"/>
                    </a:lnTo>
                    <a:lnTo>
                      <a:pt x="478" y="594"/>
                    </a:lnTo>
                    <a:lnTo>
                      <a:pt x="478" y="594"/>
                    </a:lnTo>
                    <a:lnTo>
                      <a:pt x="478" y="592"/>
                    </a:lnTo>
                    <a:lnTo>
                      <a:pt x="480" y="590"/>
                    </a:lnTo>
                    <a:lnTo>
                      <a:pt x="486" y="590"/>
                    </a:lnTo>
                    <a:lnTo>
                      <a:pt x="486" y="590"/>
                    </a:lnTo>
                    <a:lnTo>
                      <a:pt x="490" y="594"/>
                    </a:lnTo>
                    <a:lnTo>
                      <a:pt x="492" y="598"/>
                    </a:lnTo>
                    <a:lnTo>
                      <a:pt x="496" y="614"/>
                    </a:lnTo>
                    <a:lnTo>
                      <a:pt x="496" y="616"/>
                    </a:lnTo>
                    <a:lnTo>
                      <a:pt x="498" y="618"/>
                    </a:lnTo>
                    <a:lnTo>
                      <a:pt x="498" y="618"/>
                    </a:lnTo>
                    <a:lnTo>
                      <a:pt x="502" y="622"/>
                    </a:lnTo>
                    <a:lnTo>
                      <a:pt x="510" y="626"/>
                    </a:lnTo>
                    <a:lnTo>
                      <a:pt x="510" y="626"/>
                    </a:lnTo>
                    <a:lnTo>
                      <a:pt x="512" y="626"/>
                    </a:lnTo>
                    <a:lnTo>
                      <a:pt x="538" y="652"/>
                    </a:lnTo>
                    <a:lnTo>
                      <a:pt x="538" y="652"/>
                    </a:lnTo>
                    <a:lnTo>
                      <a:pt x="550" y="648"/>
                    </a:lnTo>
                    <a:lnTo>
                      <a:pt x="548" y="644"/>
                    </a:lnTo>
                    <a:lnTo>
                      <a:pt x="548" y="644"/>
                    </a:lnTo>
                    <a:lnTo>
                      <a:pt x="544" y="638"/>
                    </a:lnTo>
                    <a:lnTo>
                      <a:pt x="544" y="634"/>
                    </a:lnTo>
                    <a:lnTo>
                      <a:pt x="544" y="634"/>
                    </a:lnTo>
                    <a:lnTo>
                      <a:pt x="544" y="630"/>
                    </a:lnTo>
                    <a:lnTo>
                      <a:pt x="546" y="626"/>
                    </a:lnTo>
                    <a:lnTo>
                      <a:pt x="556" y="618"/>
                    </a:lnTo>
                    <a:lnTo>
                      <a:pt x="570" y="606"/>
                    </a:lnTo>
                    <a:lnTo>
                      <a:pt x="586" y="616"/>
                    </a:lnTo>
                    <a:lnTo>
                      <a:pt x="588" y="616"/>
                    </a:lnTo>
                    <a:lnTo>
                      <a:pt x="592" y="598"/>
                    </a:lnTo>
                    <a:lnTo>
                      <a:pt x="592" y="596"/>
                    </a:lnTo>
                    <a:lnTo>
                      <a:pt x="594" y="594"/>
                    </a:lnTo>
                    <a:lnTo>
                      <a:pt x="608" y="596"/>
                    </a:lnTo>
                    <a:lnTo>
                      <a:pt x="608" y="596"/>
                    </a:lnTo>
                    <a:lnTo>
                      <a:pt x="610" y="600"/>
                    </a:lnTo>
                    <a:lnTo>
                      <a:pt x="612" y="606"/>
                    </a:lnTo>
                    <a:lnTo>
                      <a:pt x="612" y="606"/>
                    </a:lnTo>
                    <a:lnTo>
                      <a:pt x="610" y="610"/>
                    </a:lnTo>
                    <a:lnTo>
                      <a:pt x="606" y="616"/>
                    </a:lnTo>
                    <a:lnTo>
                      <a:pt x="610" y="618"/>
                    </a:lnTo>
                    <a:lnTo>
                      <a:pt x="610" y="618"/>
                    </a:lnTo>
                    <a:lnTo>
                      <a:pt x="620" y="622"/>
                    </a:lnTo>
                    <a:lnTo>
                      <a:pt x="628" y="626"/>
                    </a:lnTo>
                    <a:lnTo>
                      <a:pt x="630" y="626"/>
                    </a:lnTo>
                    <a:lnTo>
                      <a:pt x="630" y="626"/>
                    </a:lnTo>
                    <a:lnTo>
                      <a:pt x="640" y="630"/>
                    </a:lnTo>
                    <a:lnTo>
                      <a:pt x="648" y="630"/>
                    </a:lnTo>
                    <a:lnTo>
                      <a:pt x="636" y="572"/>
                    </a:lnTo>
                    <a:lnTo>
                      <a:pt x="636" y="572"/>
                    </a:lnTo>
                    <a:lnTo>
                      <a:pt x="630" y="568"/>
                    </a:lnTo>
                    <a:lnTo>
                      <a:pt x="624" y="562"/>
                    </a:lnTo>
                    <a:lnTo>
                      <a:pt x="614" y="546"/>
                    </a:lnTo>
                    <a:lnTo>
                      <a:pt x="614" y="546"/>
                    </a:lnTo>
                    <a:lnTo>
                      <a:pt x="610" y="538"/>
                    </a:lnTo>
                    <a:lnTo>
                      <a:pt x="612" y="528"/>
                    </a:lnTo>
                    <a:lnTo>
                      <a:pt x="616" y="518"/>
                    </a:lnTo>
                    <a:lnTo>
                      <a:pt x="624" y="506"/>
                    </a:lnTo>
                    <a:lnTo>
                      <a:pt x="624" y="506"/>
                    </a:lnTo>
                    <a:lnTo>
                      <a:pt x="636" y="494"/>
                    </a:lnTo>
                    <a:lnTo>
                      <a:pt x="650" y="482"/>
                    </a:lnTo>
                    <a:lnTo>
                      <a:pt x="650" y="482"/>
                    </a:lnTo>
                    <a:lnTo>
                      <a:pt x="650" y="482"/>
                    </a:lnTo>
                    <a:lnTo>
                      <a:pt x="662" y="482"/>
                    </a:lnTo>
                    <a:lnTo>
                      <a:pt x="662" y="482"/>
                    </a:lnTo>
                    <a:lnTo>
                      <a:pt x="672" y="486"/>
                    </a:lnTo>
                    <a:lnTo>
                      <a:pt x="692" y="486"/>
                    </a:lnTo>
                    <a:lnTo>
                      <a:pt x="692" y="486"/>
                    </a:lnTo>
                    <a:lnTo>
                      <a:pt x="698" y="482"/>
                    </a:lnTo>
                    <a:lnTo>
                      <a:pt x="704" y="476"/>
                    </a:lnTo>
                    <a:lnTo>
                      <a:pt x="714" y="452"/>
                    </a:lnTo>
                    <a:lnTo>
                      <a:pt x="714" y="452"/>
                    </a:lnTo>
                    <a:lnTo>
                      <a:pt x="718" y="442"/>
                    </a:lnTo>
                    <a:lnTo>
                      <a:pt x="718" y="426"/>
                    </a:lnTo>
                    <a:lnTo>
                      <a:pt x="716" y="382"/>
                    </a:lnTo>
                    <a:lnTo>
                      <a:pt x="716" y="382"/>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7" name="MH_Other_27"/>
              <p:cNvSpPr>
                <a:spLocks/>
              </p:cNvSpPr>
              <p:nvPr>
                <p:custDataLst>
                  <p:tags r:id="rId42"/>
                </p:custDataLst>
              </p:nvPr>
            </p:nvSpPr>
            <p:spPr bwMode="auto">
              <a:xfrm>
                <a:off x="5428323" y="3118803"/>
                <a:ext cx="583701" cy="328474"/>
              </a:xfrm>
              <a:custGeom>
                <a:avLst/>
                <a:gdLst>
                  <a:gd name="T0" fmla="*/ 396 w 434"/>
                  <a:gd name="T1" fmla="*/ 8 h 272"/>
                  <a:gd name="T2" fmla="*/ 358 w 434"/>
                  <a:gd name="T3" fmla="*/ 12 h 272"/>
                  <a:gd name="T4" fmla="*/ 314 w 434"/>
                  <a:gd name="T5" fmla="*/ 0 h 272"/>
                  <a:gd name="T6" fmla="*/ 272 w 434"/>
                  <a:gd name="T7" fmla="*/ 60 h 272"/>
                  <a:gd name="T8" fmla="*/ 246 w 434"/>
                  <a:gd name="T9" fmla="*/ 64 h 272"/>
                  <a:gd name="T10" fmla="*/ 218 w 434"/>
                  <a:gd name="T11" fmla="*/ 60 h 272"/>
                  <a:gd name="T12" fmla="*/ 208 w 434"/>
                  <a:gd name="T13" fmla="*/ 2 h 272"/>
                  <a:gd name="T14" fmla="*/ 150 w 434"/>
                  <a:gd name="T15" fmla="*/ 20 h 272"/>
                  <a:gd name="T16" fmla="*/ 144 w 434"/>
                  <a:gd name="T17" fmla="*/ 0 h 272"/>
                  <a:gd name="T18" fmla="*/ 118 w 434"/>
                  <a:gd name="T19" fmla="*/ 20 h 272"/>
                  <a:gd name="T20" fmla="*/ 102 w 434"/>
                  <a:gd name="T21" fmla="*/ 24 h 272"/>
                  <a:gd name="T22" fmla="*/ 12 w 434"/>
                  <a:gd name="T23" fmla="*/ 128 h 272"/>
                  <a:gd name="T24" fmla="*/ 22 w 434"/>
                  <a:gd name="T25" fmla="*/ 152 h 272"/>
                  <a:gd name="T26" fmla="*/ 20 w 434"/>
                  <a:gd name="T27" fmla="*/ 156 h 272"/>
                  <a:gd name="T28" fmla="*/ 24 w 434"/>
                  <a:gd name="T29" fmla="*/ 172 h 272"/>
                  <a:gd name="T30" fmla="*/ 34 w 434"/>
                  <a:gd name="T31" fmla="*/ 206 h 272"/>
                  <a:gd name="T32" fmla="*/ 0 w 434"/>
                  <a:gd name="T33" fmla="*/ 236 h 272"/>
                  <a:gd name="T34" fmla="*/ 18 w 434"/>
                  <a:gd name="T35" fmla="*/ 248 h 272"/>
                  <a:gd name="T36" fmla="*/ 18 w 434"/>
                  <a:gd name="T37" fmla="*/ 252 h 272"/>
                  <a:gd name="T38" fmla="*/ 64 w 434"/>
                  <a:gd name="T39" fmla="*/ 272 h 272"/>
                  <a:gd name="T40" fmla="*/ 92 w 434"/>
                  <a:gd name="T41" fmla="*/ 230 h 272"/>
                  <a:gd name="T42" fmla="*/ 118 w 434"/>
                  <a:gd name="T43" fmla="*/ 242 h 272"/>
                  <a:gd name="T44" fmla="*/ 118 w 434"/>
                  <a:gd name="T45" fmla="*/ 244 h 272"/>
                  <a:gd name="T46" fmla="*/ 118 w 434"/>
                  <a:gd name="T47" fmla="*/ 260 h 272"/>
                  <a:gd name="T48" fmla="*/ 148 w 434"/>
                  <a:gd name="T49" fmla="*/ 264 h 272"/>
                  <a:gd name="T50" fmla="*/ 170 w 434"/>
                  <a:gd name="T51" fmla="*/ 256 h 272"/>
                  <a:gd name="T52" fmla="*/ 184 w 434"/>
                  <a:gd name="T53" fmla="*/ 252 h 272"/>
                  <a:gd name="T54" fmla="*/ 202 w 434"/>
                  <a:gd name="T55" fmla="*/ 258 h 272"/>
                  <a:gd name="T56" fmla="*/ 214 w 434"/>
                  <a:gd name="T57" fmla="*/ 248 h 272"/>
                  <a:gd name="T58" fmla="*/ 220 w 434"/>
                  <a:gd name="T59" fmla="*/ 242 h 272"/>
                  <a:gd name="T60" fmla="*/ 230 w 434"/>
                  <a:gd name="T61" fmla="*/ 228 h 272"/>
                  <a:gd name="T62" fmla="*/ 250 w 434"/>
                  <a:gd name="T63" fmla="*/ 212 h 272"/>
                  <a:gd name="T64" fmla="*/ 258 w 434"/>
                  <a:gd name="T65" fmla="*/ 216 h 272"/>
                  <a:gd name="T66" fmla="*/ 268 w 434"/>
                  <a:gd name="T67" fmla="*/ 176 h 272"/>
                  <a:gd name="T68" fmla="*/ 280 w 434"/>
                  <a:gd name="T69" fmla="*/ 172 h 272"/>
                  <a:gd name="T70" fmla="*/ 298 w 434"/>
                  <a:gd name="T71" fmla="*/ 156 h 272"/>
                  <a:gd name="T72" fmla="*/ 296 w 434"/>
                  <a:gd name="T73" fmla="*/ 138 h 272"/>
                  <a:gd name="T74" fmla="*/ 296 w 434"/>
                  <a:gd name="T75" fmla="*/ 122 h 272"/>
                  <a:gd name="T76" fmla="*/ 302 w 434"/>
                  <a:gd name="T77" fmla="*/ 120 h 272"/>
                  <a:gd name="T78" fmla="*/ 322 w 434"/>
                  <a:gd name="T79" fmla="*/ 112 h 272"/>
                  <a:gd name="T80" fmla="*/ 336 w 434"/>
                  <a:gd name="T81" fmla="*/ 102 h 272"/>
                  <a:gd name="T82" fmla="*/ 328 w 434"/>
                  <a:gd name="T83" fmla="*/ 94 h 272"/>
                  <a:gd name="T84" fmla="*/ 330 w 434"/>
                  <a:gd name="T85" fmla="*/ 86 h 272"/>
                  <a:gd name="T86" fmla="*/ 334 w 434"/>
                  <a:gd name="T87" fmla="*/ 86 h 272"/>
                  <a:gd name="T88" fmla="*/ 404 w 434"/>
                  <a:gd name="T89" fmla="*/ 40 h 272"/>
                  <a:gd name="T90" fmla="*/ 428 w 434"/>
                  <a:gd name="T91" fmla="*/ 48 h 272"/>
                  <a:gd name="T92" fmla="*/ 424 w 434"/>
                  <a:gd name="T93" fmla="*/ 28 h 272"/>
                  <a:gd name="T94" fmla="*/ 432 w 434"/>
                  <a:gd name="T95" fmla="*/ 12 h 272"/>
                  <a:gd name="T96" fmla="*/ 424 w 434"/>
                  <a:gd name="T97" fmla="*/ 14 h 272"/>
                  <a:gd name="T98" fmla="*/ 404 w 434"/>
                  <a:gd name="T99" fmla="*/ 16 h 272"/>
                  <a:gd name="T100" fmla="*/ 400 w 434"/>
                  <a:gd name="T101" fmla="*/ 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34" h="272">
                    <a:moveTo>
                      <a:pt x="396" y="8"/>
                    </a:moveTo>
                    <a:lnTo>
                      <a:pt x="396" y="8"/>
                    </a:lnTo>
                    <a:lnTo>
                      <a:pt x="396" y="8"/>
                    </a:lnTo>
                    <a:lnTo>
                      <a:pt x="394" y="12"/>
                    </a:lnTo>
                    <a:lnTo>
                      <a:pt x="388" y="14"/>
                    </a:lnTo>
                    <a:lnTo>
                      <a:pt x="358" y="12"/>
                    </a:lnTo>
                    <a:lnTo>
                      <a:pt x="358" y="12"/>
                    </a:lnTo>
                    <a:lnTo>
                      <a:pt x="330" y="6"/>
                    </a:lnTo>
                    <a:lnTo>
                      <a:pt x="314" y="0"/>
                    </a:lnTo>
                    <a:lnTo>
                      <a:pt x="270" y="42"/>
                    </a:lnTo>
                    <a:lnTo>
                      <a:pt x="272" y="60"/>
                    </a:lnTo>
                    <a:lnTo>
                      <a:pt x="272" y="60"/>
                    </a:lnTo>
                    <a:lnTo>
                      <a:pt x="268" y="62"/>
                    </a:lnTo>
                    <a:lnTo>
                      <a:pt x="268" y="62"/>
                    </a:lnTo>
                    <a:lnTo>
                      <a:pt x="246" y="64"/>
                    </a:lnTo>
                    <a:lnTo>
                      <a:pt x="228" y="62"/>
                    </a:lnTo>
                    <a:lnTo>
                      <a:pt x="222" y="62"/>
                    </a:lnTo>
                    <a:lnTo>
                      <a:pt x="218" y="60"/>
                    </a:lnTo>
                    <a:lnTo>
                      <a:pt x="214" y="56"/>
                    </a:lnTo>
                    <a:lnTo>
                      <a:pt x="212" y="52"/>
                    </a:lnTo>
                    <a:lnTo>
                      <a:pt x="208" y="2"/>
                    </a:lnTo>
                    <a:lnTo>
                      <a:pt x="168" y="0"/>
                    </a:lnTo>
                    <a:lnTo>
                      <a:pt x="152" y="36"/>
                    </a:lnTo>
                    <a:lnTo>
                      <a:pt x="150" y="20"/>
                    </a:lnTo>
                    <a:lnTo>
                      <a:pt x="150" y="20"/>
                    </a:lnTo>
                    <a:lnTo>
                      <a:pt x="148" y="6"/>
                    </a:lnTo>
                    <a:lnTo>
                      <a:pt x="144" y="0"/>
                    </a:lnTo>
                    <a:lnTo>
                      <a:pt x="128" y="8"/>
                    </a:lnTo>
                    <a:lnTo>
                      <a:pt x="120" y="18"/>
                    </a:lnTo>
                    <a:lnTo>
                      <a:pt x="118" y="20"/>
                    </a:lnTo>
                    <a:lnTo>
                      <a:pt x="118" y="20"/>
                    </a:lnTo>
                    <a:lnTo>
                      <a:pt x="102" y="24"/>
                    </a:lnTo>
                    <a:lnTo>
                      <a:pt x="102" y="24"/>
                    </a:lnTo>
                    <a:lnTo>
                      <a:pt x="78" y="48"/>
                    </a:lnTo>
                    <a:lnTo>
                      <a:pt x="56" y="70"/>
                    </a:lnTo>
                    <a:lnTo>
                      <a:pt x="12" y="128"/>
                    </a:lnTo>
                    <a:lnTo>
                      <a:pt x="22" y="148"/>
                    </a:lnTo>
                    <a:lnTo>
                      <a:pt x="22" y="152"/>
                    </a:lnTo>
                    <a:lnTo>
                      <a:pt x="22" y="152"/>
                    </a:lnTo>
                    <a:lnTo>
                      <a:pt x="20" y="152"/>
                    </a:lnTo>
                    <a:lnTo>
                      <a:pt x="20" y="152"/>
                    </a:lnTo>
                    <a:lnTo>
                      <a:pt x="20" y="156"/>
                    </a:lnTo>
                    <a:lnTo>
                      <a:pt x="20" y="160"/>
                    </a:lnTo>
                    <a:lnTo>
                      <a:pt x="24" y="172"/>
                    </a:lnTo>
                    <a:lnTo>
                      <a:pt x="24" y="172"/>
                    </a:lnTo>
                    <a:lnTo>
                      <a:pt x="32" y="188"/>
                    </a:lnTo>
                    <a:lnTo>
                      <a:pt x="34" y="198"/>
                    </a:lnTo>
                    <a:lnTo>
                      <a:pt x="34" y="206"/>
                    </a:lnTo>
                    <a:lnTo>
                      <a:pt x="34" y="208"/>
                    </a:lnTo>
                    <a:lnTo>
                      <a:pt x="0" y="228"/>
                    </a:lnTo>
                    <a:lnTo>
                      <a:pt x="0" y="236"/>
                    </a:lnTo>
                    <a:lnTo>
                      <a:pt x="16" y="244"/>
                    </a:lnTo>
                    <a:lnTo>
                      <a:pt x="16" y="244"/>
                    </a:lnTo>
                    <a:lnTo>
                      <a:pt x="18" y="248"/>
                    </a:lnTo>
                    <a:lnTo>
                      <a:pt x="18" y="248"/>
                    </a:lnTo>
                    <a:lnTo>
                      <a:pt x="18" y="248"/>
                    </a:lnTo>
                    <a:lnTo>
                      <a:pt x="18" y="252"/>
                    </a:lnTo>
                    <a:lnTo>
                      <a:pt x="22" y="256"/>
                    </a:lnTo>
                    <a:lnTo>
                      <a:pt x="36" y="264"/>
                    </a:lnTo>
                    <a:lnTo>
                      <a:pt x="64" y="272"/>
                    </a:lnTo>
                    <a:lnTo>
                      <a:pt x="74" y="266"/>
                    </a:lnTo>
                    <a:lnTo>
                      <a:pt x="84" y="252"/>
                    </a:lnTo>
                    <a:lnTo>
                      <a:pt x="92" y="230"/>
                    </a:lnTo>
                    <a:lnTo>
                      <a:pt x="114" y="238"/>
                    </a:lnTo>
                    <a:lnTo>
                      <a:pt x="118" y="240"/>
                    </a:lnTo>
                    <a:lnTo>
                      <a:pt x="118" y="242"/>
                    </a:lnTo>
                    <a:lnTo>
                      <a:pt x="118" y="242"/>
                    </a:lnTo>
                    <a:lnTo>
                      <a:pt x="118" y="244"/>
                    </a:lnTo>
                    <a:lnTo>
                      <a:pt x="118" y="244"/>
                    </a:lnTo>
                    <a:lnTo>
                      <a:pt x="116" y="250"/>
                    </a:lnTo>
                    <a:lnTo>
                      <a:pt x="116" y="256"/>
                    </a:lnTo>
                    <a:lnTo>
                      <a:pt x="118" y="260"/>
                    </a:lnTo>
                    <a:lnTo>
                      <a:pt x="124" y="264"/>
                    </a:lnTo>
                    <a:lnTo>
                      <a:pt x="148" y="264"/>
                    </a:lnTo>
                    <a:lnTo>
                      <a:pt x="148" y="264"/>
                    </a:lnTo>
                    <a:lnTo>
                      <a:pt x="160" y="260"/>
                    </a:lnTo>
                    <a:lnTo>
                      <a:pt x="170" y="256"/>
                    </a:lnTo>
                    <a:lnTo>
                      <a:pt x="170" y="256"/>
                    </a:lnTo>
                    <a:lnTo>
                      <a:pt x="172" y="252"/>
                    </a:lnTo>
                    <a:lnTo>
                      <a:pt x="176" y="252"/>
                    </a:lnTo>
                    <a:lnTo>
                      <a:pt x="184" y="252"/>
                    </a:lnTo>
                    <a:lnTo>
                      <a:pt x="184" y="252"/>
                    </a:lnTo>
                    <a:lnTo>
                      <a:pt x="198" y="256"/>
                    </a:lnTo>
                    <a:lnTo>
                      <a:pt x="202" y="258"/>
                    </a:lnTo>
                    <a:lnTo>
                      <a:pt x="208" y="264"/>
                    </a:lnTo>
                    <a:lnTo>
                      <a:pt x="212" y="250"/>
                    </a:lnTo>
                    <a:lnTo>
                      <a:pt x="214" y="248"/>
                    </a:lnTo>
                    <a:lnTo>
                      <a:pt x="216" y="248"/>
                    </a:lnTo>
                    <a:lnTo>
                      <a:pt x="216" y="248"/>
                    </a:lnTo>
                    <a:lnTo>
                      <a:pt x="220" y="242"/>
                    </a:lnTo>
                    <a:lnTo>
                      <a:pt x="224" y="236"/>
                    </a:lnTo>
                    <a:lnTo>
                      <a:pt x="224" y="236"/>
                    </a:lnTo>
                    <a:lnTo>
                      <a:pt x="230" y="228"/>
                    </a:lnTo>
                    <a:lnTo>
                      <a:pt x="238" y="220"/>
                    </a:lnTo>
                    <a:lnTo>
                      <a:pt x="248" y="214"/>
                    </a:lnTo>
                    <a:lnTo>
                      <a:pt x="250" y="212"/>
                    </a:lnTo>
                    <a:lnTo>
                      <a:pt x="250" y="214"/>
                    </a:lnTo>
                    <a:lnTo>
                      <a:pt x="252" y="214"/>
                    </a:lnTo>
                    <a:lnTo>
                      <a:pt x="258" y="216"/>
                    </a:lnTo>
                    <a:lnTo>
                      <a:pt x="258" y="216"/>
                    </a:lnTo>
                    <a:lnTo>
                      <a:pt x="260" y="216"/>
                    </a:lnTo>
                    <a:lnTo>
                      <a:pt x="268" y="176"/>
                    </a:lnTo>
                    <a:lnTo>
                      <a:pt x="268" y="176"/>
                    </a:lnTo>
                    <a:lnTo>
                      <a:pt x="280" y="172"/>
                    </a:lnTo>
                    <a:lnTo>
                      <a:pt x="280" y="172"/>
                    </a:lnTo>
                    <a:lnTo>
                      <a:pt x="290" y="166"/>
                    </a:lnTo>
                    <a:lnTo>
                      <a:pt x="296" y="160"/>
                    </a:lnTo>
                    <a:lnTo>
                      <a:pt x="298" y="156"/>
                    </a:lnTo>
                    <a:lnTo>
                      <a:pt x="300" y="150"/>
                    </a:lnTo>
                    <a:lnTo>
                      <a:pt x="296" y="138"/>
                    </a:lnTo>
                    <a:lnTo>
                      <a:pt x="296" y="138"/>
                    </a:lnTo>
                    <a:lnTo>
                      <a:pt x="294" y="128"/>
                    </a:lnTo>
                    <a:lnTo>
                      <a:pt x="296" y="122"/>
                    </a:lnTo>
                    <a:lnTo>
                      <a:pt x="296" y="122"/>
                    </a:lnTo>
                    <a:lnTo>
                      <a:pt x="298" y="120"/>
                    </a:lnTo>
                    <a:lnTo>
                      <a:pt x="302" y="120"/>
                    </a:lnTo>
                    <a:lnTo>
                      <a:pt x="302" y="120"/>
                    </a:lnTo>
                    <a:lnTo>
                      <a:pt x="310" y="120"/>
                    </a:lnTo>
                    <a:lnTo>
                      <a:pt x="320" y="124"/>
                    </a:lnTo>
                    <a:lnTo>
                      <a:pt x="322" y="112"/>
                    </a:lnTo>
                    <a:lnTo>
                      <a:pt x="322" y="110"/>
                    </a:lnTo>
                    <a:lnTo>
                      <a:pt x="322" y="108"/>
                    </a:lnTo>
                    <a:lnTo>
                      <a:pt x="336" y="102"/>
                    </a:lnTo>
                    <a:lnTo>
                      <a:pt x="338" y="96"/>
                    </a:lnTo>
                    <a:lnTo>
                      <a:pt x="330" y="96"/>
                    </a:lnTo>
                    <a:lnTo>
                      <a:pt x="328" y="94"/>
                    </a:lnTo>
                    <a:lnTo>
                      <a:pt x="328" y="90"/>
                    </a:lnTo>
                    <a:lnTo>
                      <a:pt x="328" y="88"/>
                    </a:lnTo>
                    <a:lnTo>
                      <a:pt x="330" y="86"/>
                    </a:lnTo>
                    <a:lnTo>
                      <a:pt x="332" y="86"/>
                    </a:lnTo>
                    <a:lnTo>
                      <a:pt x="334" y="86"/>
                    </a:lnTo>
                    <a:lnTo>
                      <a:pt x="334" y="86"/>
                    </a:lnTo>
                    <a:lnTo>
                      <a:pt x="342" y="84"/>
                    </a:lnTo>
                    <a:lnTo>
                      <a:pt x="352" y="76"/>
                    </a:lnTo>
                    <a:lnTo>
                      <a:pt x="404" y="40"/>
                    </a:lnTo>
                    <a:lnTo>
                      <a:pt x="404" y="40"/>
                    </a:lnTo>
                    <a:lnTo>
                      <a:pt x="420" y="48"/>
                    </a:lnTo>
                    <a:lnTo>
                      <a:pt x="428" y="48"/>
                    </a:lnTo>
                    <a:lnTo>
                      <a:pt x="424" y="30"/>
                    </a:lnTo>
                    <a:lnTo>
                      <a:pt x="424" y="28"/>
                    </a:lnTo>
                    <a:lnTo>
                      <a:pt x="424" y="28"/>
                    </a:lnTo>
                    <a:lnTo>
                      <a:pt x="424" y="28"/>
                    </a:lnTo>
                    <a:lnTo>
                      <a:pt x="434" y="12"/>
                    </a:lnTo>
                    <a:lnTo>
                      <a:pt x="432" y="12"/>
                    </a:lnTo>
                    <a:lnTo>
                      <a:pt x="426" y="12"/>
                    </a:lnTo>
                    <a:lnTo>
                      <a:pt x="426" y="14"/>
                    </a:lnTo>
                    <a:lnTo>
                      <a:pt x="424" y="14"/>
                    </a:lnTo>
                    <a:lnTo>
                      <a:pt x="408" y="16"/>
                    </a:lnTo>
                    <a:lnTo>
                      <a:pt x="404" y="16"/>
                    </a:lnTo>
                    <a:lnTo>
                      <a:pt x="404" y="16"/>
                    </a:lnTo>
                    <a:lnTo>
                      <a:pt x="404" y="16"/>
                    </a:lnTo>
                    <a:lnTo>
                      <a:pt x="404" y="12"/>
                    </a:lnTo>
                    <a:lnTo>
                      <a:pt x="400" y="8"/>
                    </a:lnTo>
                    <a:lnTo>
                      <a:pt x="396" y="8"/>
                    </a:lnTo>
                    <a:close/>
                  </a:path>
                </a:pathLst>
              </a:custGeom>
              <a:solidFill>
                <a:srgbClr val="244C89"/>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8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宋体" panose="02010600030101010101" pitchFamily="2" charset="-122"/>
                </a:endParaRPr>
              </a:p>
            </p:txBody>
          </p:sp>
          <p:sp>
            <p:nvSpPr>
              <p:cNvPr id="2888" name="MH_Other_28"/>
              <p:cNvSpPr>
                <a:spLocks/>
              </p:cNvSpPr>
              <p:nvPr>
                <p:custDataLst>
                  <p:tags r:id="rId43"/>
                </p:custDataLst>
              </p:nvPr>
            </p:nvSpPr>
            <p:spPr bwMode="auto">
              <a:xfrm>
                <a:off x="5974374" y="3639006"/>
                <a:ext cx="91007" cy="71898"/>
              </a:xfrm>
              <a:custGeom>
                <a:avLst/>
                <a:gdLst>
                  <a:gd name="T0" fmla="*/ 62 w 68"/>
                  <a:gd name="T1" fmla="*/ 32 h 60"/>
                  <a:gd name="T2" fmla="*/ 68 w 68"/>
                  <a:gd name="T3" fmla="*/ 24 h 60"/>
                  <a:gd name="T4" fmla="*/ 68 w 68"/>
                  <a:gd name="T5" fmla="*/ 24 h 60"/>
                  <a:gd name="T6" fmla="*/ 68 w 68"/>
                  <a:gd name="T7" fmla="*/ 24 h 60"/>
                  <a:gd name="T8" fmla="*/ 68 w 68"/>
                  <a:gd name="T9" fmla="*/ 24 h 60"/>
                  <a:gd name="T10" fmla="*/ 48 w 68"/>
                  <a:gd name="T11" fmla="*/ 8 h 60"/>
                  <a:gd name="T12" fmla="*/ 48 w 68"/>
                  <a:gd name="T13" fmla="*/ 8 h 60"/>
                  <a:gd name="T14" fmla="*/ 40 w 68"/>
                  <a:gd name="T15" fmla="*/ 4 h 60"/>
                  <a:gd name="T16" fmla="*/ 34 w 68"/>
                  <a:gd name="T17" fmla="*/ 0 h 60"/>
                  <a:gd name="T18" fmla="*/ 28 w 68"/>
                  <a:gd name="T19" fmla="*/ 0 h 60"/>
                  <a:gd name="T20" fmla="*/ 22 w 68"/>
                  <a:gd name="T21" fmla="*/ 0 h 60"/>
                  <a:gd name="T22" fmla="*/ 14 w 68"/>
                  <a:gd name="T23" fmla="*/ 2 h 60"/>
                  <a:gd name="T24" fmla="*/ 14 w 68"/>
                  <a:gd name="T25" fmla="*/ 20 h 60"/>
                  <a:gd name="T26" fmla="*/ 14 w 68"/>
                  <a:gd name="T27" fmla="*/ 20 h 60"/>
                  <a:gd name="T28" fmla="*/ 10 w 68"/>
                  <a:gd name="T29" fmla="*/ 28 h 60"/>
                  <a:gd name="T30" fmla="*/ 4 w 68"/>
                  <a:gd name="T31" fmla="*/ 36 h 60"/>
                  <a:gd name="T32" fmla="*/ 0 w 68"/>
                  <a:gd name="T33" fmla="*/ 40 h 60"/>
                  <a:gd name="T34" fmla="*/ 8 w 68"/>
                  <a:gd name="T35" fmla="*/ 48 h 60"/>
                  <a:gd name="T36" fmla="*/ 10 w 68"/>
                  <a:gd name="T37" fmla="*/ 48 h 60"/>
                  <a:gd name="T38" fmla="*/ 12 w 68"/>
                  <a:gd name="T39" fmla="*/ 56 h 60"/>
                  <a:gd name="T40" fmla="*/ 22 w 68"/>
                  <a:gd name="T41" fmla="*/ 60 h 60"/>
                  <a:gd name="T42" fmla="*/ 22 w 68"/>
                  <a:gd name="T43" fmla="*/ 60 h 60"/>
                  <a:gd name="T44" fmla="*/ 28 w 68"/>
                  <a:gd name="T45" fmla="*/ 56 h 60"/>
                  <a:gd name="T46" fmla="*/ 34 w 68"/>
                  <a:gd name="T47" fmla="*/ 54 h 60"/>
                  <a:gd name="T48" fmla="*/ 52 w 68"/>
                  <a:gd name="T49" fmla="*/ 58 h 60"/>
                  <a:gd name="T50" fmla="*/ 52 w 68"/>
                  <a:gd name="T51" fmla="*/ 52 h 60"/>
                  <a:gd name="T52" fmla="*/ 52 w 68"/>
                  <a:gd name="T53" fmla="*/ 52 h 60"/>
                  <a:gd name="T54" fmla="*/ 54 w 68"/>
                  <a:gd name="T55" fmla="*/ 44 h 60"/>
                  <a:gd name="T56" fmla="*/ 56 w 68"/>
                  <a:gd name="T57" fmla="*/ 38 h 60"/>
                  <a:gd name="T58" fmla="*/ 58 w 68"/>
                  <a:gd name="T59" fmla="*/ 34 h 60"/>
                  <a:gd name="T60" fmla="*/ 62 w 68"/>
                  <a:gd name="T61" fmla="*/ 32 h 60"/>
                  <a:gd name="T62" fmla="*/ 62 w 68"/>
                  <a:gd name="T63" fmla="*/ 3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8" h="60">
                    <a:moveTo>
                      <a:pt x="62" y="32"/>
                    </a:moveTo>
                    <a:lnTo>
                      <a:pt x="68" y="24"/>
                    </a:lnTo>
                    <a:lnTo>
                      <a:pt x="68" y="24"/>
                    </a:lnTo>
                    <a:lnTo>
                      <a:pt x="68" y="24"/>
                    </a:lnTo>
                    <a:lnTo>
                      <a:pt x="68" y="24"/>
                    </a:lnTo>
                    <a:lnTo>
                      <a:pt x="48" y="8"/>
                    </a:lnTo>
                    <a:lnTo>
                      <a:pt x="48" y="8"/>
                    </a:lnTo>
                    <a:lnTo>
                      <a:pt x="40" y="4"/>
                    </a:lnTo>
                    <a:lnTo>
                      <a:pt x="34" y="0"/>
                    </a:lnTo>
                    <a:lnTo>
                      <a:pt x="28" y="0"/>
                    </a:lnTo>
                    <a:lnTo>
                      <a:pt x="22" y="0"/>
                    </a:lnTo>
                    <a:lnTo>
                      <a:pt x="14" y="2"/>
                    </a:lnTo>
                    <a:lnTo>
                      <a:pt x="14" y="20"/>
                    </a:lnTo>
                    <a:lnTo>
                      <a:pt x="14" y="20"/>
                    </a:lnTo>
                    <a:lnTo>
                      <a:pt x="10" y="28"/>
                    </a:lnTo>
                    <a:lnTo>
                      <a:pt x="4" y="36"/>
                    </a:lnTo>
                    <a:lnTo>
                      <a:pt x="0" y="40"/>
                    </a:lnTo>
                    <a:lnTo>
                      <a:pt x="8" y="48"/>
                    </a:lnTo>
                    <a:lnTo>
                      <a:pt x="10" y="48"/>
                    </a:lnTo>
                    <a:lnTo>
                      <a:pt x="12" y="56"/>
                    </a:lnTo>
                    <a:lnTo>
                      <a:pt x="22" y="60"/>
                    </a:lnTo>
                    <a:lnTo>
                      <a:pt x="22" y="60"/>
                    </a:lnTo>
                    <a:lnTo>
                      <a:pt x="28" y="56"/>
                    </a:lnTo>
                    <a:lnTo>
                      <a:pt x="34" y="54"/>
                    </a:lnTo>
                    <a:lnTo>
                      <a:pt x="52" y="58"/>
                    </a:lnTo>
                    <a:lnTo>
                      <a:pt x="52" y="52"/>
                    </a:lnTo>
                    <a:lnTo>
                      <a:pt x="52" y="52"/>
                    </a:lnTo>
                    <a:lnTo>
                      <a:pt x="54" y="44"/>
                    </a:lnTo>
                    <a:lnTo>
                      <a:pt x="56" y="38"/>
                    </a:lnTo>
                    <a:lnTo>
                      <a:pt x="58" y="34"/>
                    </a:lnTo>
                    <a:lnTo>
                      <a:pt x="62" y="32"/>
                    </a:lnTo>
                    <a:lnTo>
                      <a:pt x="62" y="32"/>
                    </a:lnTo>
                    <a:close/>
                  </a:path>
                </a:pathLst>
              </a:custGeom>
              <a:solidFill>
                <a:srgbClr val="A5A5A5"/>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89" name="MH_Other_29"/>
              <p:cNvSpPr>
                <a:spLocks/>
              </p:cNvSpPr>
              <p:nvPr>
                <p:custDataLst>
                  <p:tags r:id="rId44"/>
                </p:custDataLst>
              </p:nvPr>
            </p:nvSpPr>
            <p:spPr bwMode="auto">
              <a:xfrm>
                <a:off x="5547574" y="3386658"/>
                <a:ext cx="506815" cy="352439"/>
              </a:xfrm>
              <a:custGeom>
                <a:avLst/>
                <a:gdLst>
                  <a:gd name="T0" fmla="*/ 258 w 378"/>
                  <a:gd name="T1" fmla="*/ 78 h 292"/>
                  <a:gd name="T2" fmla="*/ 240 w 378"/>
                  <a:gd name="T3" fmla="*/ 46 h 292"/>
                  <a:gd name="T4" fmla="*/ 204 w 378"/>
                  <a:gd name="T5" fmla="*/ 38 h 292"/>
                  <a:gd name="T6" fmla="*/ 194 w 378"/>
                  <a:gd name="T7" fmla="*/ 28 h 292"/>
                  <a:gd name="T8" fmla="*/ 166 w 378"/>
                  <a:gd name="T9" fmla="*/ 16 h 292"/>
                  <a:gd name="T10" fmla="*/ 164 w 378"/>
                  <a:gd name="T11" fmla="*/ 0 h 292"/>
                  <a:gd name="T12" fmla="*/ 148 w 378"/>
                  <a:gd name="T13" fmla="*/ 12 h 292"/>
                  <a:gd name="T14" fmla="*/ 140 w 378"/>
                  <a:gd name="T15" fmla="*/ 26 h 292"/>
                  <a:gd name="T16" fmla="*/ 126 w 378"/>
                  <a:gd name="T17" fmla="*/ 46 h 292"/>
                  <a:gd name="T18" fmla="*/ 120 w 378"/>
                  <a:gd name="T19" fmla="*/ 52 h 292"/>
                  <a:gd name="T20" fmla="*/ 108 w 378"/>
                  <a:gd name="T21" fmla="*/ 42 h 292"/>
                  <a:gd name="T22" fmla="*/ 96 w 378"/>
                  <a:gd name="T23" fmla="*/ 38 h 292"/>
                  <a:gd name="T24" fmla="*/ 76 w 378"/>
                  <a:gd name="T25" fmla="*/ 46 h 292"/>
                  <a:gd name="T26" fmla="*/ 32 w 378"/>
                  <a:gd name="T27" fmla="*/ 50 h 292"/>
                  <a:gd name="T28" fmla="*/ 20 w 378"/>
                  <a:gd name="T29" fmla="*/ 32 h 292"/>
                  <a:gd name="T30" fmla="*/ 4 w 378"/>
                  <a:gd name="T31" fmla="*/ 34 h 292"/>
                  <a:gd name="T32" fmla="*/ 2 w 378"/>
                  <a:gd name="T33" fmla="*/ 36 h 292"/>
                  <a:gd name="T34" fmla="*/ 8 w 378"/>
                  <a:gd name="T35" fmla="*/ 42 h 292"/>
                  <a:gd name="T36" fmla="*/ 10 w 378"/>
                  <a:gd name="T37" fmla="*/ 42 h 292"/>
                  <a:gd name="T38" fmla="*/ 40 w 378"/>
                  <a:gd name="T39" fmla="*/ 76 h 292"/>
                  <a:gd name="T40" fmla="*/ 98 w 378"/>
                  <a:gd name="T41" fmla="*/ 96 h 292"/>
                  <a:gd name="T42" fmla="*/ 118 w 378"/>
                  <a:gd name="T43" fmla="*/ 128 h 292"/>
                  <a:gd name="T44" fmla="*/ 140 w 378"/>
                  <a:gd name="T45" fmla="*/ 158 h 292"/>
                  <a:gd name="T46" fmla="*/ 152 w 378"/>
                  <a:gd name="T47" fmla="*/ 162 h 292"/>
                  <a:gd name="T48" fmla="*/ 182 w 378"/>
                  <a:gd name="T49" fmla="*/ 142 h 292"/>
                  <a:gd name="T50" fmla="*/ 200 w 378"/>
                  <a:gd name="T51" fmla="*/ 146 h 292"/>
                  <a:gd name="T52" fmla="*/ 198 w 378"/>
                  <a:gd name="T53" fmla="*/ 152 h 292"/>
                  <a:gd name="T54" fmla="*/ 168 w 378"/>
                  <a:gd name="T55" fmla="*/ 186 h 292"/>
                  <a:gd name="T56" fmla="*/ 166 w 378"/>
                  <a:gd name="T57" fmla="*/ 194 h 292"/>
                  <a:gd name="T58" fmla="*/ 152 w 378"/>
                  <a:gd name="T59" fmla="*/ 222 h 292"/>
                  <a:gd name="T60" fmla="*/ 166 w 378"/>
                  <a:gd name="T61" fmla="*/ 246 h 292"/>
                  <a:gd name="T62" fmla="*/ 178 w 378"/>
                  <a:gd name="T63" fmla="*/ 254 h 292"/>
                  <a:gd name="T64" fmla="*/ 194 w 378"/>
                  <a:gd name="T65" fmla="*/ 270 h 292"/>
                  <a:gd name="T66" fmla="*/ 204 w 378"/>
                  <a:gd name="T67" fmla="*/ 262 h 292"/>
                  <a:gd name="T68" fmla="*/ 214 w 378"/>
                  <a:gd name="T69" fmla="*/ 264 h 292"/>
                  <a:gd name="T70" fmla="*/ 230 w 378"/>
                  <a:gd name="T71" fmla="*/ 278 h 292"/>
                  <a:gd name="T72" fmla="*/ 238 w 378"/>
                  <a:gd name="T73" fmla="*/ 286 h 292"/>
                  <a:gd name="T74" fmla="*/ 248 w 378"/>
                  <a:gd name="T75" fmla="*/ 284 h 292"/>
                  <a:gd name="T76" fmla="*/ 304 w 378"/>
                  <a:gd name="T77" fmla="*/ 286 h 292"/>
                  <a:gd name="T78" fmla="*/ 312 w 378"/>
                  <a:gd name="T79" fmla="*/ 272 h 292"/>
                  <a:gd name="T80" fmla="*/ 316 w 378"/>
                  <a:gd name="T81" fmla="*/ 262 h 292"/>
                  <a:gd name="T82" fmla="*/ 324 w 378"/>
                  <a:gd name="T83" fmla="*/ 248 h 292"/>
                  <a:gd name="T84" fmla="*/ 324 w 378"/>
                  <a:gd name="T85" fmla="*/ 232 h 292"/>
                  <a:gd name="T86" fmla="*/ 330 w 378"/>
                  <a:gd name="T87" fmla="*/ 226 h 292"/>
                  <a:gd name="T88" fmla="*/ 348 w 378"/>
                  <a:gd name="T89" fmla="*/ 222 h 292"/>
                  <a:gd name="T90" fmla="*/ 378 w 378"/>
                  <a:gd name="T91" fmla="*/ 238 h 292"/>
                  <a:gd name="T92" fmla="*/ 362 w 378"/>
                  <a:gd name="T93" fmla="*/ 196 h 292"/>
                  <a:gd name="T94" fmla="*/ 348 w 378"/>
                  <a:gd name="T95" fmla="*/ 194 h 292"/>
                  <a:gd name="T96" fmla="*/ 312 w 378"/>
                  <a:gd name="T97" fmla="*/ 172 h 292"/>
                  <a:gd name="T98" fmla="*/ 292 w 378"/>
                  <a:gd name="T99" fmla="*/ 146 h 292"/>
                  <a:gd name="T100" fmla="*/ 270 w 378"/>
                  <a:gd name="T101" fmla="*/ 94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8" h="292">
                    <a:moveTo>
                      <a:pt x="264" y="86"/>
                    </a:moveTo>
                    <a:lnTo>
                      <a:pt x="264" y="86"/>
                    </a:lnTo>
                    <a:lnTo>
                      <a:pt x="258" y="78"/>
                    </a:lnTo>
                    <a:lnTo>
                      <a:pt x="252" y="70"/>
                    </a:lnTo>
                    <a:lnTo>
                      <a:pt x="240" y="46"/>
                    </a:lnTo>
                    <a:lnTo>
                      <a:pt x="240" y="46"/>
                    </a:lnTo>
                    <a:lnTo>
                      <a:pt x="226" y="44"/>
                    </a:lnTo>
                    <a:lnTo>
                      <a:pt x="214" y="42"/>
                    </a:lnTo>
                    <a:lnTo>
                      <a:pt x="204" y="38"/>
                    </a:lnTo>
                    <a:lnTo>
                      <a:pt x="198" y="34"/>
                    </a:lnTo>
                    <a:lnTo>
                      <a:pt x="198" y="34"/>
                    </a:lnTo>
                    <a:lnTo>
                      <a:pt x="194" y="28"/>
                    </a:lnTo>
                    <a:lnTo>
                      <a:pt x="188" y="24"/>
                    </a:lnTo>
                    <a:lnTo>
                      <a:pt x="170" y="18"/>
                    </a:lnTo>
                    <a:lnTo>
                      <a:pt x="166" y="16"/>
                    </a:lnTo>
                    <a:lnTo>
                      <a:pt x="170" y="2"/>
                    </a:lnTo>
                    <a:lnTo>
                      <a:pt x="168" y="2"/>
                    </a:lnTo>
                    <a:lnTo>
                      <a:pt x="164" y="0"/>
                    </a:lnTo>
                    <a:lnTo>
                      <a:pt x="164" y="0"/>
                    </a:lnTo>
                    <a:lnTo>
                      <a:pt x="152" y="8"/>
                    </a:lnTo>
                    <a:lnTo>
                      <a:pt x="148" y="12"/>
                    </a:lnTo>
                    <a:lnTo>
                      <a:pt x="144" y="16"/>
                    </a:lnTo>
                    <a:lnTo>
                      <a:pt x="144" y="16"/>
                    </a:lnTo>
                    <a:lnTo>
                      <a:pt x="140" y="26"/>
                    </a:lnTo>
                    <a:lnTo>
                      <a:pt x="132" y="32"/>
                    </a:lnTo>
                    <a:lnTo>
                      <a:pt x="132" y="32"/>
                    </a:lnTo>
                    <a:lnTo>
                      <a:pt x="126" y="46"/>
                    </a:lnTo>
                    <a:lnTo>
                      <a:pt x="124" y="50"/>
                    </a:lnTo>
                    <a:lnTo>
                      <a:pt x="120" y="52"/>
                    </a:lnTo>
                    <a:lnTo>
                      <a:pt x="120" y="52"/>
                    </a:lnTo>
                    <a:lnTo>
                      <a:pt x="118" y="52"/>
                    </a:lnTo>
                    <a:lnTo>
                      <a:pt x="116" y="48"/>
                    </a:lnTo>
                    <a:lnTo>
                      <a:pt x="108" y="42"/>
                    </a:lnTo>
                    <a:lnTo>
                      <a:pt x="108" y="42"/>
                    </a:lnTo>
                    <a:lnTo>
                      <a:pt x="102" y="40"/>
                    </a:lnTo>
                    <a:lnTo>
                      <a:pt x="96" y="38"/>
                    </a:lnTo>
                    <a:lnTo>
                      <a:pt x="88" y="40"/>
                    </a:lnTo>
                    <a:lnTo>
                      <a:pt x="88" y="40"/>
                    </a:lnTo>
                    <a:lnTo>
                      <a:pt x="76" y="46"/>
                    </a:lnTo>
                    <a:lnTo>
                      <a:pt x="62" y="50"/>
                    </a:lnTo>
                    <a:lnTo>
                      <a:pt x="32" y="50"/>
                    </a:lnTo>
                    <a:lnTo>
                      <a:pt x="32" y="50"/>
                    </a:lnTo>
                    <a:lnTo>
                      <a:pt x="26" y="44"/>
                    </a:lnTo>
                    <a:lnTo>
                      <a:pt x="22" y="38"/>
                    </a:lnTo>
                    <a:lnTo>
                      <a:pt x="20" y="32"/>
                    </a:lnTo>
                    <a:lnTo>
                      <a:pt x="20" y="22"/>
                    </a:lnTo>
                    <a:lnTo>
                      <a:pt x="8" y="18"/>
                    </a:lnTo>
                    <a:lnTo>
                      <a:pt x="4" y="34"/>
                    </a:lnTo>
                    <a:lnTo>
                      <a:pt x="4" y="34"/>
                    </a:lnTo>
                    <a:lnTo>
                      <a:pt x="4" y="36"/>
                    </a:lnTo>
                    <a:lnTo>
                      <a:pt x="2" y="36"/>
                    </a:lnTo>
                    <a:lnTo>
                      <a:pt x="0" y="40"/>
                    </a:lnTo>
                    <a:lnTo>
                      <a:pt x="8" y="42"/>
                    </a:lnTo>
                    <a:lnTo>
                      <a:pt x="8" y="42"/>
                    </a:lnTo>
                    <a:lnTo>
                      <a:pt x="10" y="42"/>
                    </a:lnTo>
                    <a:lnTo>
                      <a:pt x="10" y="42"/>
                    </a:lnTo>
                    <a:lnTo>
                      <a:pt x="10" y="42"/>
                    </a:lnTo>
                    <a:lnTo>
                      <a:pt x="28" y="66"/>
                    </a:lnTo>
                    <a:lnTo>
                      <a:pt x="40" y="76"/>
                    </a:lnTo>
                    <a:lnTo>
                      <a:pt x="40" y="76"/>
                    </a:lnTo>
                    <a:lnTo>
                      <a:pt x="68" y="86"/>
                    </a:lnTo>
                    <a:lnTo>
                      <a:pt x="98" y="96"/>
                    </a:lnTo>
                    <a:lnTo>
                      <a:pt x="98" y="96"/>
                    </a:lnTo>
                    <a:lnTo>
                      <a:pt x="104" y="102"/>
                    </a:lnTo>
                    <a:lnTo>
                      <a:pt x="112" y="112"/>
                    </a:lnTo>
                    <a:lnTo>
                      <a:pt x="118" y="128"/>
                    </a:lnTo>
                    <a:lnTo>
                      <a:pt x="124" y="150"/>
                    </a:lnTo>
                    <a:lnTo>
                      <a:pt x="124" y="150"/>
                    </a:lnTo>
                    <a:lnTo>
                      <a:pt x="140" y="158"/>
                    </a:lnTo>
                    <a:lnTo>
                      <a:pt x="146" y="162"/>
                    </a:lnTo>
                    <a:lnTo>
                      <a:pt x="152" y="162"/>
                    </a:lnTo>
                    <a:lnTo>
                      <a:pt x="152" y="162"/>
                    </a:lnTo>
                    <a:lnTo>
                      <a:pt x="180" y="144"/>
                    </a:lnTo>
                    <a:lnTo>
                      <a:pt x="180" y="144"/>
                    </a:lnTo>
                    <a:lnTo>
                      <a:pt x="182" y="142"/>
                    </a:lnTo>
                    <a:lnTo>
                      <a:pt x="184" y="144"/>
                    </a:lnTo>
                    <a:lnTo>
                      <a:pt x="198" y="146"/>
                    </a:lnTo>
                    <a:lnTo>
                      <a:pt x="200" y="146"/>
                    </a:lnTo>
                    <a:lnTo>
                      <a:pt x="200" y="150"/>
                    </a:lnTo>
                    <a:lnTo>
                      <a:pt x="198" y="152"/>
                    </a:lnTo>
                    <a:lnTo>
                      <a:pt x="198" y="152"/>
                    </a:lnTo>
                    <a:lnTo>
                      <a:pt x="192" y="174"/>
                    </a:lnTo>
                    <a:lnTo>
                      <a:pt x="186" y="186"/>
                    </a:lnTo>
                    <a:lnTo>
                      <a:pt x="168" y="186"/>
                    </a:lnTo>
                    <a:lnTo>
                      <a:pt x="168" y="186"/>
                    </a:lnTo>
                    <a:lnTo>
                      <a:pt x="168" y="186"/>
                    </a:lnTo>
                    <a:lnTo>
                      <a:pt x="166" y="194"/>
                    </a:lnTo>
                    <a:lnTo>
                      <a:pt x="164" y="202"/>
                    </a:lnTo>
                    <a:lnTo>
                      <a:pt x="152" y="222"/>
                    </a:lnTo>
                    <a:lnTo>
                      <a:pt x="152" y="222"/>
                    </a:lnTo>
                    <a:lnTo>
                      <a:pt x="148" y="228"/>
                    </a:lnTo>
                    <a:lnTo>
                      <a:pt x="148" y="234"/>
                    </a:lnTo>
                    <a:lnTo>
                      <a:pt x="166" y="246"/>
                    </a:lnTo>
                    <a:lnTo>
                      <a:pt x="166" y="246"/>
                    </a:lnTo>
                    <a:lnTo>
                      <a:pt x="172" y="252"/>
                    </a:lnTo>
                    <a:lnTo>
                      <a:pt x="178" y="254"/>
                    </a:lnTo>
                    <a:lnTo>
                      <a:pt x="182" y="254"/>
                    </a:lnTo>
                    <a:lnTo>
                      <a:pt x="186" y="266"/>
                    </a:lnTo>
                    <a:lnTo>
                      <a:pt x="194" y="270"/>
                    </a:lnTo>
                    <a:lnTo>
                      <a:pt x="200" y="266"/>
                    </a:lnTo>
                    <a:lnTo>
                      <a:pt x="200" y="266"/>
                    </a:lnTo>
                    <a:lnTo>
                      <a:pt x="204" y="262"/>
                    </a:lnTo>
                    <a:lnTo>
                      <a:pt x="208" y="262"/>
                    </a:lnTo>
                    <a:lnTo>
                      <a:pt x="208" y="262"/>
                    </a:lnTo>
                    <a:lnTo>
                      <a:pt x="214" y="264"/>
                    </a:lnTo>
                    <a:lnTo>
                      <a:pt x="218" y="266"/>
                    </a:lnTo>
                    <a:lnTo>
                      <a:pt x="224" y="270"/>
                    </a:lnTo>
                    <a:lnTo>
                      <a:pt x="230" y="278"/>
                    </a:lnTo>
                    <a:lnTo>
                      <a:pt x="230" y="278"/>
                    </a:lnTo>
                    <a:lnTo>
                      <a:pt x="236" y="286"/>
                    </a:lnTo>
                    <a:lnTo>
                      <a:pt x="238" y="286"/>
                    </a:lnTo>
                    <a:lnTo>
                      <a:pt x="238" y="286"/>
                    </a:lnTo>
                    <a:lnTo>
                      <a:pt x="242" y="284"/>
                    </a:lnTo>
                    <a:lnTo>
                      <a:pt x="248" y="284"/>
                    </a:lnTo>
                    <a:lnTo>
                      <a:pt x="264" y="288"/>
                    </a:lnTo>
                    <a:lnTo>
                      <a:pt x="284" y="292"/>
                    </a:lnTo>
                    <a:lnTo>
                      <a:pt x="304" y="286"/>
                    </a:lnTo>
                    <a:lnTo>
                      <a:pt x="312" y="282"/>
                    </a:lnTo>
                    <a:lnTo>
                      <a:pt x="318" y="278"/>
                    </a:lnTo>
                    <a:lnTo>
                      <a:pt x="312" y="272"/>
                    </a:lnTo>
                    <a:lnTo>
                      <a:pt x="312" y="272"/>
                    </a:lnTo>
                    <a:lnTo>
                      <a:pt x="312" y="268"/>
                    </a:lnTo>
                    <a:lnTo>
                      <a:pt x="316" y="262"/>
                    </a:lnTo>
                    <a:lnTo>
                      <a:pt x="316" y="262"/>
                    </a:lnTo>
                    <a:lnTo>
                      <a:pt x="322" y="256"/>
                    </a:lnTo>
                    <a:lnTo>
                      <a:pt x="324" y="248"/>
                    </a:lnTo>
                    <a:lnTo>
                      <a:pt x="324" y="238"/>
                    </a:lnTo>
                    <a:lnTo>
                      <a:pt x="324" y="238"/>
                    </a:lnTo>
                    <a:lnTo>
                      <a:pt x="324" y="232"/>
                    </a:lnTo>
                    <a:lnTo>
                      <a:pt x="326" y="230"/>
                    </a:lnTo>
                    <a:lnTo>
                      <a:pt x="326" y="230"/>
                    </a:lnTo>
                    <a:lnTo>
                      <a:pt x="330" y="226"/>
                    </a:lnTo>
                    <a:lnTo>
                      <a:pt x="340" y="222"/>
                    </a:lnTo>
                    <a:lnTo>
                      <a:pt x="340" y="222"/>
                    </a:lnTo>
                    <a:lnTo>
                      <a:pt x="348" y="222"/>
                    </a:lnTo>
                    <a:lnTo>
                      <a:pt x="356" y="226"/>
                    </a:lnTo>
                    <a:lnTo>
                      <a:pt x="366" y="230"/>
                    </a:lnTo>
                    <a:lnTo>
                      <a:pt x="378" y="238"/>
                    </a:lnTo>
                    <a:lnTo>
                      <a:pt x="372" y="222"/>
                    </a:lnTo>
                    <a:lnTo>
                      <a:pt x="364" y="210"/>
                    </a:lnTo>
                    <a:lnTo>
                      <a:pt x="362" y="196"/>
                    </a:lnTo>
                    <a:lnTo>
                      <a:pt x="348" y="194"/>
                    </a:lnTo>
                    <a:lnTo>
                      <a:pt x="348" y="194"/>
                    </a:lnTo>
                    <a:lnTo>
                      <a:pt x="348" y="194"/>
                    </a:lnTo>
                    <a:lnTo>
                      <a:pt x="348" y="194"/>
                    </a:lnTo>
                    <a:lnTo>
                      <a:pt x="348" y="194"/>
                    </a:lnTo>
                    <a:lnTo>
                      <a:pt x="312" y="172"/>
                    </a:lnTo>
                    <a:lnTo>
                      <a:pt x="294" y="170"/>
                    </a:lnTo>
                    <a:lnTo>
                      <a:pt x="294" y="166"/>
                    </a:lnTo>
                    <a:lnTo>
                      <a:pt x="292" y="146"/>
                    </a:lnTo>
                    <a:lnTo>
                      <a:pt x="292" y="146"/>
                    </a:lnTo>
                    <a:lnTo>
                      <a:pt x="276" y="106"/>
                    </a:lnTo>
                    <a:lnTo>
                      <a:pt x="270" y="94"/>
                    </a:lnTo>
                    <a:lnTo>
                      <a:pt x="264" y="86"/>
                    </a:lnTo>
                    <a:lnTo>
                      <a:pt x="264" y="86"/>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90" name="MH_Other_30"/>
              <p:cNvSpPr>
                <a:spLocks/>
              </p:cNvSpPr>
              <p:nvPr>
                <p:custDataLst>
                  <p:tags r:id="rId45"/>
                </p:custDataLst>
              </p:nvPr>
            </p:nvSpPr>
            <p:spPr bwMode="auto">
              <a:xfrm>
                <a:off x="5280840" y="2712811"/>
                <a:ext cx="472295" cy="606196"/>
              </a:xfrm>
              <a:custGeom>
                <a:avLst/>
                <a:gdLst>
                  <a:gd name="T0" fmla="*/ 312 w 352"/>
                  <a:gd name="T1" fmla="*/ 144 h 502"/>
                  <a:gd name="T2" fmla="*/ 272 w 352"/>
                  <a:gd name="T3" fmla="*/ 120 h 502"/>
                  <a:gd name="T4" fmla="*/ 280 w 352"/>
                  <a:gd name="T5" fmla="*/ 94 h 502"/>
                  <a:gd name="T6" fmla="*/ 234 w 352"/>
                  <a:gd name="T7" fmla="*/ 76 h 502"/>
                  <a:gd name="T8" fmla="*/ 234 w 352"/>
                  <a:gd name="T9" fmla="*/ 36 h 502"/>
                  <a:gd name="T10" fmla="*/ 224 w 352"/>
                  <a:gd name="T11" fmla="*/ 40 h 502"/>
                  <a:gd name="T12" fmla="*/ 206 w 352"/>
                  <a:gd name="T13" fmla="*/ 8 h 502"/>
                  <a:gd name="T14" fmla="*/ 178 w 352"/>
                  <a:gd name="T15" fmla="*/ 16 h 502"/>
                  <a:gd name="T16" fmla="*/ 146 w 352"/>
                  <a:gd name="T17" fmla="*/ 64 h 502"/>
                  <a:gd name="T18" fmla="*/ 118 w 352"/>
                  <a:gd name="T19" fmla="*/ 76 h 502"/>
                  <a:gd name="T20" fmla="*/ 92 w 352"/>
                  <a:gd name="T21" fmla="*/ 70 h 502"/>
                  <a:gd name="T22" fmla="*/ 76 w 352"/>
                  <a:gd name="T23" fmla="*/ 100 h 502"/>
                  <a:gd name="T24" fmla="*/ 48 w 352"/>
                  <a:gd name="T25" fmla="*/ 92 h 502"/>
                  <a:gd name="T26" fmla="*/ 34 w 352"/>
                  <a:gd name="T27" fmla="*/ 64 h 502"/>
                  <a:gd name="T28" fmla="*/ 16 w 352"/>
                  <a:gd name="T29" fmla="*/ 96 h 502"/>
                  <a:gd name="T30" fmla="*/ 8 w 352"/>
                  <a:gd name="T31" fmla="*/ 108 h 502"/>
                  <a:gd name="T32" fmla="*/ 30 w 352"/>
                  <a:gd name="T33" fmla="*/ 168 h 502"/>
                  <a:gd name="T34" fmla="*/ 30 w 352"/>
                  <a:gd name="T35" fmla="*/ 196 h 502"/>
                  <a:gd name="T36" fmla="*/ 42 w 352"/>
                  <a:gd name="T37" fmla="*/ 224 h 502"/>
                  <a:gd name="T38" fmla="*/ 48 w 352"/>
                  <a:gd name="T39" fmla="*/ 240 h 502"/>
                  <a:gd name="T40" fmla="*/ 38 w 352"/>
                  <a:gd name="T41" fmla="*/ 284 h 502"/>
                  <a:gd name="T42" fmla="*/ 8 w 352"/>
                  <a:gd name="T43" fmla="*/ 332 h 502"/>
                  <a:gd name="T44" fmla="*/ 48 w 352"/>
                  <a:gd name="T45" fmla="*/ 378 h 502"/>
                  <a:gd name="T46" fmla="*/ 32 w 352"/>
                  <a:gd name="T47" fmla="*/ 416 h 502"/>
                  <a:gd name="T48" fmla="*/ 20 w 352"/>
                  <a:gd name="T49" fmla="*/ 450 h 502"/>
                  <a:gd name="T50" fmla="*/ 12 w 352"/>
                  <a:gd name="T51" fmla="*/ 466 h 502"/>
                  <a:gd name="T52" fmla="*/ 26 w 352"/>
                  <a:gd name="T53" fmla="*/ 482 h 502"/>
                  <a:gd name="T54" fmla="*/ 28 w 352"/>
                  <a:gd name="T55" fmla="*/ 488 h 502"/>
                  <a:gd name="T56" fmla="*/ 30 w 352"/>
                  <a:gd name="T57" fmla="*/ 492 h 502"/>
                  <a:gd name="T58" fmla="*/ 94 w 352"/>
                  <a:gd name="T59" fmla="*/ 496 h 502"/>
                  <a:gd name="T60" fmla="*/ 114 w 352"/>
                  <a:gd name="T61" fmla="*/ 464 h 502"/>
                  <a:gd name="T62" fmla="*/ 208 w 352"/>
                  <a:gd name="T63" fmla="*/ 352 h 502"/>
                  <a:gd name="T64" fmla="*/ 240 w 352"/>
                  <a:gd name="T65" fmla="*/ 332 h 502"/>
                  <a:gd name="T66" fmla="*/ 234 w 352"/>
                  <a:gd name="T67" fmla="*/ 312 h 502"/>
                  <a:gd name="T68" fmla="*/ 218 w 352"/>
                  <a:gd name="T69" fmla="*/ 296 h 502"/>
                  <a:gd name="T70" fmla="*/ 180 w 352"/>
                  <a:gd name="T71" fmla="*/ 276 h 502"/>
                  <a:gd name="T72" fmla="*/ 170 w 352"/>
                  <a:gd name="T73" fmla="*/ 242 h 502"/>
                  <a:gd name="T74" fmla="*/ 116 w 352"/>
                  <a:gd name="T75" fmla="*/ 228 h 502"/>
                  <a:gd name="T76" fmla="*/ 98 w 352"/>
                  <a:gd name="T77" fmla="*/ 218 h 502"/>
                  <a:gd name="T78" fmla="*/ 98 w 352"/>
                  <a:gd name="T79" fmla="*/ 202 h 502"/>
                  <a:gd name="T80" fmla="*/ 118 w 352"/>
                  <a:gd name="T81" fmla="*/ 180 h 502"/>
                  <a:gd name="T82" fmla="*/ 114 w 352"/>
                  <a:gd name="T83" fmla="*/ 158 h 502"/>
                  <a:gd name="T84" fmla="*/ 134 w 352"/>
                  <a:gd name="T85" fmla="*/ 148 h 502"/>
                  <a:gd name="T86" fmla="*/ 148 w 352"/>
                  <a:gd name="T87" fmla="*/ 140 h 502"/>
                  <a:gd name="T88" fmla="*/ 148 w 352"/>
                  <a:gd name="T89" fmla="*/ 118 h 502"/>
                  <a:gd name="T90" fmla="*/ 172 w 352"/>
                  <a:gd name="T91" fmla="*/ 120 h 502"/>
                  <a:gd name="T92" fmla="*/ 214 w 352"/>
                  <a:gd name="T93" fmla="*/ 144 h 502"/>
                  <a:gd name="T94" fmla="*/ 204 w 352"/>
                  <a:gd name="T95" fmla="*/ 154 h 502"/>
                  <a:gd name="T96" fmla="*/ 226 w 352"/>
                  <a:gd name="T97" fmla="*/ 168 h 502"/>
                  <a:gd name="T98" fmla="*/ 236 w 352"/>
                  <a:gd name="T99" fmla="*/ 180 h 502"/>
                  <a:gd name="T100" fmla="*/ 252 w 352"/>
                  <a:gd name="T101" fmla="*/ 220 h 502"/>
                  <a:gd name="T102" fmla="*/ 314 w 352"/>
                  <a:gd name="T103" fmla="*/ 236 h 502"/>
                  <a:gd name="T104" fmla="*/ 336 w 352"/>
                  <a:gd name="T105" fmla="*/ 188 h 502"/>
                  <a:gd name="T106" fmla="*/ 352 w 352"/>
                  <a:gd name="T107" fmla="*/ 176 h 502"/>
                  <a:gd name="T108" fmla="*/ 326 w 352"/>
                  <a:gd name="T109" fmla="*/ 15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2" h="502">
                    <a:moveTo>
                      <a:pt x="324" y="152"/>
                    </a:moveTo>
                    <a:lnTo>
                      <a:pt x="318" y="148"/>
                    </a:lnTo>
                    <a:lnTo>
                      <a:pt x="318" y="148"/>
                    </a:lnTo>
                    <a:lnTo>
                      <a:pt x="316" y="148"/>
                    </a:lnTo>
                    <a:lnTo>
                      <a:pt x="312" y="144"/>
                    </a:lnTo>
                    <a:lnTo>
                      <a:pt x="290" y="136"/>
                    </a:lnTo>
                    <a:lnTo>
                      <a:pt x="284" y="136"/>
                    </a:lnTo>
                    <a:lnTo>
                      <a:pt x="280" y="138"/>
                    </a:lnTo>
                    <a:lnTo>
                      <a:pt x="270" y="122"/>
                    </a:lnTo>
                    <a:lnTo>
                      <a:pt x="272" y="120"/>
                    </a:lnTo>
                    <a:lnTo>
                      <a:pt x="278" y="112"/>
                    </a:lnTo>
                    <a:lnTo>
                      <a:pt x="278" y="104"/>
                    </a:lnTo>
                    <a:lnTo>
                      <a:pt x="278" y="102"/>
                    </a:lnTo>
                    <a:lnTo>
                      <a:pt x="282" y="96"/>
                    </a:lnTo>
                    <a:lnTo>
                      <a:pt x="280" y="94"/>
                    </a:lnTo>
                    <a:lnTo>
                      <a:pt x="268" y="92"/>
                    </a:lnTo>
                    <a:lnTo>
                      <a:pt x="268" y="92"/>
                    </a:lnTo>
                    <a:lnTo>
                      <a:pt x="246" y="88"/>
                    </a:lnTo>
                    <a:lnTo>
                      <a:pt x="246" y="88"/>
                    </a:lnTo>
                    <a:lnTo>
                      <a:pt x="234" y="76"/>
                    </a:lnTo>
                    <a:lnTo>
                      <a:pt x="234" y="76"/>
                    </a:lnTo>
                    <a:lnTo>
                      <a:pt x="230" y="68"/>
                    </a:lnTo>
                    <a:lnTo>
                      <a:pt x="228" y="64"/>
                    </a:lnTo>
                    <a:lnTo>
                      <a:pt x="234" y="48"/>
                    </a:lnTo>
                    <a:lnTo>
                      <a:pt x="234" y="36"/>
                    </a:lnTo>
                    <a:lnTo>
                      <a:pt x="234" y="32"/>
                    </a:lnTo>
                    <a:lnTo>
                      <a:pt x="228" y="40"/>
                    </a:lnTo>
                    <a:lnTo>
                      <a:pt x="226" y="40"/>
                    </a:lnTo>
                    <a:lnTo>
                      <a:pt x="226" y="42"/>
                    </a:lnTo>
                    <a:lnTo>
                      <a:pt x="224" y="40"/>
                    </a:lnTo>
                    <a:lnTo>
                      <a:pt x="222" y="40"/>
                    </a:lnTo>
                    <a:lnTo>
                      <a:pt x="210" y="30"/>
                    </a:lnTo>
                    <a:lnTo>
                      <a:pt x="208" y="28"/>
                    </a:lnTo>
                    <a:lnTo>
                      <a:pt x="208" y="26"/>
                    </a:lnTo>
                    <a:lnTo>
                      <a:pt x="206" y="8"/>
                    </a:lnTo>
                    <a:lnTo>
                      <a:pt x="200" y="0"/>
                    </a:lnTo>
                    <a:lnTo>
                      <a:pt x="188" y="0"/>
                    </a:lnTo>
                    <a:lnTo>
                      <a:pt x="180" y="14"/>
                    </a:lnTo>
                    <a:lnTo>
                      <a:pt x="180" y="16"/>
                    </a:lnTo>
                    <a:lnTo>
                      <a:pt x="178" y="16"/>
                    </a:lnTo>
                    <a:lnTo>
                      <a:pt x="160" y="12"/>
                    </a:lnTo>
                    <a:lnTo>
                      <a:pt x="156" y="30"/>
                    </a:lnTo>
                    <a:lnTo>
                      <a:pt x="156" y="48"/>
                    </a:lnTo>
                    <a:lnTo>
                      <a:pt x="156" y="48"/>
                    </a:lnTo>
                    <a:lnTo>
                      <a:pt x="146" y="64"/>
                    </a:lnTo>
                    <a:lnTo>
                      <a:pt x="146" y="66"/>
                    </a:lnTo>
                    <a:lnTo>
                      <a:pt x="144" y="66"/>
                    </a:lnTo>
                    <a:lnTo>
                      <a:pt x="142" y="66"/>
                    </a:lnTo>
                    <a:lnTo>
                      <a:pt x="130" y="68"/>
                    </a:lnTo>
                    <a:lnTo>
                      <a:pt x="118" y="76"/>
                    </a:lnTo>
                    <a:lnTo>
                      <a:pt x="118" y="78"/>
                    </a:lnTo>
                    <a:lnTo>
                      <a:pt x="118" y="78"/>
                    </a:lnTo>
                    <a:lnTo>
                      <a:pt x="116" y="78"/>
                    </a:lnTo>
                    <a:lnTo>
                      <a:pt x="114" y="78"/>
                    </a:lnTo>
                    <a:lnTo>
                      <a:pt x="92" y="70"/>
                    </a:lnTo>
                    <a:lnTo>
                      <a:pt x="90" y="78"/>
                    </a:lnTo>
                    <a:lnTo>
                      <a:pt x="90" y="80"/>
                    </a:lnTo>
                    <a:lnTo>
                      <a:pt x="80" y="96"/>
                    </a:lnTo>
                    <a:lnTo>
                      <a:pt x="80" y="96"/>
                    </a:lnTo>
                    <a:lnTo>
                      <a:pt x="76" y="100"/>
                    </a:lnTo>
                    <a:lnTo>
                      <a:pt x="74" y="100"/>
                    </a:lnTo>
                    <a:lnTo>
                      <a:pt x="64" y="100"/>
                    </a:lnTo>
                    <a:lnTo>
                      <a:pt x="50" y="94"/>
                    </a:lnTo>
                    <a:lnTo>
                      <a:pt x="48" y="92"/>
                    </a:lnTo>
                    <a:lnTo>
                      <a:pt x="48" y="92"/>
                    </a:lnTo>
                    <a:lnTo>
                      <a:pt x="48" y="90"/>
                    </a:lnTo>
                    <a:lnTo>
                      <a:pt x="46" y="72"/>
                    </a:lnTo>
                    <a:lnTo>
                      <a:pt x="42" y="56"/>
                    </a:lnTo>
                    <a:lnTo>
                      <a:pt x="38" y="52"/>
                    </a:lnTo>
                    <a:lnTo>
                      <a:pt x="34" y="64"/>
                    </a:lnTo>
                    <a:lnTo>
                      <a:pt x="34" y="64"/>
                    </a:lnTo>
                    <a:lnTo>
                      <a:pt x="34" y="64"/>
                    </a:lnTo>
                    <a:lnTo>
                      <a:pt x="24" y="76"/>
                    </a:lnTo>
                    <a:lnTo>
                      <a:pt x="16" y="96"/>
                    </a:lnTo>
                    <a:lnTo>
                      <a:pt x="16" y="96"/>
                    </a:lnTo>
                    <a:lnTo>
                      <a:pt x="16" y="96"/>
                    </a:lnTo>
                    <a:lnTo>
                      <a:pt x="16" y="96"/>
                    </a:lnTo>
                    <a:lnTo>
                      <a:pt x="14" y="96"/>
                    </a:lnTo>
                    <a:lnTo>
                      <a:pt x="8" y="108"/>
                    </a:lnTo>
                    <a:lnTo>
                      <a:pt x="8" y="108"/>
                    </a:lnTo>
                    <a:lnTo>
                      <a:pt x="6" y="114"/>
                    </a:lnTo>
                    <a:lnTo>
                      <a:pt x="0" y="122"/>
                    </a:lnTo>
                    <a:lnTo>
                      <a:pt x="6" y="140"/>
                    </a:lnTo>
                    <a:lnTo>
                      <a:pt x="30" y="168"/>
                    </a:lnTo>
                    <a:lnTo>
                      <a:pt x="30" y="168"/>
                    </a:lnTo>
                    <a:lnTo>
                      <a:pt x="38" y="184"/>
                    </a:lnTo>
                    <a:lnTo>
                      <a:pt x="38" y="186"/>
                    </a:lnTo>
                    <a:lnTo>
                      <a:pt x="36" y="188"/>
                    </a:lnTo>
                    <a:lnTo>
                      <a:pt x="36" y="188"/>
                    </a:lnTo>
                    <a:lnTo>
                      <a:pt x="30" y="196"/>
                    </a:lnTo>
                    <a:lnTo>
                      <a:pt x="28" y="196"/>
                    </a:lnTo>
                    <a:lnTo>
                      <a:pt x="12" y="200"/>
                    </a:lnTo>
                    <a:lnTo>
                      <a:pt x="14" y="212"/>
                    </a:lnTo>
                    <a:lnTo>
                      <a:pt x="26" y="220"/>
                    </a:lnTo>
                    <a:lnTo>
                      <a:pt x="42" y="224"/>
                    </a:lnTo>
                    <a:lnTo>
                      <a:pt x="48" y="240"/>
                    </a:lnTo>
                    <a:lnTo>
                      <a:pt x="48" y="240"/>
                    </a:lnTo>
                    <a:lnTo>
                      <a:pt x="48" y="240"/>
                    </a:lnTo>
                    <a:lnTo>
                      <a:pt x="48" y="240"/>
                    </a:lnTo>
                    <a:lnTo>
                      <a:pt x="48" y="240"/>
                    </a:lnTo>
                    <a:lnTo>
                      <a:pt x="44" y="268"/>
                    </a:lnTo>
                    <a:lnTo>
                      <a:pt x="44" y="268"/>
                    </a:lnTo>
                    <a:lnTo>
                      <a:pt x="44" y="268"/>
                    </a:lnTo>
                    <a:lnTo>
                      <a:pt x="38" y="280"/>
                    </a:lnTo>
                    <a:lnTo>
                      <a:pt x="38" y="284"/>
                    </a:lnTo>
                    <a:lnTo>
                      <a:pt x="36" y="284"/>
                    </a:lnTo>
                    <a:lnTo>
                      <a:pt x="16" y="286"/>
                    </a:lnTo>
                    <a:lnTo>
                      <a:pt x="16" y="294"/>
                    </a:lnTo>
                    <a:lnTo>
                      <a:pt x="10" y="312"/>
                    </a:lnTo>
                    <a:lnTo>
                      <a:pt x="8" y="332"/>
                    </a:lnTo>
                    <a:lnTo>
                      <a:pt x="12" y="344"/>
                    </a:lnTo>
                    <a:lnTo>
                      <a:pt x="36" y="358"/>
                    </a:lnTo>
                    <a:lnTo>
                      <a:pt x="38" y="360"/>
                    </a:lnTo>
                    <a:lnTo>
                      <a:pt x="48" y="376"/>
                    </a:lnTo>
                    <a:lnTo>
                      <a:pt x="48" y="378"/>
                    </a:lnTo>
                    <a:lnTo>
                      <a:pt x="48" y="378"/>
                    </a:lnTo>
                    <a:lnTo>
                      <a:pt x="48" y="380"/>
                    </a:lnTo>
                    <a:lnTo>
                      <a:pt x="34" y="408"/>
                    </a:lnTo>
                    <a:lnTo>
                      <a:pt x="32" y="416"/>
                    </a:lnTo>
                    <a:lnTo>
                      <a:pt x="32" y="416"/>
                    </a:lnTo>
                    <a:lnTo>
                      <a:pt x="24" y="434"/>
                    </a:lnTo>
                    <a:lnTo>
                      <a:pt x="20" y="448"/>
                    </a:lnTo>
                    <a:lnTo>
                      <a:pt x="20" y="450"/>
                    </a:lnTo>
                    <a:lnTo>
                      <a:pt x="20" y="450"/>
                    </a:lnTo>
                    <a:lnTo>
                      <a:pt x="20" y="450"/>
                    </a:lnTo>
                    <a:lnTo>
                      <a:pt x="14" y="456"/>
                    </a:lnTo>
                    <a:lnTo>
                      <a:pt x="12" y="462"/>
                    </a:lnTo>
                    <a:lnTo>
                      <a:pt x="12" y="462"/>
                    </a:lnTo>
                    <a:lnTo>
                      <a:pt x="12" y="464"/>
                    </a:lnTo>
                    <a:lnTo>
                      <a:pt x="12" y="466"/>
                    </a:lnTo>
                    <a:lnTo>
                      <a:pt x="14" y="468"/>
                    </a:lnTo>
                    <a:lnTo>
                      <a:pt x="22" y="476"/>
                    </a:lnTo>
                    <a:lnTo>
                      <a:pt x="22" y="476"/>
                    </a:lnTo>
                    <a:lnTo>
                      <a:pt x="22" y="476"/>
                    </a:lnTo>
                    <a:lnTo>
                      <a:pt x="26" y="482"/>
                    </a:lnTo>
                    <a:lnTo>
                      <a:pt x="26" y="482"/>
                    </a:lnTo>
                    <a:lnTo>
                      <a:pt x="26" y="482"/>
                    </a:lnTo>
                    <a:lnTo>
                      <a:pt x="28" y="484"/>
                    </a:lnTo>
                    <a:lnTo>
                      <a:pt x="28" y="484"/>
                    </a:lnTo>
                    <a:lnTo>
                      <a:pt x="28" y="488"/>
                    </a:lnTo>
                    <a:lnTo>
                      <a:pt x="28" y="488"/>
                    </a:lnTo>
                    <a:lnTo>
                      <a:pt x="28" y="488"/>
                    </a:lnTo>
                    <a:lnTo>
                      <a:pt x="28" y="488"/>
                    </a:lnTo>
                    <a:lnTo>
                      <a:pt x="28" y="488"/>
                    </a:lnTo>
                    <a:lnTo>
                      <a:pt x="30" y="492"/>
                    </a:lnTo>
                    <a:lnTo>
                      <a:pt x="36" y="496"/>
                    </a:lnTo>
                    <a:lnTo>
                      <a:pt x="66" y="502"/>
                    </a:lnTo>
                    <a:lnTo>
                      <a:pt x="66" y="502"/>
                    </a:lnTo>
                    <a:lnTo>
                      <a:pt x="80" y="500"/>
                    </a:lnTo>
                    <a:lnTo>
                      <a:pt x="94" y="496"/>
                    </a:lnTo>
                    <a:lnTo>
                      <a:pt x="94" y="496"/>
                    </a:lnTo>
                    <a:lnTo>
                      <a:pt x="108" y="492"/>
                    </a:lnTo>
                    <a:lnTo>
                      <a:pt x="122" y="492"/>
                    </a:lnTo>
                    <a:lnTo>
                      <a:pt x="122" y="486"/>
                    </a:lnTo>
                    <a:lnTo>
                      <a:pt x="114" y="464"/>
                    </a:lnTo>
                    <a:lnTo>
                      <a:pt x="112" y="464"/>
                    </a:lnTo>
                    <a:lnTo>
                      <a:pt x="114" y="464"/>
                    </a:lnTo>
                    <a:lnTo>
                      <a:pt x="158" y="400"/>
                    </a:lnTo>
                    <a:lnTo>
                      <a:pt x="208" y="352"/>
                    </a:lnTo>
                    <a:lnTo>
                      <a:pt x="208" y="352"/>
                    </a:lnTo>
                    <a:lnTo>
                      <a:pt x="224" y="348"/>
                    </a:lnTo>
                    <a:lnTo>
                      <a:pt x="232" y="338"/>
                    </a:lnTo>
                    <a:lnTo>
                      <a:pt x="232" y="338"/>
                    </a:lnTo>
                    <a:lnTo>
                      <a:pt x="232" y="338"/>
                    </a:lnTo>
                    <a:lnTo>
                      <a:pt x="240" y="332"/>
                    </a:lnTo>
                    <a:lnTo>
                      <a:pt x="250" y="328"/>
                    </a:lnTo>
                    <a:lnTo>
                      <a:pt x="246" y="324"/>
                    </a:lnTo>
                    <a:lnTo>
                      <a:pt x="234" y="312"/>
                    </a:lnTo>
                    <a:lnTo>
                      <a:pt x="234" y="312"/>
                    </a:lnTo>
                    <a:lnTo>
                      <a:pt x="234" y="312"/>
                    </a:lnTo>
                    <a:lnTo>
                      <a:pt x="226" y="302"/>
                    </a:lnTo>
                    <a:lnTo>
                      <a:pt x="226" y="300"/>
                    </a:lnTo>
                    <a:lnTo>
                      <a:pt x="226" y="300"/>
                    </a:lnTo>
                    <a:lnTo>
                      <a:pt x="230" y="294"/>
                    </a:lnTo>
                    <a:lnTo>
                      <a:pt x="218" y="296"/>
                    </a:lnTo>
                    <a:lnTo>
                      <a:pt x="196" y="292"/>
                    </a:lnTo>
                    <a:lnTo>
                      <a:pt x="196" y="292"/>
                    </a:lnTo>
                    <a:lnTo>
                      <a:pt x="186" y="284"/>
                    </a:lnTo>
                    <a:lnTo>
                      <a:pt x="182" y="280"/>
                    </a:lnTo>
                    <a:lnTo>
                      <a:pt x="180" y="276"/>
                    </a:lnTo>
                    <a:lnTo>
                      <a:pt x="180" y="276"/>
                    </a:lnTo>
                    <a:lnTo>
                      <a:pt x="176" y="256"/>
                    </a:lnTo>
                    <a:lnTo>
                      <a:pt x="174" y="238"/>
                    </a:lnTo>
                    <a:lnTo>
                      <a:pt x="174" y="238"/>
                    </a:lnTo>
                    <a:lnTo>
                      <a:pt x="170" y="242"/>
                    </a:lnTo>
                    <a:lnTo>
                      <a:pt x="164" y="244"/>
                    </a:lnTo>
                    <a:lnTo>
                      <a:pt x="146" y="240"/>
                    </a:lnTo>
                    <a:lnTo>
                      <a:pt x="136" y="232"/>
                    </a:lnTo>
                    <a:lnTo>
                      <a:pt x="122" y="228"/>
                    </a:lnTo>
                    <a:lnTo>
                      <a:pt x="116" y="228"/>
                    </a:lnTo>
                    <a:lnTo>
                      <a:pt x="116" y="228"/>
                    </a:lnTo>
                    <a:lnTo>
                      <a:pt x="110" y="226"/>
                    </a:lnTo>
                    <a:lnTo>
                      <a:pt x="104" y="224"/>
                    </a:lnTo>
                    <a:lnTo>
                      <a:pt x="104" y="224"/>
                    </a:lnTo>
                    <a:lnTo>
                      <a:pt x="98" y="218"/>
                    </a:lnTo>
                    <a:lnTo>
                      <a:pt x="96" y="214"/>
                    </a:lnTo>
                    <a:lnTo>
                      <a:pt x="96" y="214"/>
                    </a:lnTo>
                    <a:lnTo>
                      <a:pt x="96" y="210"/>
                    </a:lnTo>
                    <a:lnTo>
                      <a:pt x="96" y="206"/>
                    </a:lnTo>
                    <a:lnTo>
                      <a:pt x="98" y="202"/>
                    </a:lnTo>
                    <a:lnTo>
                      <a:pt x="102" y="200"/>
                    </a:lnTo>
                    <a:lnTo>
                      <a:pt x="102" y="200"/>
                    </a:lnTo>
                    <a:lnTo>
                      <a:pt x="110" y="192"/>
                    </a:lnTo>
                    <a:lnTo>
                      <a:pt x="118" y="180"/>
                    </a:lnTo>
                    <a:lnTo>
                      <a:pt x="118" y="180"/>
                    </a:lnTo>
                    <a:lnTo>
                      <a:pt x="116" y="176"/>
                    </a:lnTo>
                    <a:lnTo>
                      <a:pt x="114" y="170"/>
                    </a:lnTo>
                    <a:lnTo>
                      <a:pt x="112" y="164"/>
                    </a:lnTo>
                    <a:lnTo>
                      <a:pt x="114" y="160"/>
                    </a:lnTo>
                    <a:lnTo>
                      <a:pt x="114" y="158"/>
                    </a:lnTo>
                    <a:lnTo>
                      <a:pt x="114" y="158"/>
                    </a:lnTo>
                    <a:lnTo>
                      <a:pt x="116" y="156"/>
                    </a:lnTo>
                    <a:lnTo>
                      <a:pt x="120" y="152"/>
                    </a:lnTo>
                    <a:lnTo>
                      <a:pt x="134" y="148"/>
                    </a:lnTo>
                    <a:lnTo>
                      <a:pt x="134" y="148"/>
                    </a:lnTo>
                    <a:lnTo>
                      <a:pt x="136" y="142"/>
                    </a:lnTo>
                    <a:lnTo>
                      <a:pt x="138" y="140"/>
                    </a:lnTo>
                    <a:lnTo>
                      <a:pt x="150" y="140"/>
                    </a:lnTo>
                    <a:lnTo>
                      <a:pt x="148" y="140"/>
                    </a:lnTo>
                    <a:lnTo>
                      <a:pt x="148" y="140"/>
                    </a:lnTo>
                    <a:lnTo>
                      <a:pt x="142" y="136"/>
                    </a:lnTo>
                    <a:lnTo>
                      <a:pt x="140" y="132"/>
                    </a:lnTo>
                    <a:lnTo>
                      <a:pt x="140" y="128"/>
                    </a:lnTo>
                    <a:lnTo>
                      <a:pt x="142" y="122"/>
                    </a:lnTo>
                    <a:lnTo>
                      <a:pt x="148" y="118"/>
                    </a:lnTo>
                    <a:lnTo>
                      <a:pt x="148" y="118"/>
                    </a:lnTo>
                    <a:lnTo>
                      <a:pt x="154" y="116"/>
                    </a:lnTo>
                    <a:lnTo>
                      <a:pt x="160" y="116"/>
                    </a:lnTo>
                    <a:lnTo>
                      <a:pt x="166" y="118"/>
                    </a:lnTo>
                    <a:lnTo>
                      <a:pt x="172" y="120"/>
                    </a:lnTo>
                    <a:lnTo>
                      <a:pt x="190" y="134"/>
                    </a:lnTo>
                    <a:lnTo>
                      <a:pt x="208" y="134"/>
                    </a:lnTo>
                    <a:lnTo>
                      <a:pt x="214" y="138"/>
                    </a:lnTo>
                    <a:lnTo>
                      <a:pt x="214" y="144"/>
                    </a:lnTo>
                    <a:lnTo>
                      <a:pt x="214" y="144"/>
                    </a:lnTo>
                    <a:lnTo>
                      <a:pt x="214" y="150"/>
                    </a:lnTo>
                    <a:lnTo>
                      <a:pt x="210" y="152"/>
                    </a:lnTo>
                    <a:lnTo>
                      <a:pt x="210" y="152"/>
                    </a:lnTo>
                    <a:lnTo>
                      <a:pt x="206" y="152"/>
                    </a:lnTo>
                    <a:lnTo>
                      <a:pt x="204" y="154"/>
                    </a:lnTo>
                    <a:lnTo>
                      <a:pt x="202" y="160"/>
                    </a:lnTo>
                    <a:lnTo>
                      <a:pt x="210" y="180"/>
                    </a:lnTo>
                    <a:lnTo>
                      <a:pt x="210" y="180"/>
                    </a:lnTo>
                    <a:lnTo>
                      <a:pt x="218" y="170"/>
                    </a:lnTo>
                    <a:lnTo>
                      <a:pt x="226" y="168"/>
                    </a:lnTo>
                    <a:lnTo>
                      <a:pt x="226" y="168"/>
                    </a:lnTo>
                    <a:lnTo>
                      <a:pt x="230" y="168"/>
                    </a:lnTo>
                    <a:lnTo>
                      <a:pt x="234" y="172"/>
                    </a:lnTo>
                    <a:lnTo>
                      <a:pt x="234" y="172"/>
                    </a:lnTo>
                    <a:lnTo>
                      <a:pt x="236" y="180"/>
                    </a:lnTo>
                    <a:lnTo>
                      <a:pt x="240" y="190"/>
                    </a:lnTo>
                    <a:lnTo>
                      <a:pt x="240" y="190"/>
                    </a:lnTo>
                    <a:lnTo>
                      <a:pt x="242" y="202"/>
                    </a:lnTo>
                    <a:lnTo>
                      <a:pt x="246" y="210"/>
                    </a:lnTo>
                    <a:lnTo>
                      <a:pt x="252" y="220"/>
                    </a:lnTo>
                    <a:lnTo>
                      <a:pt x="252" y="220"/>
                    </a:lnTo>
                    <a:lnTo>
                      <a:pt x="264" y="236"/>
                    </a:lnTo>
                    <a:lnTo>
                      <a:pt x="268" y="248"/>
                    </a:lnTo>
                    <a:lnTo>
                      <a:pt x="300" y="244"/>
                    </a:lnTo>
                    <a:lnTo>
                      <a:pt x="314" y="236"/>
                    </a:lnTo>
                    <a:lnTo>
                      <a:pt x="326" y="220"/>
                    </a:lnTo>
                    <a:lnTo>
                      <a:pt x="332" y="204"/>
                    </a:lnTo>
                    <a:lnTo>
                      <a:pt x="332" y="204"/>
                    </a:lnTo>
                    <a:lnTo>
                      <a:pt x="332" y="204"/>
                    </a:lnTo>
                    <a:lnTo>
                      <a:pt x="336" y="188"/>
                    </a:lnTo>
                    <a:lnTo>
                      <a:pt x="336" y="186"/>
                    </a:lnTo>
                    <a:lnTo>
                      <a:pt x="336" y="184"/>
                    </a:lnTo>
                    <a:lnTo>
                      <a:pt x="338" y="184"/>
                    </a:lnTo>
                    <a:lnTo>
                      <a:pt x="350" y="176"/>
                    </a:lnTo>
                    <a:lnTo>
                      <a:pt x="352" y="176"/>
                    </a:lnTo>
                    <a:lnTo>
                      <a:pt x="350" y="174"/>
                    </a:lnTo>
                    <a:lnTo>
                      <a:pt x="330" y="168"/>
                    </a:lnTo>
                    <a:lnTo>
                      <a:pt x="330" y="168"/>
                    </a:lnTo>
                    <a:lnTo>
                      <a:pt x="330" y="168"/>
                    </a:lnTo>
                    <a:lnTo>
                      <a:pt x="326" y="156"/>
                    </a:lnTo>
                    <a:lnTo>
                      <a:pt x="324" y="152"/>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91" name="MH_Other_31"/>
              <p:cNvSpPr>
                <a:spLocks/>
              </p:cNvSpPr>
              <p:nvPr>
                <p:custDataLst>
                  <p:tags r:id="rId46"/>
                </p:custDataLst>
              </p:nvPr>
            </p:nvSpPr>
            <p:spPr bwMode="auto">
              <a:xfrm>
                <a:off x="5065863" y="3295040"/>
                <a:ext cx="497402" cy="441253"/>
              </a:xfrm>
              <a:custGeom>
                <a:avLst/>
                <a:gdLst>
                  <a:gd name="T0" fmla="*/ 20 w 370"/>
                  <a:gd name="T1" fmla="*/ 146 h 366"/>
                  <a:gd name="T2" fmla="*/ 0 w 370"/>
                  <a:gd name="T3" fmla="*/ 182 h 366"/>
                  <a:gd name="T4" fmla="*/ 10 w 370"/>
                  <a:gd name="T5" fmla="*/ 210 h 366"/>
                  <a:gd name="T6" fmla="*/ 30 w 370"/>
                  <a:gd name="T7" fmla="*/ 222 h 366"/>
                  <a:gd name="T8" fmla="*/ 54 w 370"/>
                  <a:gd name="T9" fmla="*/ 276 h 366"/>
                  <a:gd name="T10" fmla="*/ 82 w 370"/>
                  <a:gd name="T11" fmla="*/ 290 h 366"/>
                  <a:gd name="T12" fmla="*/ 86 w 370"/>
                  <a:gd name="T13" fmla="*/ 290 h 366"/>
                  <a:gd name="T14" fmla="*/ 152 w 370"/>
                  <a:gd name="T15" fmla="*/ 302 h 366"/>
                  <a:gd name="T16" fmla="*/ 204 w 370"/>
                  <a:gd name="T17" fmla="*/ 306 h 366"/>
                  <a:gd name="T18" fmla="*/ 214 w 370"/>
                  <a:gd name="T19" fmla="*/ 312 h 366"/>
                  <a:gd name="T20" fmla="*/ 214 w 370"/>
                  <a:gd name="T21" fmla="*/ 332 h 366"/>
                  <a:gd name="T22" fmla="*/ 234 w 370"/>
                  <a:gd name="T23" fmla="*/ 342 h 366"/>
                  <a:gd name="T24" fmla="*/ 250 w 370"/>
                  <a:gd name="T25" fmla="*/ 338 h 366"/>
                  <a:gd name="T26" fmla="*/ 266 w 370"/>
                  <a:gd name="T27" fmla="*/ 350 h 366"/>
                  <a:gd name="T28" fmla="*/ 280 w 370"/>
                  <a:gd name="T29" fmla="*/ 364 h 366"/>
                  <a:gd name="T30" fmla="*/ 290 w 370"/>
                  <a:gd name="T31" fmla="*/ 360 h 366"/>
                  <a:gd name="T32" fmla="*/ 314 w 370"/>
                  <a:gd name="T33" fmla="*/ 358 h 366"/>
                  <a:gd name="T34" fmla="*/ 326 w 370"/>
                  <a:gd name="T35" fmla="*/ 342 h 366"/>
                  <a:gd name="T36" fmla="*/ 342 w 370"/>
                  <a:gd name="T37" fmla="*/ 332 h 366"/>
                  <a:gd name="T38" fmla="*/ 342 w 370"/>
                  <a:gd name="T39" fmla="*/ 326 h 366"/>
                  <a:gd name="T40" fmla="*/ 344 w 370"/>
                  <a:gd name="T41" fmla="*/ 306 h 366"/>
                  <a:gd name="T42" fmla="*/ 328 w 370"/>
                  <a:gd name="T43" fmla="*/ 294 h 366"/>
                  <a:gd name="T44" fmla="*/ 310 w 370"/>
                  <a:gd name="T45" fmla="*/ 296 h 366"/>
                  <a:gd name="T46" fmla="*/ 302 w 370"/>
                  <a:gd name="T47" fmla="*/ 294 h 366"/>
                  <a:gd name="T48" fmla="*/ 302 w 370"/>
                  <a:gd name="T49" fmla="*/ 286 h 366"/>
                  <a:gd name="T50" fmla="*/ 282 w 370"/>
                  <a:gd name="T51" fmla="*/ 262 h 366"/>
                  <a:gd name="T52" fmla="*/ 272 w 370"/>
                  <a:gd name="T53" fmla="*/ 244 h 366"/>
                  <a:gd name="T54" fmla="*/ 298 w 370"/>
                  <a:gd name="T55" fmla="*/ 240 h 366"/>
                  <a:gd name="T56" fmla="*/ 296 w 370"/>
                  <a:gd name="T57" fmla="*/ 216 h 366"/>
                  <a:gd name="T58" fmla="*/ 300 w 370"/>
                  <a:gd name="T59" fmla="*/ 210 h 366"/>
                  <a:gd name="T60" fmla="*/ 318 w 370"/>
                  <a:gd name="T61" fmla="*/ 200 h 366"/>
                  <a:gd name="T62" fmla="*/ 312 w 370"/>
                  <a:gd name="T63" fmla="*/ 178 h 366"/>
                  <a:gd name="T64" fmla="*/ 318 w 370"/>
                  <a:gd name="T65" fmla="*/ 162 h 366"/>
                  <a:gd name="T66" fmla="*/ 338 w 370"/>
                  <a:gd name="T67" fmla="*/ 166 h 366"/>
                  <a:gd name="T68" fmla="*/ 340 w 370"/>
                  <a:gd name="T69" fmla="*/ 168 h 366"/>
                  <a:gd name="T70" fmla="*/ 370 w 370"/>
                  <a:gd name="T71" fmla="*/ 162 h 366"/>
                  <a:gd name="T72" fmla="*/ 348 w 370"/>
                  <a:gd name="T73" fmla="*/ 128 h 366"/>
                  <a:gd name="T74" fmla="*/ 302 w 370"/>
                  <a:gd name="T75" fmla="*/ 126 h 366"/>
                  <a:gd name="T76" fmla="*/ 302 w 370"/>
                  <a:gd name="T77" fmla="*/ 126 h 366"/>
                  <a:gd name="T78" fmla="*/ 280 w 370"/>
                  <a:gd name="T79" fmla="*/ 110 h 366"/>
                  <a:gd name="T80" fmla="*/ 260 w 370"/>
                  <a:gd name="T81" fmla="*/ 78 h 366"/>
                  <a:gd name="T82" fmla="*/ 292 w 370"/>
                  <a:gd name="T83" fmla="*/ 44 h 366"/>
                  <a:gd name="T84" fmla="*/ 258 w 370"/>
                  <a:gd name="T85" fmla="*/ 22 h 366"/>
                  <a:gd name="T86" fmla="*/ 226 w 370"/>
                  <a:gd name="T87" fmla="*/ 28 h 366"/>
                  <a:gd name="T88" fmla="*/ 196 w 370"/>
                  <a:gd name="T89" fmla="*/ 14 h 366"/>
                  <a:gd name="T90" fmla="*/ 188 w 370"/>
                  <a:gd name="T91" fmla="*/ 6 h 366"/>
                  <a:gd name="T92" fmla="*/ 188 w 370"/>
                  <a:gd name="T93" fmla="*/ 6 h 366"/>
                  <a:gd name="T94" fmla="*/ 186 w 370"/>
                  <a:gd name="T95" fmla="*/ 0 h 366"/>
                  <a:gd name="T96" fmla="*/ 182 w 370"/>
                  <a:gd name="T97" fmla="*/ 28 h 366"/>
                  <a:gd name="T98" fmla="*/ 182 w 370"/>
                  <a:gd name="T99" fmla="*/ 36 h 366"/>
                  <a:gd name="T100" fmla="*/ 184 w 370"/>
                  <a:gd name="T101" fmla="*/ 46 h 366"/>
                  <a:gd name="T102" fmla="*/ 184 w 370"/>
                  <a:gd name="T103" fmla="*/ 68 h 366"/>
                  <a:gd name="T104" fmla="*/ 172 w 370"/>
                  <a:gd name="T105" fmla="*/ 78 h 366"/>
                  <a:gd name="T106" fmla="*/ 170 w 370"/>
                  <a:gd name="T107" fmla="*/ 98 h 366"/>
                  <a:gd name="T108" fmla="*/ 98 w 370"/>
                  <a:gd name="T109" fmla="*/ 106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0" h="366">
                    <a:moveTo>
                      <a:pt x="82" y="120"/>
                    </a:moveTo>
                    <a:lnTo>
                      <a:pt x="80" y="120"/>
                    </a:lnTo>
                    <a:lnTo>
                      <a:pt x="20" y="146"/>
                    </a:lnTo>
                    <a:lnTo>
                      <a:pt x="2" y="162"/>
                    </a:lnTo>
                    <a:lnTo>
                      <a:pt x="2" y="162"/>
                    </a:lnTo>
                    <a:lnTo>
                      <a:pt x="0" y="182"/>
                    </a:lnTo>
                    <a:lnTo>
                      <a:pt x="2" y="196"/>
                    </a:lnTo>
                    <a:lnTo>
                      <a:pt x="4" y="206"/>
                    </a:lnTo>
                    <a:lnTo>
                      <a:pt x="10" y="210"/>
                    </a:lnTo>
                    <a:lnTo>
                      <a:pt x="28" y="222"/>
                    </a:lnTo>
                    <a:lnTo>
                      <a:pt x="30" y="222"/>
                    </a:lnTo>
                    <a:lnTo>
                      <a:pt x="30" y="222"/>
                    </a:lnTo>
                    <a:lnTo>
                      <a:pt x="34" y="252"/>
                    </a:lnTo>
                    <a:lnTo>
                      <a:pt x="34" y="252"/>
                    </a:lnTo>
                    <a:lnTo>
                      <a:pt x="54" y="276"/>
                    </a:lnTo>
                    <a:lnTo>
                      <a:pt x="60" y="282"/>
                    </a:lnTo>
                    <a:lnTo>
                      <a:pt x="66" y="286"/>
                    </a:lnTo>
                    <a:lnTo>
                      <a:pt x="82" y="290"/>
                    </a:lnTo>
                    <a:lnTo>
                      <a:pt x="86" y="290"/>
                    </a:lnTo>
                    <a:lnTo>
                      <a:pt x="86" y="290"/>
                    </a:lnTo>
                    <a:lnTo>
                      <a:pt x="86" y="290"/>
                    </a:lnTo>
                    <a:lnTo>
                      <a:pt x="92" y="296"/>
                    </a:lnTo>
                    <a:lnTo>
                      <a:pt x="104" y="300"/>
                    </a:lnTo>
                    <a:lnTo>
                      <a:pt x="152" y="302"/>
                    </a:lnTo>
                    <a:lnTo>
                      <a:pt x="152" y="302"/>
                    </a:lnTo>
                    <a:lnTo>
                      <a:pt x="194" y="304"/>
                    </a:lnTo>
                    <a:lnTo>
                      <a:pt x="204" y="306"/>
                    </a:lnTo>
                    <a:lnTo>
                      <a:pt x="210" y="310"/>
                    </a:lnTo>
                    <a:lnTo>
                      <a:pt x="210" y="310"/>
                    </a:lnTo>
                    <a:lnTo>
                      <a:pt x="214" y="312"/>
                    </a:lnTo>
                    <a:lnTo>
                      <a:pt x="214" y="318"/>
                    </a:lnTo>
                    <a:lnTo>
                      <a:pt x="214" y="332"/>
                    </a:lnTo>
                    <a:lnTo>
                      <a:pt x="214" y="332"/>
                    </a:lnTo>
                    <a:lnTo>
                      <a:pt x="214" y="342"/>
                    </a:lnTo>
                    <a:lnTo>
                      <a:pt x="216" y="346"/>
                    </a:lnTo>
                    <a:lnTo>
                      <a:pt x="234" y="342"/>
                    </a:lnTo>
                    <a:lnTo>
                      <a:pt x="234" y="342"/>
                    </a:lnTo>
                    <a:lnTo>
                      <a:pt x="242" y="340"/>
                    </a:lnTo>
                    <a:lnTo>
                      <a:pt x="250" y="338"/>
                    </a:lnTo>
                    <a:lnTo>
                      <a:pt x="256" y="340"/>
                    </a:lnTo>
                    <a:lnTo>
                      <a:pt x="258" y="342"/>
                    </a:lnTo>
                    <a:lnTo>
                      <a:pt x="266" y="350"/>
                    </a:lnTo>
                    <a:lnTo>
                      <a:pt x="266" y="350"/>
                    </a:lnTo>
                    <a:lnTo>
                      <a:pt x="278" y="362"/>
                    </a:lnTo>
                    <a:lnTo>
                      <a:pt x="280" y="364"/>
                    </a:lnTo>
                    <a:lnTo>
                      <a:pt x="282" y="366"/>
                    </a:lnTo>
                    <a:lnTo>
                      <a:pt x="282" y="366"/>
                    </a:lnTo>
                    <a:lnTo>
                      <a:pt x="290" y="360"/>
                    </a:lnTo>
                    <a:lnTo>
                      <a:pt x="298" y="350"/>
                    </a:lnTo>
                    <a:lnTo>
                      <a:pt x="300" y="348"/>
                    </a:lnTo>
                    <a:lnTo>
                      <a:pt x="314" y="358"/>
                    </a:lnTo>
                    <a:lnTo>
                      <a:pt x="324" y="350"/>
                    </a:lnTo>
                    <a:lnTo>
                      <a:pt x="324" y="350"/>
                    </a:lnTo>
                    <a:lnTo>
                      <a:pt x="326" y="342"/>
                    </a:lnTo>
                    <a:lnTo>
                      <a:pt x="330" y="338"/>
                    </a:lnTo>
                    <a:lnTo>
                      <a:pt x="334" y="334"/>
                    </a:lnTo>
                    <a:lnTo>
                      <a:pt x="342" y="332"/>
                    </a:lnTo>
                    <a:lnTo>
                      <a:pt x="346" y="330"/>
                    </a:lnTo>
                    <a:lnTo>
                      <a:pt x="344" y="328"/>
                    </a:lnTo>
                    <a:lnTo>
                      <a:pt x="342" y="326"/>
                    </a:lnTo>
                    <a:lnTo>
                      <a:pt x="342" y="326"/>
                    </a:lnTo>
                    <a:lnTo>
                      <a:pt x="344" y="306"/>
                    </a:lnTo>
                    <a:lnTo>
                      <a:pt x="344" y="306"/>
                    </a:lnTo>
                    <a:lnTo>
                      <a:pt x="338" y="300"/>
                    </a:lnTo>
                    <a:lnTo>
                      <a:pt x="334" y="296"/>
                    </a:lnTo>
                    <a:lnTo>
                      <a:pt x="328" y="294"/>
                    </a:lnTo>
                    <a:lnTo>
                      <a:pt x="320" y="294"/>
                    </a:lnTo>
                    <a:lnTo>
                      <a:pt x="320" y="294"/>
                    </a:lnTo>
                    <a:lnTo>
                      <a:pt x="310" y="296"/>
                    </a:lnTo>
                    <a:lnTo>
                      <a:pt x="306" y="296"/>
                    </a:lnTo>
                    <a:lnTo>
                      <a:pt x="302" y="294"/>
                    </a:lnTo>
                    <a:lnTo>
                      <a:pt x="302" y="294"/>
                    </a:lnTo>
                    <a:lnTo>
                      <a:pt x="302" y="290"/>
                    </a:lnTo>
                    <a:lnTo>
                      <a:pt x="302" y="286"/>
                    </a:lnTo>
                    <a:lnTo>
                      <a:pt x="302" y="286"/>
                    </a:lnTo>
                    <a:lnTo>
                      <a:pt x="292" y="272"/>
                    </a:lnTo>
                    <a:lnTo>
                      <a:pt x="282" y="262"/>
                    </a:lnTo>
                    <a:lnTo>
                      <a:pt x="282" y="262"/>
                    </a:lnTo>
                    <a:lnTo>
                      <a:pt x="278" y="256"/>
                    </a:lnTo>
                    <a:lnTo>
                      <a:pt x="274" y="250"/>
                    </a:lnTo>
                    <a:lnTo>
                      <a:pt x="272" y="244"/>
                    </a:lnTo>
                    <a:lnTo>
                      <a:pt x="274" y="238"/>
                    </a:lnTo>
                    <a:lnTo>
                      <a:pt x="274" y="236"/>
                    </a:lnTo>
                    <a:lnTo>
                      <a:pt x="298" y="240"/>
                    </a:lnTo>
                    <a:lnTo>
                      <a:pt x="296" y="226"/>
                    </a:lnTo>
                    <a:lnTo>
                      <a:pt x="296" y="226"/>
                    </a:lnTo>
                    <a:lnTo>
                      <a:pt x="296" y="216"/>
                    </a:lnTo>
                    <a:lnTo>
                      <a:pt x="298" y="212"/>
                    </a:lnTo>
                    <a:lnTo>
                      <a:pt x="300" y="210"/>
                    </a:lnTo>
                    <a:lnTo>
                      <a:pt x="300" y="210"/>
                    </a:lnTo>
                    <a:lnTo>
                      <a:pt x="304" y="206"/>
                    </a:lnTo>
                    <a:lnTo>
                      <a:pt x="310" y="204"/>
                    </a:lnTo>
                    <a:lnTo>
                      <a:pt x="318" y="200"/>
                    </a:lnTo>
                    <a:lnTo>
                      <a:pt x="318" y="196"/>
                    </a:lnTo>
                    <a:lnTo>
                      <a:pt x="318" y="196"/>
                    </a:lnTo>
                    <a:lnTo>
                      <a:pt x="312" y="178"/>
                    </a:lnTo>
                    <a:lnTo>
                      <a:pt x="312" y="170"/>
                    </a:lnTo>
                    <a:lnTo>
                      <a:pt x="312" y="166"/>
                    </a:lnTo>
                    <a:lnTo>
                      <a:pt x="318" y="162"/>
                    </a:lnTo>
                    <a:lnTo>
                      <a:pt x="318" y="162"/>
                    </a:lnTo>
                    <a:lnTo>
                      <a:pt x="324" y="162"/>
                    </a:lnTo>
                    <a:lnTo>
                      <a:pt x="338" y="166"/>
                    </a:lnTo>
                    <a:lnTo>
                      <a:pt x="338" y="166"/>
                    </a:lnTo>
                    <a:lnTo>
                      <a:pt x="340" y="166"/>
                    </a:lnTo>
                    <a:lnTo>
                      <a:pt x="340" y="168"/>
                    </a:lnTo>
                    <a:lnTo>
                      <a:pt x="340" y="168"/>
                    </a:lnTo>
                    <a:lnTo>
                      <a:pt x="356" y="186"/>
                    </a:lnTo>
                    <a:lnTo>
                      <a:pt x="370" y="162"/>
                    </a:lnTo>
                    <a:lnTo>
                      <a:pt x="370" y="162"/>
                    </a:lnTo>
                    <a:lnTo>
                      <a:pt x="356" y="140"/>
                    </a:lnTo>
                    <a:lnTo>
                      <a:pt x="348" y="128"/>
                    </a:lnTo>
                    <a:lnTo>
                      <a:pt x="336" y="136"/>
                    </a:lnTo>
                    <a:lnTo>
                      <a:pt x="334" y="134"/>
                    </a:lnTo>
                    <a:lnTo>
                      <a:pt x="302" y="126"/>
                    </a:lnTo>
                    <a:lnTo>
                      <a:pt x="302" y="126"/>
                    </a:lnTo>
                    <a:lnTo>
                      <a:pt x="302" y="126"/>
                    </a:lnTo>
                    <a:lnTo>
                      <a:pt x="302" y="126"/>
                    </a:lnTo>
                    <a:lnTo>
                      <a:pt x="292" y="122"/>
                    </a:lnTo>
                    <a:lnTo>
                      <a:pt x="286" y="116"/>
                    </a:lnTo>
                    <a:lnTo>
                      <a:pt x="280" y="110"/>
                    </a:lnTo>
                    <a:lnTo>
                      <a:pt x="278" y="106"/>
                    </a:lnTo>
                    <a:lnTo>
                      <a:pt x="260" y="96"/>
                    </a:lnTo>
                    <a:lnTo>
                      <a:pt x="260" y="78"/>
                    </a:lnTo>
                    <a:lnTo>
                      <a:pt x="294" y="58"/>
                    </a:lnTo>
                    <a:lnTo>
                      <a:pt x="294" y="58"/>
                    </a:lnTo>
                    <a:lnTo>
                      <a:pt x="292" y="44"/>
                    </a:lnTo>
                    <a:lnTo>
                      <a:pt x="286" y="30"/>
                    </a:lnTo>
                    <a:lnTo>
                      <a:pt x="282" y="18"/>
                    </a:lnTo>
                    <a:lnTo>
                      <a:pt x="258" y="22"/>
                    </a:lnTo>
                    <a:lnTo>
                      <a:pt x="258" y="22"/>
                    </a:lnTo>
                    <a:lnTo>
                      <a:pt x="242" y="26"/>
                    </a:lnTo>
                    <a:lnTo>
                      <a:pt x="226" y="28"/>
                    </a:lnTo>
                    <a:lnTo>
                      <a:pt x="200" y="22"/>
                    </a:lnTo>
                    <a:lnTo>
                      <a:pt x="200" y="14"/>
                    </a:lnTo>
                    <a:lnTo>
                      <a:pt x="196" y="14"/>
                    </a:lnTo>
                    <a:lnTo>
                      <a:pt x="190" y="10"/>
                    </a:lnTo>
                    <a:lnTo>
                      <a:pt x="188" y="6"/>
                    </a:lnTo>
                    <a:lnTo>
                      <a:pt x="188" y="6"/>
                    </a:lnTo>
                    <a:lnTo>
                      <a:pt x="188" y="6"/>
                    </a:lnTo>
                    <a:lnTo>
                      <a:pt x="188" y="6"/>
                    </a:lnTo>
                    <a:lnTo>
                      <a:pt x="188" y="6"/>
                    </a:lnTo>
                    <a:lnTo>
                      <a:pt x="186" y="2"/>
                    </a:lnTo>
                    <a:lnTo>
                      <a:pt x="186" y="2"/>
                    </a:lnTo>
                    <a:lnTo>
                      <a:pt x="186" y="0"/>
                    </a:lnTo>
                    <a:lnTo>
                      <a:pt x="186" y="0"/>
                    </a:lnTo>
                    <a:lnTo>
                      <a:pt x="184" y="22"/>
                    </a:lnTo>
                    <a:lnTo>
                      <a:pt x="182" y="28"/>
                    </a:lnTo>
                    <a:lnTo>
                      <a:pt x="182" y="28"/>
                    </a:lnTo>
                    <a:lnTo>
                      <a:pt x="180" y="34"/>
                    </a:lnTo>
                    <a:lnTo>
                      <a:pt x="182" y="36"/>
                    </a:lnTo>
                    <a:lnTo>
                      <a:pt x="182" y="36"/>
                    </a:lnTo>
                    <a:lnTo>
                      <a:pt x="184" y="40"/>
                    </a:lnTo>
                    <a:lnTo>
                      <a:pt x="184" y="46"/>
                    </a:lnTo>
                    <a:lnTo>
                      <a:pt x="182" y="50"/>
                    </a:lnTo>
                    <a:lnTo>
                      <a:pt x="180" y="54"/>
                    </a:lnTo>
                    <a:lnTo>
                      <a:pt x="184" y="68"/>
                    </a:lnTo>
                    <a:lnTo>
                      <a:pt x="182" y="68"/>
                    </a:lnTo>
                    <a:lnTo>
                      <a:pt x="182" y="70"/>
                    </a:lnTo>
                    <a:lnTo>
                      <a:pt x="172" y="78"/>
                    </a:lnTo>
                    <a:lnTo>
                      <a:pt x="172" y="96"/>
                    </a:lnTo>
                    <a:lnTo>
                      <a:pt x="170" y="98"/>
                    </a:lnTo>
                    <a:lnTo>
                      <a:pt x="170" y="98"/>
                    </a:lnTo>
                    <a:lnTo>
                      <a:pt x="148" y="106"/>
                    </a:lnTo>
                    <a:lnTo>
                      <a:pt x="132" y="110"/>
                    </a:lnTo>
                    <a:lnTo>
                      <a:pt x="98" y="106"/>
                    </a:lnTo>
                    <a:lnTo>
                      <a:pt x="82" y="120"/>
                    </a:lnTo>
                    <a:lnTo>
                      <a:pt x="82" y="120"/>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92" name="MH_Other_32"/>
              <p:cNvSpPr>
                <a:spLocks/>
              </p:cNvSpPr>
              <p:nvPr>
                <p:custDataLst>
                  <p:tags r:id="rId47"/>
                </p:custDataLst>
              </p:nvPr>
            </p:nvSpPr>
            <p:spPr bwMode="auto">
              <a:xfrm>
                <a:off x="6001046" y="4238167"/>
                <a:ext cx="142788" cy="308737"/>
              </a:xfrm>
              <a:custGeom>
                <a:avLst/>
                <a:gdLst>
                  <a:gd name="T0" fmla="*/ 80 w 106"/>
                  <a:gd name="T1" fmla="*/ 0 h 256"/>
                  <a:gd name="T2" fmla="*/ 80 w 106"/>
                  <a:gd name="T3" fmla="*/ 0 h 256"/>
                  <a:gd name="T4" fmla="*/ 62 w 106"/>
                  <a:gd name="T5" fmla="*/ 14 h 256"/>
                  <a:gd name="T6" fmla="*/ 46 w 106"/>
                  <a:gd name="T7" fmla="*/ 32 h 256"/>
                  <a:gd name="T8" fmla="*/ 34 w 106"/>
                  <a:gd name="T9" fmla="*/ 50 h 256"/>
                  <a:gd name="T10" fmla="*/ 24 w 106"/>
                  <a:gd name="T11" fmla="*/ 70 h 256"/>
                  <a:gd name="T12" fmla="*/ 24 w 106"/>
                  <a:gd name="T13" fmla="*/ 70 h 256"/>
                  <a:gd name="T14" fmla="*/ 10 w 106"/>
                  <a:gd name="T15" fmla="*/ 98 h 256"/>
                  <a:gd name="T16" fmla="*/ 4 w 106"/>
                  <a:gd name="T17" fmla="*/ 104 h 256"/>
                  <a:gd name="T18" fmla="*/ 0 w 106"/>
                  <a:gd name="T19" fmla="*/ 108 h 256"/>
                  <a:gd name="T20" fmla="*/ 6 w 106"/>
                  <a:gd name="T21" fmla="*/ 152 h 256"/>
                  <a:gd name="T22" fmla="*/ 6 w 106"/>
                  <a:gd name="T23" fmla="*/ 154 h 256"/>
                  <a:gd name="T24" fmla="*/ 6 w 106"/>
                  <a:gd name="T25" fmla="*/ 154 h 256"/>
                  <a:gd name="T26" fmla="*/ 2 w 106"/>
                  <a:gd name="T27" fmla="*/ 184 h 256"/>
                  <a:gd name="T28" fmla="*/ 2 w 106"/>
                  <a:gd name="T29" fmla="*/ 184 h 256"/>
                  <a:gd name="T30" fmla="*/ 2 w 106"/>
                  <a:gd name="T31" fmla="*/ 196 h 256"/>
                  <a:gd name="T32" fmla="*/ 2 w 106"/>
                  <a:gd name="T33" fmla="*/ 200 h 256"/>
                  <a:gd name="T34" fmla="*/ 4 w 106"/>
                  <a:gd name="T35" fmla="*/ 202 h 256"/>
                  <a:gd name="T36" fmla="*/ 36 w 106"/>
                  <a:gd name="T37" fmla="*/ 224 h 256"/>
                  <a:gd name="T38" fmla="*/ 36 w 106"/>
                  <a:gd name="T39" fmla="*/ 224 h 256"/>
                  <a:gd name="T40" fmla="*/ 38 w 106"/>
                  <a:gd name="T41" fmla="*/ 224 h 256"/>
                  <a:gd name="T42" fmla="*/ 38 w 106"/>
                  <a:gd name="T43" fmla="*/ 226 h 256"/>
                  <a:gd name="T44" fmla="*/ 38 w 106"/>
                  <a:gd name="T45" fmla="*/ 226 h 256"/>
                  <a:gd name="T46" fmla="*/ 38 w 106"/>
                  <a:gd name="T47" fmla="*/ 226 h 256"/>
                  <a:gd name="T48" fmla="*/ 42 w 106"/>
                  <a:gd name="T49" fmla="*/ 236 h 256"/>
                  <a:gd name="T50" fmla="*/ 50 w 106"/>
                  <a:gd name="T51" fmla="*/ 248 h 256"/>
                  <a:gd name="T52" fmla="*/ 50 w 106"/>
                  <a:gd name="T53" fmla="*/ 248 h 256"/>
                  <a:gd name="T54" fmla="*/ 56 w 106"/>
                  <a:gd name="T55" fmla="*/ 252 h 256"/>
                  <a:gd name="T56" fmla="*/ 62 w 106"/>
                  <a:gd name="T57" fmla="*/ 256 h 256"/>
                  <a:gd name="T58" fmla="*/ 66 w 106"/>
                  <a:gd name="T59" fmla="*/ 204 h 256"/>
                  <a:gd name="T60" fmla="*/ 66 w 106"/>
                  <a:gd name="T61" fmla="*/ 202 h 256"/>
                  <a:gd name="T62" fmla="*/ 90 w 106"/>
                  <a:gd name="T63" fmla="*/ 146 h 256"/>
                  <a:gd name="T64" fmla="*/ 98 w 106"/>
                  <a:gd name="T65" fmla="*/ 80 h 256"/>
                  <a:gd name="T66" fmla="*/ 98 w 106"/>
                  <a:gd name="T67" fmla="*/ 78 h 256"/>
                  <a:gd name="T68" fmla="*/ 98 w 106"/>
                  <a:gd name="T69" fmla="*/ 78 h 256"/>
                  <a:gd name="T70" fmla="*/ 106 w 106"/>
                  <a:gd name="T71" fmla="*/ 60 h 256"/>
                  <a:gd name="T72" fmla="*/ 100 w 106"/>
                  <a:gd name="T73" fmla="*/ 44 h 256"/>
                  <a:gd name="T74" fmla="*/ 100 w 106"/>
                  <a:gd name="T75" fmla="*/ 44 h 256"/>
                  <a:gd name="T76" fmla="*/ 98 w 106"/>
                  <a:gd name="T77" fmla="*/ 44 h 256"/>
                  <a:gd name="T78" fmla="*/ 98 w 106"/>
                  <a:gd name="T79" fmla="*/ 24 h 256"/>
                  <a:gd name="T80" fmla="*/ 98 w 106"/>
                  <a:gd name="T81" fmla="*/ 22 h 256"/>
                  <a:gd name="T82" fmla="*/ 98 w 106"/>
                  <a:gd name="T83" fmla="*/ 22 h 256"/>
                  <a:gd name="T84" fmla="*/ 102 w 106"/>
                  <a:gd name="T85" fmla="*/ 16 h 256"/>
                  <a:gd name="T86" fmla="*/ 106 w 106"/>
                  <a:gd name="T87" fmla="*/ 12 h 256"/>
                  <a:gd name="T88" fmla="*/ 80 w 106"/>
                  <a:gd name="T8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6" h="256">
                    <a:moveTo>
                      <a:pt x="80" y="0"/>
                    </a:moveTo>
                    <a:lnTo>
                      <a:pt x="80" y="0"/>
                    </a:lnTo>
                    <a:lnTo>
                      <a:pt x="62" y="14"/>
                    </a:lnTo>
                    <a:lnTo>
                      <a:pt x="46" y="32"/>
                    </a:lnTo>
                    <a:lnTo>
                      <a:pt x="34" y="50"/>
                    </a:lnTo>
                    <a:lnTo>
                      <a:pt x="24" y="70"/>
                    </a:lnTo>
                    <a:lnTo>
                      <a:pt x="24" y="70"/>
                    </a:lnTo>
                    <a:lnTo>
                      <a:pt x="10" y="98"/>
                    </a:lnTo>
                    <a:lnTo>
                      <a:pt x="4" y="104"/>
                    </a:lnTo>
                    <a:lnTo>
                      <a:pt x="0" y="108"/>
                    </a:lnTo>
                    <a:lnTo>
                      <a:pt x="6" y="152"/>
                    </a:lnTo>
                    <a:lnTo>
                      <a:pt x="6" y="154"/>
                    </a:lnTo>
                    <a:lnTo>
                      <a:pt x="6" y="154"/>
                    </a:lnTo>
                    <a:lnTo>
                      <a:pt x="2" y="184"/>
                    </a:lnTo>
                    <a:lnTo>
                      <a:pt x="2" y="184"/>
                    </a:lnTo>
                    <a:lnTo>
                      <a:pt x="2" y="196"/>
                    </a:lnTo>
                    <a:lnTo>
                      <a:pt x="2" y="200"/>
                    </a:lnTo>
                    <a:lnTo>
                      <a:pt x="4" y="202"/>
                    </a:lnTo>
                    <a:lnTo>
                      <a:pt x="36" y="224"/>
                    </a:lnTo>
                    <a:lnTo>
                      <a:pt x="36" y="224"/>
                    </a:lnTo>
                    <a:lnTo>
                      <a:pt x="38" y="224"/>
                    </a:lnTo>
                    <a:lnTo>
                      <a:pt x="38" y="226"/>
                    </a:lnTo>
                    <a:lnTo>
                      <a:pt x="38" y="226"/>
                    </a:lnTo>
                    <a:lnTo>
                      <a:pt x="38" y="226"/>
                    </a:lnTo>
                    <a:lnTo>
                      <a:pt x="42" y="236"/>
                    </a:lnTo>
                    <a:lnTo>
                      <a:pt x="50" y="248"/>
                    </a:lnTo>
                    <a:lnTo>
                      <a:pt x="50" y="248"/>
                    </a:lnTo>
                    <a:lnTo>
                      <a:pt x="56" y="252"/>
                    </a:lnTo>
                    <a:lnTo>
                      <a:pt x="62" y="256"/>
                    </a:lnTo>
                    <a:lnTo>
                      <a:pt x="66" y="204"/>
                    </a:lnTo>
                    <a:lnTo>
                      <a:pt x="66" y="202"/>
                    </a:lnTo>
                    <a:lnTo>
                      <a:pt x="90" y="146"/>
                    </a:lnTo>
                    <a:lnTo>
                      <a:pt x="98" y="80"/>
                    </a:lnTo>
                    <a:lnTo>
                      <a:pt x="98" y="78"/>
                    </a:lnTo>
                    <a:lnTo>
                      <a:pt x="98" y="78"/>
                    </a:lnTo>
                    <a:lnTo>
                      <a:pt x="106" y="60"/>
                    </a:lnTo>
                    <a:lnTo>
                      <a:pt x="100" y="44"/>
                    </a:lnTo>
                    <a:lnTo>
                      <a:pt x="100" y="44"/>
                    </a:lnTo>
                    <a:lnTo>
                      <a:pt x="98" y="44"/>
                    </a:lnTo>
                    <a:lnTo>
                      <a:pt x="98" y="24"/>
                    </a:lnTo>
                    <a:lnTo>
                      <a:pt x="98" y="22"/>
                    </a:lnTo>
                    <a:lnTo>
                      <a:pt x="98" y="22"/>
                    </a:lnTo>
                    <a:lnTo>
                      <a:pt x="102" y="16"/>
                    </a:lnTo>
                    <a:lnTo>
                      <a:pt x="106" y="12"/>
                    </a:lnTo>
                    <a:lnTo>
                      <a:pt x="80" y="0"/>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sp>
            <p:nvSpPr>
              <p:cNvPr id="2893" name="MH_Other_33"/>
              <p:cNvSpPr>
                <a:spLocks/>
              </p:cNvSpPr>
              <p:nvPr>
                <p:custDataLst>
                  <p:tags r:id="rId48"/>
                </p:custDataLst>
              </p:nvPr>
            </p:nvSpPr>
            <p:spPr bwMode="auto">
              <a:xfrm>
                <a:off x="4954465" y="4785138"/>
                <a:ext cx="214965" cy="169171"/>
              </a:xfrm>
              <a:custGeom>
                <a:avLst/>
                <a:gdLst>
                  <a:gd name="T0" fmla="*/ 72 w 160"/>
                  <a:gd name="T1" fmla="*/ 14 h 140"/>
                  <a:gd name="T2" fmla="*/ 70 w 160"/>
                  <a:gd name="T3" fmla="*/ 18 h 140"/>
                  <a:gd name="T4" fmla="*/ 70 w 160"/>
                  <a:gd name="T5" fmla="*/ 18 h 140"/>
                  <a:gd name="T6" fmla="*/ 68 w 160"/>
                  <a:gd name="T7" fmla="*/ 20 h 140"/>
                  <a:gd name="T8" fmla="*/ 36 w 160"/>
                  <a:gd name="T9" fmla="*/ 28 h 140"/>
                  <a:gd name="T10" fmla="*/ 38 w 160"/>
                  <a:gd name="T11" fmla="*/ 32 h 140"/>
                  <a:gd name="T12" fmla="*/ 48 w 160"/>
                  <a:gd name="T13" fmla="*/ 44 h 140"/>
                  <a:gd name="T14" fmla="*/ 48 w 160"/>
                  <a:gd name="T15" fmla="*/ 44 h 140"/>
                  <a:gd name="T16" fmla="*/ 44 w 160"/>
                  <a:gd name="T17" fmla="*/ 46 h 140"/>
                  <a:gd name="T18" fmla="*/ 30 w 160"/>
                  <a:gd name="T19" fmla="*/ 54 h 140"/>
                  <a:gd name="T20" fmla="*/ 6 w 160"/>
                  <a:gd name="T21" fmla="*/ 72 h 140"/>
                  <a:gd name="T22" fmla="*/ 6 w 160"/>
                  <a:gd name="T23" fmla="*/ 72 h 140"/>
                  <a:gd name="T24" fmla="*/ 2 w 160"/>
                  <a:gd name="T25" fmla="*/ 80 h 140"/>
                  <a:gd name="T26" fmla="*/ 0 w 160"/>
                  <a:gd name="T27" fmla="*/ 92 h 140"/>
                  <a:gd name="T28" fmla="*/ 4 w 160"/>
                  <a:gd name="T29" fmla="*/ 108 h 140"/>
                  <a:gd name="T30" fmla="*/ 10 w 160"/>
                  <a:gd name="T31" fmla="*/ 126 h 140"/>
                  <a:gd name="T32" fmla="*/ 34 w 160"/>
                  <a:gd name="T33" fmla="*/ 128 h 140"/>
                  <a:gd name="T34" fmla="*/ 36 w 160"/>
                  <a:gd name="T35" fmla="*/ 128 h 140"/>
                  <a:gd name="T36" fmla="*/ 36 w 160"/>
                  <a:gd name="T37" fmla="*/ 128 h 140"/>
                  <a:gd name="T38" fmla="*/ 60 w 160"/>
                  <a:gd name="T39" fmla="*/ 140 h 140"/>
                  <a:gd name="T40" fmla="*/ 86 w 160"/>
                  <a:gd name="T41" fmla="*/ 136 h 140"/>
                  <a:gd name="T42" fmla="*/ 86 w 160"/>
                  <a:gd name="T43" fmla="*/ 136 h 140"/>
                  <a:gd name="T44" fmla="*/ 94 w 160"/>
                  <a:gd name="T45" fmla="*/ 132 h 140"/>
                  <a:gd name="T46" fmla="*/ 102 w 160"/>
                  <a:gd name="T47" fmla="*/ 126 h 140"/>
                  <a:gd name="T48" fmla="*/ 112 w 160"/>
                  <a:gd name="T49" fmla="*/ 118 h 140"/>
                  <a:gd name="T50" fmla="*/ 122 w 160"/>
                  <a:gd name="T51" fmla="*/ 106 h 140"/>
                  <a:gd name="T52" fmla="*/ 124 w 160"/>
                  <a:gd name="T53" fmla="*/ 106 h 140"/>
                  <a:gd name="T54" fmla="*/ 126 w 160"/>
                  <a:gd name="T55" fmla="*/ 104 h 140"/>
                  <a:gd name="T56" fmla="*/ 136 w 160"/>
                  <a:gd name="T57" fmla="*/ 100 h 140"/>
                  <a:gd name="T58" fmla="*/ 134 w 160"/>
                  <a:gd name="T59" fmla="*/ 66 h 140"/>
                  <a:gd name="T60" fmla="*/ 134 w 160"/>
                  <a:gd name="T61" fmla="*/ 66 h 140"/>
                  <a:gd name="T62" fmla="*/ 148 w 160"/>
                  <a:gd name="T63" fmla="*/ 44 h 140"/>
                  <a:gd name="T64" fmla="*/ 148 w 160"/>
                  <a:gd name="T65" fmla="*/ 44 h 140"/>
                  <a:gd name="T66" fmla="*/ 148 w 160"/>
                  <a:gd name="T67" fmla="*/ 44 h 140"/>
                  <a:gd name="T68" fmla="*/ 160 w 160"/>
                  <a:gd name="T69" fmla="*/ 34 h 140"/>
                  <a:gd name="T70" fmla="*/ 160 w 160"/>
                  <a:gd name="T71" fmla="*/ 34 h 140"/>
                  <a:gd name="T72" fmla="*/ 160 w 160"/>
                  <a:gd name="T73" fmla="*/ 22 h 140"/>
                  <a:gd name="T74" fmla="*/ 158 w 160"/>
                  <a:gd name="T75" fmla="*/ 14 h 140"/>
                  <a:gd name="T76" fmla="*/ 156 w 160"/>
                  <a:gd name="T77" fmla="*/ 10 h 140"/>
                  <a:gd name="T78" fmla="*/ 156 w 160"/>
                  <a:gd name="T79" fmla="*/ 10 h 140"/>
                  <a:gd name="T80" fmla="*/ 152 w 160"/>
                  <a:gd name="T81" fmla="*/ 2 h 140"/>
                  <a:gd name="T82" fmla="*/ 146 w 160"/>
                  <a:gd name="T83" fmla="*/ 0 h 140"/>
                  <a:gd name="T84" fmla="*/ 146 w 160"/>
                  <a:gd name="T85" fmla="*/ 12 h 140"/>
                  <a:gd name="T86" fmla="*/ 126 w 160"/>
                  <a:gd name="T87" fmla="*/ 8 h 140"/>
                  <a:gd name="T88" fmla="*/ 116 w 160"/>
                  <a:gd name="T89" fmla="*/ 14 h 140"/>
                  <a:gd name="T90" fmla="*/ 114 w 160"/>
                  <a:gd name="T91" fmla="*/ 14 h 140"/>
                  <a:gd name="T92" fmla="*/ 114 w 160"/>
                  <a:gd name="T93" fmla="*/ 14 h 140"/>
                  <a:gd name="T94" fmla="*/ 72 w 160"/>
                  <a:gd name="T95" fmla="*/ 1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0" h="140">
                    <a:moveTo>
                      <a:pt x="72" y="14"/>
                    </a:moveTo>
                    <a:lnTo>
                      <a:pt x="70" y="18"/>
                    </a:lnTo>
                    <a:lnTo>
                      <a:pt x="70" y="18"/>
                    </a:lnTo>
                    <a:lnTo>
                      <a:pt x="68" y="20"/>
                    </a:lnTo>
                    <a:lnTo>
                      <a:pt x="36" y="28"/>
                    </a:lnTo>
                    <a:lnTo>
                      <a:pt x="38" y="32"/>
                    </a:lnTo>
                    <a:lnTo>
                      <a:pt x="48" y="44"/>
                    </a:lnTo>
                    <a:lnTo>
                      <a:pt x="48" y="44"/>
                    </a:lnTo>
                    <a:lnTo>
                      <a:pt x="44" y="46"/>
                    </a:lnTo>
                    <a:lnTo>
                      <a:pt x="30" y="54"/>
                    </a:lnTo>
                    <a:lnTo>
                      <a:pt x="6" y="72"/>
                    </a:lnTo>
                    <a:lnTo>
                      <a:pt x="6" y="72"/>
                    </a:lnTo>
                    <a:lnTo>
                      <a:pt x="2" y="80"/>
                    </a:lnTo>
                    <a:lnTo>
                      <a:pt x="0" y="92"/>
                    </a:lnTo>
                    <a:lnTo>
                      <a:pt x="4" y="108"/>
                    </a:lnTo>
                    <a:lnTo>
                      <a:pt x="10" y="126"/>
                    </a:lnTo>
                    <a:lnTo>
                      <a:pt x="34" y="128"/>
                    </a:lnTo>
                    <a:lnTo>
                      <a:pt x="36" y="128"/>
                    </a:lnTo>
                    <a:lnTo>
                      <a:pt x="36" y="128"/>
                    </a:lnTo>
                    <a:lnTo>
                      <a:pt x="60" y="140"/>
                    </a:lnTo>
                    <a:lnTo>
                      <a:pt x="86" y="136"/>
                    </a:lnTo>
                    <a:lnTo>
                      <a:pt x="86" y="136"/>
                    </a:lnTo>
                    <a:lnTo>
                      <a:pt x="94" y="132"/>
                    </a:lnTo>
                    <a:lnTo>
                      <a:pt x="102" y="126"/>
                    </a:lnTo>
                    <a:lnTo>
                      <a:pt x="112" y="118"/>
                    </a:lnTo>
                    <a:lnTo>
                      <a:pt x="122" y="106"/>
                    </a:lnTo>
                    <a:lnTo>
                      <a:pt x="124" y="106"/>
                    </a:lnTo>
                    <a:lnTo>
                      <a:pt x="126" y="104"/>
                    </a:lnTo>
                    <a:lnTo>
                      <a:pt x="136" y="100"/>
                    </a:lnTo>
                    <a:lnTo>
                      <a:pt x="134" y="66"/>
                    </a:lnTo>
                    <a:lnTo>
                      <a:pt x="134" y="66"/>
                    </a:lnTo>
                    <a:lnTo>
                      <a:pt x="148" y="44"/>
                    </a:lnTo>
                    <a:lnTo>
                      <a:pt x="148" y="44"/>
                    </a:lnTo>
                    <a:lnTo>
                      <a:pt x="148" y="44"/>
                    </a:lnTo>
                    <a:lnTo>
                      <a:pt x="160" y="34"/>
                    </a:lnTo>
                    <a:lnTo>
                      <a:pt x="160" y="34"/>
                    </a:lnTo>
                    <a:lnTo>
                      <a:pt x="160" y="22"/>
                    </a:lnTo>
                    <a:lnTo>
                      <a:pt x="158" y="14"/>
                    </a:lnTo>
                    <a:lnTo>
                      <a:pt x="156" y="10"/>
                    </a:lnTo>
                    <a:lnTo>
                      <a:pt x="156" y="10"/>
                    </a:lnTo>
                    <a:lnTo>
                      <a:pt x="152" y="2"/>
                    </a:lnTo>
                    <a:lnTo>
                      <a:pt x="146" y="0"/>
                    </a:lnTo>
                    <a:lnTo>
                      <a:pt x="146" y="12"/>
                    </a:lnTo>
                    <a:lnTo>
                      <a:pt x="126" y="8"/>
                    </a:lnTo>
                    <a:lnTo>
                      <a:pt x="116" y="14"/>
                    </a:lnTo>
                    <a:lnTo>
                      <a:pt x="114" y="14"/>
                    </a:lnTo>
                    <a:lnTo>
                      <a:pt x="114" y="14"/>
                    </a:lnTo>
                    <a:lnTo>
                      <a:pt x="72" y="14"/>
                    </a:lnTo>
                    <a:close/>
                  </a:path>
                </a:pathLst>
              </a:custGeom>
              <a:solidFill>
                <a:schemeClr val="bg1">
                  <a:lumMod val="75000"/>
                </a:schemeClr>
              </a:solidFill>
              <a:ln>
                <a:noFill/>
              </a:ln>
            </p:spPr>
            <p:txBody>
              <a:bodyPr/>
              <a:lstStyle/>
              <a:p>
                <a:pPr marL="0" marR="0" lvl="0" indent="0"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endParaRPr>
              </a:p>
            </p:txBody>
          </p:sp>
        </p:grpSp>
        <p:cxnSp>
          <p:nvCxnSpPr>
            <p:cNvPr id="2894" name="MH_Other_34"/>
            <p:cNvCxnSpPr>
              <a:endCxn id="2860" idx="8"/>
            </p:cNvCxnSpPr>
            <p:nvPr>
              <p:custDataLst>
                <p:tags r:id="rId2"/>
              </p:custDataLst>
            </p:nvPr>
          </p:nvCxnSpPr>
          <p:spPr>
            <a:xfrm flipV="1">
              <a:off x="5894518" y="4121759"/>
              <a:ext cx="1691321" cy="15082"/>
            </a:xfrm>
            <a:prstGeom prst="line">
              <a:avLst/>
            </a:prstGeom>
            <a:noFill/>
            <a:ln w="9525" cap="flat" cmpd="sng" algn="ctr">
              <a:solidFill>
                <a:srgbClr val="B6B6B6"/>
              </a:solidFill>
              <a:prstDash val="sysDash"/>
            </a:ln>
            <a:effectLst/>
          </p:spPr>
        </p:cxnSp>
        <p:sp>
          <p:nvSpPr>
            <p:cNvPr id="2895" name="MH_Text_2"/>
            <p:cNvSpPr txBox="1"/>
            <p:nvPr>
              <p:custDataLst>
                <p:tags r:id="rId3"/>
              </p:custDataLst>
            </p:nvPr>
          </p:nvSpPr>
          <p:spPr>
            <a:xfrm>
              <a:off x="5862619" y="4167008"/>
              <a:ext cx="1472366" cy="362920"/>
            </a:xfrm>
            <a:prstGeom prst="rect">
              <a:avLst/>
            </a:prstGeom>
            <a:noFill/>
          </p:spPr>
          <p:txBody>
            <a:bodyPr>
              <a:spAutoFit/>
            </a:bodyPr>
            <a:lstStyle/>
            <a:p>
              <a:pPr algn="ctr">
                <a:lnSpc>
                  <a:spcPct val="120000"/>
                </a:lnSpc>
                <a:defRPr/>
              </a:pPr>
              <a:r>
                <a:rPr lang="en-US" altLang="zh-CN"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rPr>
                <a:t>2865</a:t>
              </a:r>
              <a:endParaRPr lang="zh-CN" altLang="en-US"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896" name="MH_Other_35"/>
            <p:cNvSpPr/>
            <p:nvPr>
              <p:custDataLst>
                <p:tags r:id="rId4"/>
              </p:custDataLst>
            </p:nvPr>
          </p:nvSpPr>
          <p:spPr>
            <a:xfrm>
              <a:off x="7812596" y="5369194"/>
              <a:ext cx="162850" cy="177991"/>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433D3C"/>
            </a:solidFill>
            <a:ln w="25400" cap="flat" cmpd="sng" algn="ctr">
              <a:noFill/>
              <a:prstDash val="solid"/>
            </a:ln>
            <a:effectLst/>
          </p:spPr>
          <p:txBody>
            <a:bodyPr anchor="ctr"/>
            <a:lstStyle/>
            <a:p>
              <a:pPr marL="0" marR="0" lvl="0" indent="0" algn="ctr"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cs typeface="+mn-cs"/>
              </a:endParaRPr>
            </a:p>
          </p:txBody>
        </p:sp>
        <p:cxnSp>
          <p:nvCxnSpPr>
            <p:cNvPr id="2897" name="MH_Other_36"/>
            <p:cNvCxnSpPr/>
            <p:nvPr>
              <p:custDataLst>
                <p:tags r:id="rId5"/>
              </p:custDataLst>
            </p:nvPr>
          </p:nvCxnSpPr>
          <p:spPr>
            <a:xfrm flipV="1">
              <a:off x="5345552" y="5547184"/>
              <a:ext cx="2467045" cy="16588"/>
            </a:xfrm>
            <a:prstGeom prst="line">
              <a:avLst/>
            </a:prstGeom>
            <a:noFill/>
            <a:ln w="9525" cap="flat" cmpd="sng" algn="ctr">
              <a:solidFill>
                <a:srgbClr val="B6B6B6"/>
              </a:solidFill>
              <a:prstDash val="sysDash"/>
            </a:ln>
            <a:effectLst/>
          </p:spPr>
        </p:cxnSp>
        <p:sp>
          <p:nvSpPr>
            <p:cNvPr id="2898" name="MH_Text_4"/>
            <p:cNvSpPr txBox="1">
              <a:spLocks noChangeArrowheads="1"/>
            </p:cNvSpPr>
            <p:nvPr>
              <p:custDataLst>
                <p:tags r:id="rId6"/>
              </p:custDataLst>
            </p:nvPr>
          </p:nvSpPr>
          <p:spPr bwMode="auto">
            <a:xfrm>
              <a:off x="5919701" y="5592450"/>
              <a:ext cx="1472366" cy="36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a:lnSpc>
                  <a:spcPct val="120000"/>
                </a:lnSpc>
                <a:defRPr/>
              </a:pPr>
              <a:r>
                <a:rPr lang="en-US" altLang="zh-CN"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rPr>
                <a:t>13289</a:t>
              </a:r>
              <a:endParaRPr lang="zh-CN" altLang="en-US"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899" name="MH_Other_37"/>
            <p:cNvSpPr/>
            <p:nvPr>
              <p:custDataLst>
                <p:tags r:id="rId7"/>
              </p:custDataLst>
            </p:nvPr>
          </p:nvSpPr>
          <p:spPr>
            <a:xfrm>
              <a:off x="1356537" y="2834895"/>
              <a:ext cx="162850" cy="177991"/>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433D3C"/>
            </a:solidFill>
            <a:ln w="25400" cap="flat" cmpd="sng" algn="ctr">
              <a:noFill/>
              <a:prstDash val="solid"/>
            </a:ln>
            <a:effectLst/>
          </p:spPr>
          <p:txBody>
            <a:bodyPr anchor="ctr"/>
            <a:lstStyle/>
            <a:p>
              <a:pPr marL="0" marR="0" lvl="0" indent="0" algn="ctr"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cs typeface="+mn-cs"/>
              </a:endParaRPr>
            </a:p>
          </p:txBody>
        </p:sp>
        <p:cxnSp>
          <p:nvCxnSpPr>
            <p:cNvPr id="2900" name="MH_Other_38"/>
            <p:cNvCxnSpPr/>
            <p:nvPr>
              <p:custDataLst>
                <p:tags r:id="rId8"/>
              </p:custDataLst>
            </p:nvPr>
          </p:nvCxnSpPr>
          <p:spPr>
            <a:xfrm>
              <a:off x="1356534" y="3029477"/>
              <a:ext cx="1692297" cy="0"/>
            </a:xfrm>
            <a:prstGeom prst="line">
              <a:avLst/>
            </a:prstGeom>
            <a:noFill/>
            <a:ln w="9525" cap="flat" cmpd="sng" algn="ctr">
              <a:solidFill>
                <a:srgbClr val="B6B6B6"/>
              </a:solidFill>
              <a:prstDash val="sysDash"/>
            </a:ln>
            <a:effectLst/>
          </p:spPr>
        </p:cxnSp>
        <p:sp>
          <p:nvSpPr>
            <p:cNvPr id="2901" name="MH_SubTitle_1"/>
            <p:cNvSpPr txBox="1"/>
            <p:nvPr>
              <p:custDataLst>
                <p:tags r:id="rId9"/>
              </p:custDataLst>
            </p:nvPr>
          </p:nvSpPr>
          <p:spPr>
            <a:xfrm>
              <a:off x="1648670" y="2661475"/>
              <a:ext cx="1294402" cy="362920"/>
            </a:xfrm>
            <a:prstGeom prst="rect">
              <a:avLst/>
            </a:prstGeom>
            <a:noFill/>
          </p:spPr>
          <p:txBody>
            <a:bodyPr wrap="square">
              <a:spAutoFit/>
            </a:bodyPr>
            <a:lstStyle/>
            <a:p>
              <a:pPr>
                <a:lnSpc>
                  <a:spcPct val="120000"/>
                </a:lnSpc>
                <a:defRPr/>
              </a:pPr>
              <a:r>
                <a:rPr lang="zh-CN" altLang="en-US" sz="1600" b="1" dirty="0">
                  <a:solidFill>
                    <a:srgbClr val="313D51"/>
                  </a:solidFill>
                  <a:latin typeface="思源黑体" panose="020B0500000000000000" pitchFamily="34" charset="-122"/>
                  <a:ea typeface="思源黑体" panose="020B0500000000000000" pitchFamily="34" charset="-122"/>
                </a:rPr>
                <a:t>标题文字</a:t>
              </a:r>
            </a:p>
          </p:txBody>
        </p:sp>
        <p:sp>
          <p:nvSpPr>
            <p:cNvPr id="2902" name="MH_Text_1"/>
            <p:cNvSpPr txBox="1"/>
            <p:nvPr>
              <p:custDataLst>
                <p:tags r:id="rId10"/>
              </p:custDataLst>
            </p:nvPr>
          </p:nvSpPr>
          <p:spPr>
            <a:xfrm>
              <a:off x="1423699" y="3059643"/>
              <a:ext cx="1472365" cy="362920"/>
            </a:xfrm>
            <a:prstGeom prst="rect">
              <a:avLst/>
            </a:prstGeom>
            <a:noFill/>
          </p:spPr>
          <p:txBody>
            <a:bodyPr>
              <a:spAutoFit/>
            </a:bodyPr>
            <a:lstStyle/>
            <a:p>
              <a:pPr algn="ctr">
                <a:lnSpc>
                  <a:spcPct val="120000"/>
                </a:lnSpc>
                <a:defRPr/>
              </a:pPr>
              <a:r>
                <a:rPr lang="en-US" altLang="zh-CN"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rPr>
                <a:t>3896</a:t>
              </a:r>
              <a:endParaRPr lang="zh-CN" altLang="en-US"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903" name="MH_Other_39"/>
            <p:cNvSpPr/>
            <p:nvPr>
              <p:custDataLst>
                <p:tags r:id="rId11"/>
              </p:custDataLst>
            </p:nvPr>
          </p:nvSpPr>
          <p:spPr>
            <a:xfrm>
              <a:off x="1041323" y="4729638"/>
              <a:ext cx="164529" cy="177991"/>
            </a:xfrm>
            <a:custGeom>
              <a:avLst/>
              <a:gdLst>
                <a:gd name="connsiteX0" fmla="*/ 144371 w 288741"/>
                <a:gd name="connsiteY0" fmla="*/ 49418 h 348541"/>
                <a:gd name="connsiteX1" fmla="*/ 49418 w 288741"/>
                <a:gd name="connsiteY1" fmla="*/ 144371 h 348541"/>
                <a:gd name="connsiteX2" fmla="*/ 144371 w 288741"/>
                <a:gd name="connsiteY2" fmla="*/ 239323 h 348541"/>
                <a:gd name="connsiteX3" fmla="*/ 239323 w 288741"/>
                <a:gd name="connsiteY3" fmla="*/ 144371 h 348541"/>
                <a:gd name="connsiteX4" fmla="*/ 144371 w 288741"/>
                <a:gd name="connsiteY4" fmla="*/ 49418 h 348541"/>
                <a:gd name="connsiteX5" fmla="*/ 144371 w 288741"/>
                <a:gd name="connsiteY5" fmla="*/ 0 h 348541"/>
                <a:gd name="connsiteX6" fmla="*/ 246456 w 288741"/>
                <a:gd name="connsiteY6" fmla="*/ 42285 h 348541"/>
                <a:gd name="connsiteX7" fmla="*/ 246456 w 288741"/>
                <a:gd name="connsiteY7" fmla="*/ 246455 h 348541"/>
                <a:gd name="connsiteX8" fmla="*/ 144371 w 288741"/>
                <a:gd name="connsiteY8" fmla="*/ 348541 h 348541"/>
                <a:gd name="connsiteX9" fmla="*/ 42285 w 288741"/>
                <a:gd name="connsiteY9" fmla="*/ 246455 h 348541"/>
                <a:gd name="connsiteX10" fmla="*/ 42285 w 288741"/>
                <a:gd name="connsiteY10" fmla="*/ 42285 h 348541"/>
                <a:gd name="connsiteX11" fmla="*/ 144371 w 288741"/>
                <a:gd name="connsiteY11" fmla="*/ 0 h 348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741" h="348541">
                  <a:moveTo>
                    <a:pt x="144371" y="49418"/>
                  </a:moveTo>
                  <a:cubicBezTo>
                    <a:pt x="91930" y="49418"/>
                    <a:pt x="49418" y="91930"/>
                    <a:pt x="49418" y="144371"/>
                  </a:cubicBezTo>
                  <a:cubicBezTo>
                    <a:pt x="49418" y="196811"/>
                    <a:pt x="91930" y="239323"/>
                    <a:pt x="144371" y="239323"/>
                  </a:cubicBezTo>
                  <a:cubicBezTo>
                    <a:pt x="196811" y="239323"/>
                    <a:pt x="239323" y="196811"/>
                    <a:pt x="239323" y="144371"/>
                  </a:cubicBezTo>
                  <a:cubicBezTo>
                    <a:pt x="239323" y="91930"/>
                    <a:pt x="196811" y="49418"/>
                    <a:pt x="144371" y="49418"/>
                  </a:cubicBezTo>
                  <a:close/>
                  <a:moveTo>
                    <a:pt x="144371" y="0"/>
                  </a:moveTo>
                  <a:cubicBezTo>
                    <a:pt x="181318" y="-1"/>
                    <a:pt x="218266" y="14095"/>
                    <a:pt x="246456" y="42285"/>
                  </a:cubicBezTo>
                  <a:cubicBezTo>
                    <a:pt x="302836" y="98665"/>
                    <a:pt x="302836" y="190075"/>
                    <a:pt x="246456" y="246455"/>
                  </a:cubicBezTo>
                  <a:lnTo>
                    <a:pt x="144371" y="348541"/>
                  </a:lnTo>
                  <a:lnTo>
                    <a:pt x="42285" y="246455"/>
                  </a:lnTo>
                  <a:cubicBezTo>
                    <a:pt x="-14095" y="190075"/>
                    <a:pt x="-14095" y="98665"/>
                    <a:pt x="42285" y="42285"/>
                  </a:cubicBezTo>
                  <a:cubicBezTo>
                    <a:pt x="70475" y="14095"/>
                    <a:pt x="107423" y="-1"/>
                    <a:pt x="144371" y="0"/>
                  </a:cubicBezTo>
                  <a:close/>
                </a:path>
              </a:pathLst>
            </a:custGeom>
            <a:solidFill>
              <a:srgbClr val="433D3C"/>
            </a:solidFill>
            <a:ln w="25400" cap="flat" cmpd="sng" algn="ctr">
              <a:noFill/>
              <a:prstDash val="solid"/>
            </a:ln>
            <a:effectLst/>
          </p:spPr>
          <p:txBody>
            <a:bodyPr anchor="ctr"/>
            <a:lstStyle/>
            <a:p>
              <a:pPr marL="0" marR="0" lvl="0" indent="0" algn="ctr" defTabSz="914400" eaLnBrk="1" fontAlgn="auto" latinLnBrk="0" hangingPunct="1">
                <a:lnSpc>
                  <a:spcPct val="120000"/>
                </a:lnSpc>
                <a:buClrTx/>
                <a:buSzTx/>
                <a:buFontTx/>
                <a:buNone/>
                <a:tabLst/>
                <a:defRPr/>
              </a:pPr>
              <a:endParaRPr kumimoji="0" lang="zh-CN" altLang="en-US" sz="1400" b="0" i="0" u="none" strike="noStrike" kern="0" cap="none" spc="0" normalizeH="0" baseline="0" noProof="0" dirty="0">
                <a:ln>
                  <a:noFill/>
                </a:ln>
                <a:solidFill>
                  <a:srgbClr val="000000">
                    <a:lumMod val="50000"/>
                    <a:lumOff val="50000"/>
                  </a:srgbClr>
                </a:solidFill>
                <a:effectLst/>
                <a:uLnTx/>
                <a:uFillTx/>
                <a:latin typeface="思源黑体" panose="020B0500000000000000" pitchFamily="34" charset="-122"/>
                <a:ea typeface="思源黑体" panose="020B0500000000000000" pitchFamily="34" charset="-122"/>
                <a:cs typeface="+mn-cs"/>
              </a:endParaRPr>
            </a:p>
          </p:txBody>
        </p:sp>
        <p:cxnSp>
          <p:nvCxnSpPr>
            <p:cNvPr id="2904" name="MH_Other_40"/>
            <p:cNvCxnSpPr>
              <a:stCxn id="2903" idx="8"/>
            </p:cNvCxnSpPr>
            <p:nvPr>
              <p:custDataLst>
                <p:tags r:id="rId12"/>
              </p:custDataLst>
            </p:nvPr>
          </p:nvCxnSpPr>
          <p:spPr>
            <a:xfrm>
              <a:off x="1123588" y="4907628"/>
              <a:ext cx="3201194" cy="15082"/>
            </a:xfrm>
            <a:prstGeom prst="line">
              <a:avLst/>
            </a:prstGeom>
            <a:noFill/>
            <a:ln w="9525" cap="flat" cmpd="sng" algn="ctr">
              <a:solidFill>
                <a:srgbClr val="B6B6B6"/>
              </a:solidFill>
              <a:prstDash val="sysDash"/>
            </a:ln>
            <a:effectLst/>
          </p:spPr>
        </p:cxnSp>
        <p:sp>
          <p:nvSpPr>
            <p:cNvPr id="2905" name="MH_Text_3"/>
            <p:cNvSpPr txBox="1"/>
            <p:nvPr>
              <p:custDataLst>
                <p:tags r:id="rId13"/>
              </p:custDataLst>
            </p:nvPr>
          </p:nvSpPr>
          <p:spPr>
            <a:xfrm>
              <a:off x="1423698" y="4952877"/>
              <a:ext cx="1472366" cy="362920"/>
            </a:xfrm>
            <a:prstGeom prst="rect">
              <a:avLst/>
            </a:prstGeom>
            <a:noFill/>
          </p:spPr>
          <p:txBody>
            <a:bodyPr>
              <a:spAutoFit/>
            </a:bodyPr>
            <a:lstStyle/>
            <a:p>
              <a:pPr algn="ctr">
                <a:lnSpc>
                  <a:spcPct val="120000"/>
                </a:lnSpc>
                <a:defRPr/>
              </a:pPr>
              <a:r>
                <a:rPr lang="en-US" altLang="zh-CN"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rPr>
                <a:t>2106</a:t>
              </a:r>
              <a:endParaRPr lang="zh-CN" altLang="en-US" sz="1600" dirty="0">
                <a:solidFill>
                  <a:srgbClr val="313D51"/>
                </a:solidFill>
                <a:latin typeface="思源黑体" panose="020B0500000000000000" pitchFamily="34" charset="-122"/>
                <a:ea typeface="思源黑体" panose="020B0500000000000000" pitchFamily="34" charset="-122"/>
                <a:cs typeface="Arial" panose="020B0604020202020204" pitchFamily="34" charset="0"/>
              </a:endParaRPr>
            </a:p>
          </p:txBody>
        </p:sp>
        <p:sp>
          <p:nvSpPr>
            <p:cNvPr id="2907" name="MH_SubTitle_1"/>
            <p:cNvSpPr txBox="1"/>
            <p:nvPr>
              <p:custDataLst>
                <p:tags r:id="rId14"/>
              </p:custDataLst>
            </p:nvPr>
          </p:nvSpPr>
          <p:spPr>
            <a:xfrm>
              <a:off x="1270830" y="4528909"/>
              <a:ext cx="1294402" cy="362920"/>
            </a:xfrm>
            <a:prstGeom prst="rect">
              <a:avLst/>
            </a:prstGeom>
            <a:noFill/>
          </p:spPr>
          <p:txBody>
            <a:bodyPr wrap="square">
              <a:spAutoFit/>
            </a:bodyPr>
            <a:lstStyle/>
            <a:p>
              <a:pPr>
                <a:lnSpc>
                  <a:spcPct val="120000"/>
                </a:lnSpc>
                <a:defRPr/>
              </a:pPr>
              <a:r>
                <a:rPr lang="zh-CN" altLang="en-US" sz="1600" b="1" dirty="0">
                  <a:solidFill>
                    <a:srgbClr val="313D51"/>
                  </a:solidFill>
                  <a:latin typeface="思源黑体" panose="020B0500000000000000" pitchFamily="34" charset="-122"/>
                  <a:ea typeface="思源黑体" panose="020B0500000000000000" pitchFamily="34" charset="-122"/>
                </a:rPr>
                <a:t>标题文字</a:t>
              </a:r>
            </a:p>
          </p:txBody>
        </p:sp>
        <p:sp>
          <p:nvSpPr>
            <p:cNvPr id="2908" name="MH_SubTitle_1"/>
            <p:cNvSpPr txBox="1"/>
            <p:nvPr>
              <p:custDataLst>
                <p:tags r:id="rId15"/>
              </p:custDataLst>
            </p:nvPr>
          </p:nvSpPr>
          <p:spPr>
            <a:xfrm>
              <a:off x="6166464" y="3778568"/>
              <a:ext cx="1294402" cy="362920"/>
            </a:xfrm>
            <a:prstGeom prst="rect">
              <a:avLst/>
            </a:prstGeom>
            <a:noFill/>
          </p:spPr>
          <p:txBody>
            <a:bodyPr wrap="square">
              <a:spAutoFit/>
            </a:bodyPr>
            <a:lstStyle/>
            <a:p>
              <a:pPr>
                <a:lnSpc>
                  <a:spcPct val="120000"/>
                </a:lnSpc>
                <a:defRPr/>
              </a:pPr>
              <a:r>
                <a:rPr lang="zh-CN" altLang="en-US" sz="1600" b="1" dirty="0">
                  <a:solidFill>
                    <a:srgbClr val="313D51"/>
                  </a:solidFill>
                  <a:latin typeface="思源黑体" panose="020B0500000000000000" pitchFamily="34" charset="-122"/>
                  <a:ea typeface="思源黑体" panose="020B0500000000000000" pitchFamily="34" charset="-122"/>
                </a:rPr>
                <a:t>标题文字</a:t>
              </a:r>
            </a:p>
          </p:txBody>
        </p:sp>
        <p:sp>
          <p:nvSpPr>
            <p:cNvPr id="2909" name="MH_SubTitle_1"/>
            <p:cNvSpPr txBox="1"/>
            <p:nvPr>
              <p:custDataLst>
                <p:tags r:id="rId16"/>
              </p:custDataLst>
            </p:nvPr>
          </p:nvSpPr>
          <p:spPr>
            <a:xfrm>
              <a:off x="6372860" y="5179605"/>
              <a:ext cx="1294402" cy="362920"/>
            </a:xfrm>
            <a:prstGeom prst="rect">
              <a:avLst/>
            </a:prstGeom>
            <a:noFill/>
          </p:spPr>
          <p:txBody>
            <a:bodyPr wrap="square">
              <a:spAutoFit/>
            </a:bodyPr>
            <a:lstStyle/>
            <a:p>
              <a:pPr>
                <a:lnSpc>
                  <a:spcPct val="120000"/>
                </a:lnSpc>
                <a:defRPr/>
              </a:pPr>
              <a:r>
                <a:rPr lang="zh-CN" altLang="en-US" sz="1600" b="1" dirty="0">
                  <a:solidFill>
                    <a:srgbClr val="313D51"/>
                  </a:solidFill>
                  <a:latin typeface="思源黑体" panose="020B0500000000000000" pitchFamily="34" charset="-122"/>
                  <a:ea typeface="思源黑体" panose="020B0500000000000000" pitchFamily="34" charset="-122"/>
                </a:rPr>
                <a:t>标题文字</a:t>
              </a:r>
            </a:p>
          </p:txBody>
        </p:sp>
      </p:grpSp>
      <p:grpSp>
        <p:nvGrpSpPr>
          <p:cNvPr id="33" name="组合 32"/>
          <p:cNvGrpSpPr/>
          <p:nvPr/>
        </p:nvGrpSpPr>
        <p:grpSpPr>
          <a:xfrm>
            <a:off x="8270408" y="2734036"/>
            <a:ext cx="2639580" cy="667519"/>
            <a:chOff x="896866" y="1496892"/>
            <a:chExt cx="2639580" cy="667519"/>
          </a:xfrm>
        </p:grpSpPr>
        <p:sp>
          <p:nvSpPr>
            <p:cNvPr id="2797" name="Rectangle 43"/>
            <p:cNvSpPr>
              <a:spLocks noChangeArrowheads="1"/>
            </p:cNvSpPr>
            <p:nvPr/>
          </p:nvSpPr>
          <p:spPr bwMode="auto">
            <a:xfrm>
              <a:off x="1564308" y="1496892"/>
              <a:ext cx="1972138" cy="66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点击输入本栏的具体文字，简明扼要的说明分项内容，请根据您的具体需求修改</a:t>
              </a:r>
            </a:p>
          </p:txBody>
        </p:sp>
        <p:sp>
          <p:nvSpPr>
            <p:cNvPr id="3" name="矩形 2"/>
            <p:cNvSpPr/>
            <p:nvPr/>
          </p:nvSpPr>
          <p:spPr>
            <a:xfrm>
              <a:off x="896866" y="1496892"/>
              <a:ext cx="543464" cy="6675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400" dirty="0">
                  <a:latin typeface="思源黑体" panose="020B0500000000000000" pitchFamily="34" charset="-122"/>
                  <a:ea typeface="思源黑体" panose="020B0500000000000000" pitchFamily="34" charset="-122"/>
                </a:rPr>
                <a:t>一级市场</a:t>
              </a:r>
            </a:p>
          </p:txBody>
        </p:sp>
      </p:grpSp>
      <p:grpSp>
        <p:nvGrpSpPr>
          <p:cNvPr id="34" name="组合 33"/>
          <p:cNvGrpSpPr/>
          <p:nvPr/>
        </p:nvGrpSpPr>
        <p:grpSpPr>
          <a:xfrm>
            <a:off x="8270408" y="4010604"/>
            <a:ext cx="2702508" cy="667519"/>
            <a:chOff x="4546345" y="1496892"/>
            <a:chExt cx="2702508" cy="667519"/>
          </a:xfrm>
        </p:grpSpPr>
        <p:sp>
          <p:nvSpPr>
            <p:cNvPr id="2798" name="Rectangle 43"/>
            <p:cNvSpPr>
              <a:spLocks noChangeArrowheads="1"/>
            </p:cNvSpPr>
            <p:nvPr/>
          </p:nvSpPr>
          <p:spPr bwMode="auto">
            <a:xfrm>
              <a:off x="5276715" y="1496892"/>
              <a:ext cx="1972138" cy="66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点击输入本栏的具体文字，简明扼要的说明分项内容，请根据您的具体需求修改</a:t>
              </a:r>
            </a:p>
          </p:txBody>
        </p:sp>
        <p:sp>
          <p:nvSpPr>
            <p:cNvPr id="2910" name="矩形 2909"/>
            <p:cNvSpPr/>
            <p:nvPr/>
          </p:nvSpPr>
          <p:spPr>
            <a:xfrm>
              <a:off x="4546345" y="1496892"/>
              <a:ext cx="543464" cy="6675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400" dirty="0">
                  <a:latin typeface="思源黑体" panose="020B0500000000000000" pitchFamily="34" charset="-122"/>
                  <a:ea typeface="思源黑体" panose="020B0500000000000000" pitchFamily="34" charset="-122"/>
                </a:rPr>
                <a:t>二级市场</a:t>
              </a:r>
            </a:p>
          </p:txBody>
        </p:sp>
      </p:grpSp>
      <p:grpSp>
        <p:nvGrpSpPr>
          <p:cNvPr id="35" name="组合 34"/>
          <p:cNvGrpSpPr/>
          <p:nvPr/>
        </p:nvGrpSpPr>
        <p:grpSpPr>
          <a:xfrm>
            <a:off x="8270408" y="5287171"/>
            <a:ext cx="2603824" cy="667519"/>
            <a:chOff x="8357436" y="1496892"/>
            <a:chExt cx="2603824" cy="667519"/>
          </a:xfrm>
        </p:grpSpPr>
        <p:sp>
          <p:nvSpPr>
            <p:cNvPr id="2799" name="Rectangle 43"/>
            <p:cNvSpPr>
              <a:spLocks noChangeArrowheads="1"/>
            </p:cNvSpPr>
            <p:nvPr/>
          </p:nvSpPr>
          <p:spPr bwMode="auto">
            <a:xfrm>
              <a:off x="8989122" y="1496892"/>
              <a:ext cx="1972138" cy="66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点击输入本栏的具体文字，简明扼要的说明分项内容，请根据您的具体需求修改</a:t>
              </a:r>
            </a:p>
          </p:txBody>
        </p:sp>
        <p:sp>
          <p:nvSpPr>
            <p:cNvPr id="2911" name="矩形 2910"/>
            <p:cNvSpPr/>
            <p:nvPr/>
          </p:nvSpPr>
          <p:spPr>
            <a:xfrm>
              <a:off x="8357436" y="1496892"/>
              <a:ext cx="543464" cy="6675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400" dirty="0">
                  <a:latin typeface="思源黑体" panose="020B0500000000000000" pitchFamily="34" charset="-122"/>
                  <a:ea typeface="思源黑体" panose="020B0500000000000000" pitchFamily="34" charset="-122"/>
                </a:rPr>
                <a:t>三级市场</a:t>
              </a:r>
            </a:p>
          </p:txBody>
        </p:sp>
      </p:grpSp>
      <p:sp>
        <p:nvSpPr>
          <p:cNvPr id="2912" name="矩形 47"/>
          <p:cNvSpPr>
            <a:spLocks noChangeArrowheads="1"/>
          </p:cNvSpPr>
          <p:nvPr/>
        </p:nvSpPr>
        <p:spPr bwMode="auto">
          <a:xfrm>
            <a:off x="1191521" y="1789130"/>
            <a:ext cx="9660812" cy="58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nSpc>
                <a:spcPct val="120000"/>
              </a:lnSpc>
              <a:spcBef>
                <a:spcPct val="0"/>
              </a:spcBef>
              <a:buNone/>
            </a:pP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sym typeface="方正兰亭黑_GBK" panose="02000000000000000000" pitchFamily="2" charset="-122"/>
              </a:rPr>
              <a:t>实力加自信就是一个坚韧不可摧的团队。站在每一个人都想挑战自我的立场上，我们以实力为盾、自信为矛、团结为勇气，组成了激情无畏的团体。我们会用实力证明，我们是最棒的，让我们勇敢地去做吧。</a:t>
            </a:r>
            <a:endParaRPr lang="zh-CN" altLang="en-US" sz="18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Tree>
    <p:extLst>
      <p:ext uri="{BB962C8B-B14F-4D97-AF65-F5344CB8AC3E}">
        <p14:creationId xmlns:p14="http://schemas.microsoft.com/office/powerpoint/2010/main" val="4245600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912"/>
                                        </p:tgtEl>
                                        <p:attrNameLst>
                                          <p:attrName>style.visibility</p:attrName>
                                        </p:attrNameLst>
                                      </p:cBhvr>
                                      <p:to>
                                        <p:strVal val="visible"/>
                                      </p:to>
                                    </p:set>
                                    <p:animEffect transition="in" filter="randombar(horizontal)">
                                      <p:cBhvr>
                                        <p:cTn id="7" dur="1000"/>
                                        <p:tgtEl>
                                          <p:spTgt spid="291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500" fill="hold"/>
                                        <p:tgtEl>
                                          <p:spTgt spid="36"/>
                                        </p:tgtEl>
                                        <p:attrNameLst>
                                          <p:attrName>ppt_w</p:attrName>
                                        </p:attrNameLst>
                                      </p:cBhvr>
                                      <p:tavLst>
                                        <p:tav tm="0">
                                          <p:val>
                                            <p:fltVal val="0"/>
                                          </p:val>
                                        </p:tav>
                                        <p:tav tm="100000">
                                          <p:val>
                                            <p:strVal val="#ppt_w"/>
                                          </p:val>
                                        </p:tav>
                                      </p:tavLst>
                                    </p:anim>
                                    <p:anim calcmode="lin" valueType="num">
                                      <p:cBhvr>
                                        <p:cTn id="13" dur="500" fill="hold"/>
                                        <p:tgtEl>
                                          <p:spTgt spid="36"/>
                                        </p:tgtEl>
                                        <p:attrNameLst>
                                          <p:attrName>ppt_h</p:attrName>
                                        </p:attrNameLst>
                                      </p:cBhvr>
                                      <p:tavLst>
                                        <p:tav tm="0">
                                          <p:val>
                                            <p:fltVal val="0"/>
                                          </p:val>
                                        </p:tav>
                                        <p:tav tm="100000">
                                          <p:val>
                                            <p:strVal val="#ppt_h"/>
                                          </p:val>
                                        </p:tav>
                                      </p:tavLst>
                                    </p:anim>
                                    <p:animEffect transition="in" filter="fade">
                                      <p:cBhvr>
                                        <p:cTn id="14" dur="5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1+#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1+#ppt_w/2"/>
                                          </p:val>
                                        </p:tav>
                                        <p:tav tm="100000">
                                          <p:val>
                                            <p:strVal val="#ppt_x"/>
                                          </p:val>
                                        </p:tav>
                                      </p:tavLst>
                                    </p:anim>
                                    <p:anim calcmode="lin" valueType="num">
                                      <p:cBhvr additive="base">
                                        <p:cTn id="24" dur="500" fill="hold"/>
                                        <p:tgtEl>
                                          <p:spTgt spid="34"/>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1+#ppt_w/2"/>
                                          </p:val>
                                        </p:tav>
                                        <p:tav tm="100000">
                                          <p:val>
                                            <p:strVal val="#ppt_x"/>
                                          </p:val>
                                        </p:tav>
                                      </p:tavLst>
                                    </p:anim>
                                    <p:anim calcmode="lin" valueType="num">
                                      <p:cBhvr additive="base">
                                        <p:cTn id="2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p:nvPr>
        </p:nvSpPr>
        <p:spPr/>
        <p:txBody>
          <a:bodyPr/>
          <a:lstStyle/>
          <a:p>
            <a:pPr>
              <a:lnSpc>
                <a:spcPct val="120000"/>
              </a:lnSpc>
            </a:pPr>
            <a:r>
              <a:rPr lang="zh-CN" altLang="en-US" dirty="0"/>
              <a:t>案例分析</a:t>
            </a:r>
          </a:p>
        </p:txBody>
      </p:sp>
      <p:grpSp>
        <p:nvGrpSpPr>
          <p:cNvPr id="4" name="组合 3"/>
          <p:cNvGrpSpPr/>
          <p:nvPr/>
        </p:nvGrpSpPr>
        <p:grpSpPr>
          <a:xfrm>
            <a:off x="1214302" y="1802674"/>
            <a:ext cx="4347098" cy="1910657"/>
            <a:chOff x="1135924" y="1541597"/>
            <a:chExt cx="4347098" cy="2173282"/>
          </a:xfrm>
        </p:grpSpPr>
        <p:sp>
          <p:nvSpPr>
            <p:cNvPr id="19" name="圆角矩形 18"/>
            <p:cNvSpPr/>
            <p:nvPr/>
          </p:nvSpPr>
          <p:spPr>
            <a:xfrm>
              <a:off x="1135924" y="1541597"/>
              <a:ext cx="3521825" cy="1963747"/>
            </a:xfrm>
            <a:prstGeom prst="roundRect">
              <a:avLst>
                <a:gd name="adj" fmla="val 2782"/>
              </a:avLst>
            </a:prstGeom>
            <a:solidFill>
              <a:schemeClr val="bg1">
                <a:lumMod val="95000"/>
              </a:schemeClr>
            </a:solidFill>
            <a:ln w="317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7887" tIns="33944" rIns="67887" bIns="33944" rtlCol="0" anchor="ctr"/>
            <a:lstStyle/>
            <a:p>
              <a:pPr algn="ctr">
                <a:lnSpc>
                  <a:spcPct val="120000"/>
                </a:lnSpc>
              </a:pPr>
              <a:endParaRPr lang="zh-CN" altLang="en-US" sz="1450"/>
            </a:p>
          </p:txBody>
        </p:sp>
        <p:sp>
          <p:nvSpPr>
            <p:cNvPr id="23" name="文本框 22"/>
            <p:cNvSpPr txBox="1"/>
            <p:nvPr/>
          </p:nvSpPr>
          <p:spPr>
            <a:xfrm>
              <a:off x="1351143" y="3329271"/>
              <a:ext cx="1270608" cy="385608"/>
            </a:xfrm>
            <a:prstGeom prst="rect">
              <a:avLst/>
            </a:prstGeom>
            <a:solidFill>
              <a:srgbClr val="244C89"/>
            </a:solidFill>
            <a:effectLst/>
          </p:spPr>
          <p:txBody>
            <a:bodyPr wrap="square" lIns="67887" tIns="33944" rIns="67887" bIns="33944" rtlCol="0">
              <a:spAutoFit/>
            </a:bodyPr>
            <a:lstStyle/>
            <a:p>
              <a:pPr algn="ctr">
                <a:lnSpc>
                  <a:spcPct val="120000"/>
                </a:lnSpc>
              </a:pPr>
              <a:r>
                <a:rPr lang="zh-CN" altLang="en-US" sz="1600" b="1" dirty="0">
                  <a:solidFill>
                    <a:schemeClr val="bg1"/>
                  </a:solidFill>
                  <a:latin typeface="思源黑体" panose="020B0500000000000000" pitchFamily="34" charset="-122"/>
                  <a:ea typeface="思源黑体" panose="020B0500000000000000" pitchFamily="34" charset="-122"/>
                </a:rPr>
                <a:t>案例一</a:t>
              </a:r>
            </a:p>
          </p:txBody>
        </p:sp>
        <p:pic>
          <p:nvPicPr>
            <p:cNvPr id="27" name="图片 26"/>
            <p:cNvPicPr>
              <a:picLocks noChangeAspect="1"/>
            </p:cNvPicPr>
            <p:nvPr/>
          </p:nvPicPr>
          <p:blipFill rotWithShape="1">
            <a:blip r:embed="rId3" cstate="print">
              <a:extLst>
                <a:ext uri="{28A0092B-C50C-407E-A947-70E740481C1C}">
                  <a14:useLocalDpi xmlns:a14="http://schemas.microsoft.com/office/drawing/2010/main" val="0"/>
                </a:ext>
              </a:extLst>
            </a:blip>
            <a:srcRect l="14244" r="14244"/>
            <a:stretch/>
          </p:blipFill>
          <p:spPr>
            <a:xfrm>
              <a:off x="3908148" y="1714335"/>
              <a:ext cx="1574874" cy="1574874"/>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p:spPr>
        </p:pic>
        <p:sp>
          <p:nvSpPr>
            <p:cNvPr id="31" name="矩形 30"/>
            <p:cNvSpPr>
              <a:spLocks noChangeArrowheads="1"/>
            </p:cNvSpPr>
            <p:nvPr/>
          </p:nvSpPr>
          <p:spPr bwMode="auto">
            <a:xfrm>
              <a:off x="1351143" y="1802938"/>
              <a:ext cx="2328655" cy="1052435"/>
            </a:xfrm>
            <a:prstGeom prst="rect">
              <a:avLst/>
            </a:prstGeom>
            <a:noFill/>
            <a:ln w="9525">
              <a:noFill/>
              <a:miter lim="800000"/>
            </a:ln>
          </p:spPr>
          <p:txBody>
            <a:bodyPr wrap="square" lIns="38485" tIns="19242" rIns="38485" bIns="19242">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grpSp>
        <p:nvGrpSpPr>
          <p:cNvPr id="7" name="组合 6"/>
          <p:cNvGrpSpPr/>
          <p:nvPr/>
        </p:nvGrpSpPr>
        <p:grpSpPr>
          <a:xfrm>
            <a:off x="6707809" y="1802674"/>
            <a:ext cx="4205389" cy="1910657"/>
            <a:chOff x="6629431" y="1541597"/>
            <a:chExt cx="4205389" cy="2173282"/>
          </a:xfrm>
        </p:grpSpPr>
        <p:sp>
          <p:nvSpPr>
            <p:cNvPr id="20" name="圆角矩形 19"/>
            <p:cNvSpPr/>
            <p:nvPr/>
          </p:nvSpPr>
          <p:spPr>
            <a:xfrm>
              <a:off x="6629431" y="1541597"/>
              <a:ext cx="3521825" cy="1963747"/>
            </a:xfrm>
            <a:prstGeom prst="roundRect">
              <a:avLst>
                <a:gd name="adj" fmla="val 2782"/>
              </a:avLst>
            </a:prstGeom>
            <a:solidFill>
              <a:schemeClr val="bg1">
                <a:lumMod val="95000"/>
              </a:schemeClr>
            </a:solidFill>
            <a:ln w="317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7887" tIns="33944" rIns="67887" bIns="33944" rtlCol="0" anchor="ctr"/>
            <a:lstStyle/>
            <a:p>
              <a:pPr algn="ctr">
                <a:lnSpc>
                  <a:spcPct val="120000"/>
                </a:lnSpc>
              </a:pPr>
              <a:endParaRPr lang="zh-CN" altLang="en-US" sz="1450"/>
            </a:p>
          </p:txBody>
        </p:sp>
        <p:sp>
          <p:nvSpPr>
            <p:cNvPr id="24" name="文本框 23"/>
            <p:cNvSpPr txBox="1"/>
            <p:nvPr/>
          </p:nvSpPr>
          <p:spPr>
            <a:xfrm>
              <a:off x="6799498" y="3329271"/>
              <a:ext cx="1270608" cy="385608"/>
            </a:xfrm>
            <a:prstGeom prst="rect">
              <a:avLst/>
            </a:prstGeom>
            <a:solidFill>
              <a:srgbClr val="244C89"/>
            </a:solidFill>
            <a:effectLst/>
          </p:spPr>
          <p:txBody>
            <a:bodyPr wrap="square" lIns="67887" tIns="33944" rIns="67887" bIns="33944" rtlCol="0">
              <a:spAutoFit/>
            </a:bodyPr>
            <a:lstStyle/>
            <a:p>
              <a:pPr algn="ctr">
                <a:lnSpc>
                  <a:spcPct val="120000"/>
                </a:lnSpc>
              </a:pPr>
              <a:r>
                <a:rPr lang="zh-CN" altLang="en-US" sz="1600" b="1" dirty="0">
                  <a:solidFill>
                    <a:schemeClr val="bg1">
                      <a:lumMod val="95000"/>
                    </a:schemeClr>
                  </a:solidFill>
                  <a:latin typeface="思源黑体" panose="020B0500000000000000" pitchFamily="34" charset="-122"/>
                  <a:ea typeface="思源黑体" panose="020B0500000000000000" pitchFamily="34" charset="-122"/>
                </a:rPr>
                <a:t>案例二</a:t>
              </a:r>
            </a:p>
          </p:txBody>
        </p:sp>
        <p:pic>
          <p:nvPicPr>
            <p:cNvPr id="29" name="图片 28"/>
            <p:cNvPicPr>
              <a:picLocks noChangeAspect="1"/>
            </p:cNvPicPr>
            <p:nvPr/>
          </p:nvPicPr>
          <p:blipFill rotWithShape="1">
            <a:blip r:embed="rId4" cstate="print">
              <a:extLst>
                <a:ext uri="{28A0092B-C50C-407E-A947-70E740481C1C}">
                  <a14:useLocalDpi xmlns:a14="http://schemas.microsoft.com/office/drawing/2010/main" val="0"/>
                </a:ext>
              </a:extLst>
            </a:blip>
            <a:srcRect l="9093" r="9093"/>
            <a:stretch/>
          </p:blipFill>
          <p:spPr>
            <a:xfrm>
              <a:off x="9232055" y="1802939"/>
              <a:ext cx="1602765" cy="1486271"/>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p:spPr>
        </p:pic>
        <p:sp>
          <p:nvSpPr>
            <p:cNvPr id="32" name="矩形 30"/>
            <p:cNvSpPr>
              <a:spLocks noChangeArrowheads="1"/>
            </p:cNvSpPr>
            <p:nvPr/>
          </p:nvSpPr>
          <p:spPr bwMode="auto">
            <a:xfrm>
              <a:off x="6812741" y="1789491"/>
              <a:ext cx="2328655" cy="1052435"/>
            </a:xfrm>
            <a:prstGeom prst="rect">
              <a:avLst/>
            </a:prstGeom>
            <a:noFill/>
            <a:ln w="9525">
              <a:noFill/>
              <a:miter lim="800000"/>
            </a:ln>
          </p:spPr>
          <p:txBody>
            <a:bodyPr wrap="square" lIns="38485" tIns="19242" rIns="38485" bIns="19242">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grpSp>
        <p:nvGrpSpPr>
          <p:cNvPr id="6" name="组合 5"/>
          <p:cNvGrpSpPr/>
          <p:nvPr/>
        </p:nvGrpSpPr>
        <p:grpSpPr>
          <a:xfrm>
            <a:off x="6707809" y="3938070"/>
            <a:ext cx="4268523" cy="1916489"/>
            <a:chOff x="6629431" y="3994993"/>
            <a:chExt cx="4268523" cy="2179916"/>
          </a:xfrm>
        </p:grpSpPr>
        <p:sp>
          <p:nvSpPr>
            <p:cNvPr id="22" name="圆角矩形 21"/>
            <p:cNvSpPr/>
            <p:nvPr/>
          </p:nvSpPr>
          <p:spPr>
            <a:xfrm>
              <a:off x="6629431" y="3994993"/>
              <a:ext cx="3521825" cy="1963747"/>
            </a:xfrm>
            <a:prstGeom prst="roundRect">
              <a:avLst>
                <a:gd name="adj" fmla="val 2782"/>
              </a:avLst>
            </a:prstGeom>
            <a:solidFill>
              <a:schemeClr val="bg1">
                <a:lumMod val="95000"/>
              </a:schemeClr>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7887" tIns="33944" rIns="67887" bIns="33944" rtlCol="0" anchor="ctr"/>
            <a:lstStyle/>
            <a:p>
              <a:pPr algn="ctr">
                <a:lnSpc>
                  <a:spcPct val="120000"/>
                </a:lnSpc>
              </a:pPr>
              <a:endParaRPr lang="zh-CN" altLang="en-US" sz="1450"/>
            </a:p>
          </p:txBody>
        </p:sp>
        <p:sp>
          <p:nvSpPr>
            <p:cNvPr id="26" name="文本框 25"/>
            <p:cNvSpPr txBox="1"/>
            <p:nvPr/>
          </p:nvSpPr>
          <p:spPr>
            <a:xfrm>
              <a:off x="6838867" y="5789301"/>
              <a:ext cx="1270608" cy="385608"/>
            </a:xfrm>
            <a:prstGeom prst="rect">
              <a:avLst/>
            </a:prstGeom>
            <a:solidFill>
              <a:srgbClr val="244C89"/>
            </a:solidFill>
            <a:effectLst>
              <a:outerShdw blurRad="114300" dist="38100" dir="5400000" algn="t" rotWithShape="0">
                <a:prstClr val="black">
                  <a:alpha val="31000"/>
                </a:prstClr>
              </a:outerShdw>
            </a:effectLst>
          </p:spPr>
          <p:txBody>
            <a:bodyPr wrap="square" lIns="67887" tIns="33944" rIns="67887" bIns="33944" rtlCol="0">
              <a:spAutoFit/>
            </a:bodyPr>
            <a:lstStyle/>
            <a:p>
              <a:pPr algn="ctr">
                <a:lnSpc>
                  <a:spcPct val="120000"/>
                </a:lnSpc>
              </a:pPr>
              <a:r>
                <a:rPr lang="zh-CN" altLang="en-US" sz="1600" b="1" dirty="0">
                  <a:solidFill>
                    <a:schemeClr val="bg1">
                      <a:lumMod val="95000"/>
                    </a:schemeClr>
                  </a:solidFill>
                  <a:latin typeface="思源黑体" panose="020B0500000000000000" pitchFamily="34" charset="-122"/>
                  <a:ea typeface="思源黑体" panose="020B0500000000000000" pitchFamily="34" charset="-122"/>
                </a:rPr>
                <a:t>案例四</a:t>
              </a:r>
            </a:p>
          </p:txBody>
        </p:sp>
        <p:pic>
          <p:nvPicPr>
            <p:cNvPr id="30" name="图片 29"/>
            <p:cNvPicPr>
              <a:picLocks noChangeAspect="1"/>
            </p:cNvPicPr>
            <p:nvPr/>
          </p:nvPicPr>
          <p:blipFill rotWithShape="1">
            <a:blip r:embed="rId5" cstate="print">
              <a:extLst>
                <a:ext uri="{28A0092B-C50C-407E-A947-70E740481C1C}">
                  <a14:useLocalDpi xmlns:a14="http://schemas.microsoft.com/office/drawing/2010/main" val="0"/>
                </a:ext>
              </a:extLst>
            </a:blip>
            <a:srcRect l="8564" r="8564"/>
            <a:stretch/>
          </p:blipFill>
          <p:spPr>
            <a:xfrm>
              <a:off x="9225468" y="4215848"/>
              <a:ext cx="1672486" cy="1530378"/>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p:spPr>
        </p:pic>
        <p:sp>
          <p:nvSpPr>
            <p:cNvPr id="33" name="矩形 30"/>
            <p:cNvSpPr>
              <a:spLocks noChangeArrowheads="1"/>
            </p:cNvSpPr>
            <p:nvPr/>
          </p:nvSpPr>
          <p:spPr bwMode="auto">
            <a:xfrm>
              <a:off x="6812741" y="4278257"/>
              <a:ext cx="2328655" cy="1052435"/>
            </a:xfrm>
            <a:prstGeom prst="rect">
              <a:avLst/>
            </a:prstGeom>
            <a:noFill/>
            <a:ln w="9525">
              <a:noFill/>
              <a:miter lim="800000"/>
            </a:ln>
          </p:spPr>
          <p:txBody>
            <a:bodyPr wrap="square" lIns="38485" tIns="19242" rIns="38485" bIns="19242">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grpSp>
        <p:nvGrpSpPr>
          <p:cNvPr id="5" name="组合 4"/>
          <p:cNvGrpSpPr/>
          <p:nvPr/>
        </p:nvGrpSpPr>
        <p:grpSpPr>
          <a:xfrm>
            <a:off x="1214302" y="3938070"/>
            <a:ext cx="4330606" cy="1916489"/>
            <a:chOff x="1135924" y="3994993"/>
            <a:chExt cx="4330606" cy="2179916"/>
          </a:xfrm>
        </p:grpSpPr>
        <p:sp>
          <p:nvSpPr>
            <p:cNvPr id="21" name="圆角矩形 20"/>
            <p:cNvSpPr/>
            <p:nvPr/>
          </p:nvSpPr>
          <p:spPr>
            <a:xfrm>
              <a:off x="1135924" y="3994993"/>
              <a:ext cx="3521825" cy="1963747"/>
            </a:xfrm>
            <a:prstGeom prst="roundRect">
              <a:avLst>
                <a:gd name="adj" fmla="val 2782"/>
              </a:avLst>
            </a:prstGeom>
            <a:solidFill>
              <a:schemeClr val="bg1">
                <a:lumMod val="95000"/>
              </a:schemeClr>
            </a:solidFill>
            <a:ln w="317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67887" tIns="33944" rIns="67887" bIns="33944" rtlCol="0" anchor="ctr"/>
            <a:lstStyle/>
            <a:p>
              <a:pPr algn="ctr">
                <a:lnSpc>
                  <a:spcPct val="120000"/>
                </a:lnSpc>
              </a:pPr>
              <a:endParaRPr lang="zh-CN" altLang="en-US" sz="1450"/>
            </a:p>
          </p:txBody>
        </p:sp>
        <p:sp>
          <p:nvSpPr>
            <p:cNvPr id="25" name="文本框 24"/>
            <p:cNvSpPr txBox="1"/>
            <p:nvPr/>
          </p:nvSpPr>
          <p:spPr>
            <a:xfrm>
              <a:off x="1373237" y="5789301"/>
              <a:ext cx="1270608" cy="385608"/>
            </a:xfrm>
            <a:prstGeom prst="rect">
              <a:avLst/>
            </a:prstGeom>
            <a:solidFill>
              <a:srgbClr val="244C89"/>
            </a:solidFill>
            <a:effectLst/>
          </p:spPr>
          <p:txBody>
            <a:bodyPr wrap="square" lIns="67887" tIns="33944" rIns="67887" bIns="33944" rtlCol="0">
              <a:spAutoFit/>
            </a:bodyPr>
            <a:lstStyle/>
            <a:p>
              <a:pPr algn="ctr">
                <a:lnSpc>
                  <a:spcPct val="120000"/>
                </a:lnSpc>
              </a:pPr>
              <a:r>
                <a:rPr lang="zh-CN" altLang="en-US" sz="1600" b="1" dirty="0">
                  <a:solidFill>
                    <a:schemeClr val="bg1">
                      <a:lumMod val="95000"/>
                    </a:schemeClr>
                  </a:solidFill>
                  <a:latin typeface="思源黑体" panose="020B0500000000000000" pitchFamily="34" charset="-122"/>
                  <a:ea typeface="思源黑体" panose="020B0500000000000000" pitchFamily="34" charset="-122"/>
                </a:rPr>
                <a:t>案例三</a:t>
              </a:r>
            </a:p>
          </p:txBody>
        </p:sp>
        <p:pic>
          <p:nvPicPr>
            <p:cNvPr id="28" name="图片 27"/>
            <p:cNvPicPr>
              <a:picLocks noChangeAspect="1"/>
            </p:cNvPicPr>
            <p:nvPr/>
          </p:nvPicPr>
          <p:blipFill rotWithShape="1">
            <a:blip r:embed="rId6" cstate="print">
              <a:extLst>
                <a:ext uri="{28A0092B-C50C-407E-A947-70E740481C1C}">
                  <a14:useLocalDpi xmlns:a14="http://schemas.microsoft.com/office/drawing/2010/main" val="0"/>
                </a:ext>
              </a:extLst>
            </a:blip>
            <a:srcRect l="11967" r="11967"/>
            <a:stretch/>
          </p:blipFill>
          <p:spPr>
            <a:xfrm>
              <a:off x="3932147" y="4215849"/>
              <a:ext cx="1534383" cy="1530378"/>
            </a:xfrm>
            <a:custGeom>
              <a:avLst/>
              <a:gdLst>
                <a:gd name="connsiteX0" fmla="*/ 38879 w 1397514"/>
                <a:gd name="connsiteY0" fmla="*/ 0 h 1397514"/>
                <a:gd name="connsiteX1" fmla="*/ 1358635 w 1397514"/>
                <a:gd name="connsiteY1" fmla="*/ 0 h 1397514"/>
                <a:gd name="connsiteX2" fmla="*/ 1397514 w 1397514"/>
                <a:gd name="connsiteY2" fmla="*/ 38879 h 1397514"/>
                <a:gd name="connsiteX3" fmla="*/ 1397514 w 1397514"/>
                <a:gd name="connsiteY3" fmla="*/ 1358635 h 1397514"/>
                <a:gd name="connsiteX4" fmla="*/ 1358635 w 1397514"/>
                <a:gd name="connsiteY4" fmla="*/ 1397514 h 1397514"/>
                <a:gd name="connsiteX5" fmla="*/ 38879 w 1397514"/>
                <a:gd name="connsiteY5" fmla="*/ 1397514 h 1397514"/>
                <a:gd name="connsiteX6" fmla="*/ 0 w 1397514"/>
                <a:gd name="connsiteY6" fmla="*/ 1358635 h 1397514"/>
                <a:gd name="connsiteX7" fmla="*/ 0 w 1397514"/>
                <a:gd name="connsiteY7" fmla="*/ 38879 h 1397514"/>
                <a:gd name="connsiteX8" fmla="*/ 38879 w 1397514"/>
                <a:gd name="connsiteY8" fmla="*/ 0 h 1397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7514" h="1397514">
                  <a:moveTo>
                    <a:pt x="38879" y="0"/>
                  </a:moveTo>
                  <a:lnTo>
                    <a:pt x="1358635" y="0"/>
                  </a:lnTo>
                  <a:cubicBezTo>
                    <a:pt x="1380107" y="0"/>
                    <a:pt x="1397514" y="17407"/>
                    <a:pt x="1397514" y="38879"/>
                  </a:cubicBezTo>
                  <a:lnTo>
                    <a:pt x="1397514" y="1358635"/>
                  </a:lnTo>
                  <a:cubicBezTo>
                    <a:pt x="1397514" y="1380107"/>
                    <a:pt x="1380107" y="1397514"/>
                    <a:pt x="1358635" y="1397514"/>
                  </a:cubicBezTo>
                  <a:lnTo>
                    <a:pt x="38879" y="1397514"/>
                  </a:lnTo>
                  <a:cubicBezTo>
                    <a:pt x="17407" y="1397514"/>
                    <a:pt x="0" y="1380107"/>
                    <a:pt x="0" y="1358635"/>
                  </a:cubicBezTo>
                  <a:lnTo>
                    <a:pt x="0" y="38879"/>
                  </a:lnTo>
                  <a:cubicBezTo>
                    <a:pt x="0" y="17407"/>
                    <a:pt x="17407" y="0"/>
                    <a:pt x="38879" y="0"/>
                  </a:cubicBezTo>
                  <a:close/>
                </a:path>
              </a:pathLst>
            </a:custGeom>
            <a:gradFill flip="none" rotWithShape="1">
              <a:gsLst>
                <a:gs pos="0">
                  <a:schemeClr val="bg1"/>
                </a:gs>
                <a:gs pos="36000">
                  <a:schemeClr val="bg1"/>
                </a:gs>
                <a:gs pos="100000">
                  <a:srgbClr val="C7C7C7"/>
                </a:gs>
              </a:gsLst>
              <a:lin ang="13500000" scaled="1"/>
              <a:tileRect/>
            </a:gradFill>
            <a:ln w="12700">
              <a:solidFill>
                <a:schemeClr val="bg1"/>
              </a:solidFill>
            </a:ln>
            <a:effectLst/>
          </p:spPr>
        </p:pic>
        <p:sp>
          <p:nvSpPr>
            <p:cNvPr id="34" name="矩形 30"/>
            <p:cNvSpPr>
              <a:spLocks noChangeArrowheads="1"/>
            </p:cNvSpPr>
            <p:nvPr/>
          </p:nvSpPr>
          <p:spPr bwMode="auto">
            <a:xfrm>
              <a:off x="1351143" y="4278257"/>
              <a:ext cx="2328655" cy="1052435"/>
            </a:xfrm>
            <a:prstGeom prst="rect">
              <a:avLst/>
            </a:prstGeom>
            <a:noFill/>
            <a:ln w="9525">
              <a:noFill/>
              <a:miter lim="800000"/>
            </a:ln>
          </p:spPr>
          <p:txBody>
            <a:bodyPr wrap="square" lIns="38485" tIns="19242" rIns="38485" bIns="19242">
              <a:spAutoFit/>
            </a:bodyPr>
            <a:lstStyle/>
            <a:p>
              <a:pPr algn="just">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spTree>
    <p:extLst>
      <p:ext uri="{BB962C8B-B14F-4D97-AF65-F5344CB8AC3E}">
        <p14:creationId xmlns:p14="http://schemas.microsoft.com/office/powerpoint/2010/main" val="39430185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数据对比</a:t>
            </a:r>
          </a:p>
        </p:txBody>
      </p:sp>
      <p:grpSp>
        <p:nvGrpSpPr>
          <p:cNvPr id="27" name="组合 26"/>
          <p:cNvGrpSpPr/>
          <p:nvPr/>
        </p:nvGrpSpPr>
        <p:grpSpPr>
          <a:xfrm>
            <a:off x="1216606" y="1961858"/>
            <a:ext cx="1817741" cy="1817743"/>
            <a:chOff x="539552" y="1275606"/>
            <a:chExt cx="1533066" cy="1533067"/>
          </a:xfrm>
          <a:effectLst>
            <a:outerShdw blurRad="254000" dist="63500" dir="2700000" algn="tl" rotWithShape="0">
              <a:prstClr val="black">
                <a:alpha val="30000"/>
              </a:prstClr>
            </a:outerShdw>
          </a:effectLst>
        </p:grpSpPr>
        <p:sp>
          <p:nvSpPr>
            <p:cNvPr id="29" name="椭圆 28"/>
            <p:cNvSpPr/>
            <p:nvPr/>
          </p:nvSpPr>
          <p:spPr>
            <a:xfrm>
              <a:off x="599841"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32" name="空心弧 31"/>
            <p:cNvSpPr/>
            <p:nvPr/>
          </p:nvSpPr>
          <p:spPr>
            <a:xfrm>
              <a:off x="539552" y="1275606"/>
              <a:ext cx="1533066" cy="1533067"/>
            </a:xfrm>
            <a:prstGeom prst="blockArc">
              <a:avLst>
                <a:gd name="adj1" fmla="val 16159021"/>
                <a:gd name="adj2" fmla="val 8346940"/>
                <a:gd name="adj3" fmla="val 6804"/>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grpSp>
      <p:grpSp>
        <p:nvGrpSpPr>
          <p:cNvPr id="34" name="组合 33"/>
          <p:cNvGrpSpPr/>
          <p:nvPr/>
        </p:nvGrpSpPr>
        <p:grpSpPr>
          <a:xfrm>
            <a:off x="3795584" y="1961858"/>
            <a:ext cx="1817741" cy="1817743"/>
            <a:chOff x="2714638" y="1275606"/>
            <a:chExt cx="1533066" cy="1533067"/>
          </a:xfrm>
          <a:effectLst>
            <a:outerShdw blurRad="254000" dist="63500" dir="2700000" algn="tl" rotWithShape="0">
              <a:prstClr val="black">
                <a:alpha val="30000"/>
              </a:prstClr>
            </a:outerShdw>
          </a:effectLst>
        </p:grpSpPr>
        <p:sp>
          <p:nvSpPr>
            <p:cNvPr id="37" name="椭圆 36"/>
            <p:cNvSpPr/>
            <p:nvPr/>
          </p:nvSpPr>
          <p:spPr>
            <a:xfrm>
              <a:off x="2774927"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39" name="空心弧 38"/>
            <p:cNvSpPr/>
            <p:nvPr/>
          </p:nvSpPr>
          <p:spPr>
            <a:xfrm>
              <a:off x="2714638" y="1275606"/>
              <a:ext cx="1533066" cy="1533067"/>
            </a:xfrm>
            <a:prstGeom prst="blockArc">
              <a:avLst>
                <a:gd name="adj1" fmla="val 16159021"/>
                <a:gd name="adj2" fmla="val 3379142"/>
                <a:gd name="adj3" fmla="val 6572"/>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grpSp>
      <p:grpSp>
        <p:nvGrpSpPr>
          <p:cNvPr id="43" name="组合 42"/>
          <p:cNvGrpSpPr/>
          <p:nvPr/>
        </p:nvGrpSpPr>
        <p:grpSpPr>
          <a:xfrm>
            <a:off x="6374563" y="1961858"/>
            <a:ext cx="1817741" cy="1817743"/>
            <a:chOff x="4889724" y="1275606"/>
            <a:chExt cx="1533066" cy="1533067"/>
          </a:xfrm>
          <a:effectLst>
            <a:outerShdw blurRad="254000" dist="63500" dir="2700000" algn="tl" rotWithShape="0">
              <a:prstClr val="black">
                <a:alpha val="30000"/>
              </a:prstClr>
            </a:outerShdw>
          </a:effectLst>
        </p:grpSpPr>
        <p:sp>
          <p:nvSpPr>
            <p:cNvPr id="45" name="椭圆 44"/>
            <p:cNvSpPr/>
            <p:nvPr/>
          </p:nvSpPr>
          <p:spPr>
            <a:xfrm>
              <a:off x="4950013"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46" name="空心弧 45"/>
            <p:cNvSpPr/>
            <p:nvPr/>
          </p:nvSpPr>
          <p:spPr>
            <a:xfrm>
              <a:off x="4889724" y="1275606"/>
              <a:ext cx="1533066" cy="1533067"/>
            </a:xfrm>
            <a:prstGeom prst="blockArc">
              <a:avLst>
                <a:gd name="adj1" fmla="val 16159021"/>
                <a:gd name="adj2" fmla="val 13327729"/>
                <a:gd name="adj3" fmla="val 6723"/>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grpSp>
      <p:grpSp>
        <p:nvGrpSpPr>
          <p:cNvPr id="47" name="组合 46"/>
          <p:cNvGrpSpPr/>
          <p:nvPr/>
        </p:nvGrpSpPr>
        <p:grpSpPr>
          <a:xfrm>
            <a:off x="8953541" y="1961858"/>
            <a:ext cx="1817741" cy="1817743"/>
            <a:chOff x="7064810" y="1275606"/>
            <a:chExt cx="1533066" cy="1533067"/>
          </a:xfrm>
          <a:effectLst>
            <a:outerShdw blurRad="254000" dist="63500" dir="2700000" algn="tl" rotWithShape="0">
              <a:prstClr val="black">
                <a:alpha val="30000"/>
              </a:prstClr>
            </a:outerShdw>
          </a:effectLst>
        </p:grpSpPr>
        <p:sp>
          <p:nvSpPr>
            <p:cNvPr id="48" name="椭圆 47"/>
            <p:cNvSpPr/>
            <p:nvPr/>
          </p:nvSpPr>
          <p:spPr>
            <a:xfrm>
              <a:off x="7125099" y="1335895"/>
              <a:ext cx="1412488" cy="1412488"/>
            </a:xfrm>
            <a:prstGeom prst="ellipse">
              <a:avLst/>
            </a:prstGeom>
            <a:noFill/>
            <a:ln w="22225">
              <a:solidFill>
                <a:srgbClr val="433D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49" name="空心弧 48"/>
            <p:cNvSpPr/>
            <p:nvPr/>
          </p:nvSpPr>
          <p:spPr>
            <a:xfrm>
              <a:off x="7064810" y="1275606"/>
              <a:ext cx="1533066" cy="1533067"/>
            </a:xfrm>
            <a:prstGeom prst="blockArc">
              <a:avLst>
                <a:gd name="adj1" fmla="val 16159021"/>
                <a:gd name="adj2" fmla="val 911348"/>
                <a:gd name="adj3" fmla="val 6416"/>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grpSp>
      <p:sp>
        <p:nvSpPr>
          <p:cNvPr id="50" name="Freeform 106"/>
          <p:cNvSpPr>
            <a:spLocks noEditPoints="1"/>
          </p:cNvSpPr>
          <p:nvPr/>
        </p:nvSpPr>
        <p:spPr bwMode="auto">
          <a:xfrm>
            <a:off x="9669145" y="4066655"/>
            <a:ext cx="458291" cy="458291"/>
          </a:xfrm>
          <a:custGeom>
            <a:avLst/>
            <a:gdLst>
              <a:gd name="T0" fmla="*/ 43 w 104"/>
              <a:gd name="T1" fmla="*/ 27 h 104"/>
              <a:gd name="T2" fmla="*/ 63 w 104"/>
              <a:gd name="T3" fmla="*/ 56 h 104"/>
              <a:gd name="T4" fmla="*/ 43 w 104"/>
              <a:gd name="T5" fmla="*/ 56 h 104"/>
              <a:gd name="T6" fmla="*/ 52 w 104"/>
              <a:gd name="T7" fmla="*/ 0 h 104"/>
              <a:gd name="T8" fmla="*/ 0 w 104"/>
              <a:gd name="T9" fmla="*/ 52 h 104"/>
              <a:gd name="T10" fmla="*/ 52 w 104"/>
              <a:gd name="T11" fmla="*/ 104 h 104"/>
              <a:gd name="T12" fmla="*/ 104 w 104"/>
              <a:gd name="T13" fmla="*/ 52 h 104"/>
              <a:gd name="T14" fmla="*/ 52 w 104"/>
              <a:gd name="T15" fmla="*/ 0 h 104"/>
              <a:gd name="T16" fmla="*/ 52 w 104"/>
              <a:gd name="T17" fmla="*/ 9 h 104"/>
              <a:gd name="T18" fmla="*/ 9 w 104"/>
              <a:gd name="T19" fmla="*/ 52 h 104"/>
              <a:gd name="T20" fmla="*/ 52 w 104"/>
              <a:gd name="T21" fmla="*/ 95 h 104"/>
              <a:gd name="T22" fmla="*/ 95 w 104"/>
              <a:gd name="T23" fmla="*/ 52 h 104"/>
              <a:gd name="T24" fmla="*/ 24 w 104"/>
              <a:gd name="T25" fmla="*/ 64 h 104"/>
              <a:gd name="T26" fmla="*/ 28 w 104"/>
              <a:gd name="T27" fmla="*/ 55 h 104"/>
              <a:gd name="T28" fmla="*/ 22 w 104"/>
              <a:gd name="T29" fmla="*/ 49 h 104"/>
              <a:gd name="T30" fmla="*/ 28 w 104"/>
              <a:gd name="T31" fmla="*/ 43 h 104"/>
              <a:gd name="T32" fmla="*/ 27 w 104"/>
              <a:gd name="T33" fmla="*/ 34 h 104"/>
              <a:gd name="T34" fmla="*/ 33 w 104"/>
              <a:gd name="T35" fmla="*/ 28 h 104"/>
              <a:gd name="T36" fmla="*/ 41 w 104"/>
              <a:gd name="T37" fmla="*/ 29 h 104"/>
              <a:gd name="T38" fmla="*/ 47 w 104"/>
              <a:gd name="T39" fmla="*/ 22 h 104"/>
              <a:gd name="T40" fmla="*/ 54 w 104"/>
              <a:gd name="T41" fmla="*/ 26 h 104"/>
              <a:gd name="T42" fmla="*/ 62 w 104"/>
              <a:gd name="T43" fmla="*/ 23 h 104"/>
              <a:gd name="T44" fmla="*/ 66 w 104"/>
              <a:gd name="T45" fmla="*/ 30 h 104"/>
              <a:gd name="T46" fmla="*/ 74 w 104"/>
              <a:gd name="T47" fmla="*/ 30 h 104"/>
              <a:gd name="T48" fmla="*/ 70 w 104"/>
              <a:gd name="T49" fmla="*/ 34 h 104"/>
              <a:gd name="T50" fmla="*/ 79 w 104"/>
              <a:gd name="T51" fmla="*/ 37 h 104"/>
              <a:gd name="T52" fmla="*/ 76 w 104"/>
              <a:gd name="T53" fmla="*/ 46 h 104"/>
              <a:gd name="T54" fmla="*/ 83 w 104"/>
              <a:gd name="T55" fmla="*/ 52 h 104"/>
              <a:gd name="T56" fmla="*/ 75 w 104"/>
              <a:gd name="T57" fmla="*/ 58 h 104"/>
              <a:gd name="T58" fmla="*/ 78 w 104"/>
              <a:gd name="T59" fmla="*/ 68 h 104"/>
              <a:gd name="T60" fmla="*/ 90 w 104"/>
              <a:gd name="T61" fmla="*/ 52 h 104"/>
              <a:gd name="T62" fmla="*/ 52 w 104"/>
              <a:gd name="T63" fmla="*/ 15 h 104"/>
              <a:gd name="T64" fmla="*/ 15 w 104"/>
              <a:gd name="T65" fmla="*/ 52 h 104"/>
              <a:gd name="T66" fmla="*/ 27 w 104"/>
              <a:gd name="T67" fmla="*/ 70 h 104"/>
              <a:gd name="T68" fmla="*/ 33 w 104"/>
              <a:gd name="T69" fmla="*/ 67 h 104"/>
              <a:gd name="T70" fmla="*/ 24 w 104"/>
              <a:gd name="T71" fmla="*/ 64 h 104"/>
              <a:gd name="T72" fmla="*/ 48 w 104"/>
              <a:gd name="T73" fmla="*/ 56 h 104"/>
              <a:gd name="T74" fmla="*/ 58 w 104"/>
              <a:gd name="T75"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45" y="50"/>
                </a:moveTo>
                <a:cubicBezTo>
                  <a:pt x="43" y="27"/>
                  <a:pt x="43" y="27"/>
                  <a:pt x="43" y="27"/>
                </a:cubicBezTo>
                <a:cubicBezTo>
                  <a:pt x="55" y="46"/>
                  <a:pt x="55" y="46"/>
                  <a:pt x="55" y="46"/>
                </a:cubicBezTo>
                <a:cubicBezTo>
                  <a:pt x="60" y="47"/>
                  <a:pt x="63" y="51"/>
                  <a:pt x="63" y="56"/>
                </a:cubicBezTo>
                <a:cubicBezTo>
                  <a:pt x="63" y="62"/>
                  <a:pt x="59" y="67"/>
                  <a:pt x="53" y="67"/>
                </a:cubicBezTo>
                <a:cubicBezTo>
                  <a:pt x="48" y="67"/>
                  <a:pt x="43" y="62"/>
                  <a:pt x="43" y="56"/>
                </a:cubicBezTo>
                <a:cubicBezTo>
                  <a:pt x="43" y="54"/>
                  <a:pt x="44" y="52"/>
                  <a:pt x="45" y="50"/>
                </a:cubicBezTo>
                <a:close/>
                <a:moveTo>
                  <a:pt x="52" y="0"/>
                </a:moveTo>
                <a:cubicBezTo>
                  <a:pt x="38" y="0"/>
                  <a:pt x="25" y="6"/>
                  <a:pt x="15" y="15"/>
                </a:cubicBezTo>
                <a:cubicBezTo>
                  <a:pt x="6" y="25"/>
                  <a:pt x="0" y="38"/>
                  <a:pt x="0" y="52"/>
                </a:cubicBezTo>
                <a:cubicBezTo>
                  <a:pt x="0" y="66"/>
                  <a:pt x="6" y="79"/>
                  <a:pt x="15" y="89"/>
                </a:cubicBezTo>
                <a:cubicBezTo>
                  <a:pt x="25" y="98"/>
                  <a:pt x="38" y="104"/>
                  <a:pt x="52" y="104"/>
                </a:cubicBezTo>
                <a:cubicBezTo>
                  <a:pt x="67" y="104"/>
                  <a:pt x="80" y="98"/>
                  <a:pt x="89" y="89"/>
                </a:cubicBezTo>
                <a:cubicBezTo>
                  <a:pt x="98" y="79"/>
                  <a:pt x="104" y="66"/>
                  <a:pt x="104" y="52"/>
                </a:cubicBezTo>
                <a:cubicBezTo>
                  <a:pt x="104" y="38"/>
                  <a:pt x="98" y="25"/>
                  <a:pt x="89" y="15"/>
                </a:cubicBezTo>
                <a:cubicBezTo>
                  <a:pt x="80" y="6"/>
                  <a:pt x="67" y="0"/>
                  <a:pt x="52" y="0"/>
                </a:cubicBezTo>
                <a:close/>
                <a:moveTo>
                  <a:pt x="83" y="22"/>
                </a:moveTo>
                <a:cubicBezTo>
                  <a:pt x="75" y="14"/>
                  <a:pt x="64" y="9"/>
                  <a:pt x="52" y="9"/>
                </a:cubicBezTo>
                <a:cubicBezTo>
                  <a:pt x="40" y="9"/>
                  <a:pt x="30" y="14"/>
                  <a:pt x="22" y="22"/>
                </a:cubicBezTo>
                <a:cubicBezTo>
                  <a:pt x="14" y="30"/>
                  <a:pt x="9" y="40"/>
                  <a:pt x="9" y="52"/>
                </a:cubicBezTo>
                <a:cubicBezTo>
                  <a:pt x="9" y="64"/>
                  <a:pt x="14" y="75"/>
                  <a:pt x="22" y="82"/>
                </a:cubicBezTo>
                <a:cubicBezTo>
                  <a:pt x="30" y="90"/>
                  <a:pt x="40" y="95"/>
                  <a:pt x="52" y="95"/>
                </a:cubicBezTo>
                <a:cubicBezTo>
                  <a:pt x="64" y="95"/>
                  <a:pt x="75" y="90"/>
                  <a:pt x="83" y="82"/>
                </a:cubicBezTo>
                <a:cubicBezTo>
                  <a:pt x="90" y="75"/>
                  <a:pt x="95" y="64"/>
                  <a:pt x="95" y="52"/>
                </a:cubicBezTo>
                <a:cubicBezTo>
                  <a:pt x="95" y="40"/>
                  <a:pt x="90" y="30"/>
                  <a:pt x="83" y="22"/>
                </a:cubicBezTo>
                <a:close/>
                <a:moveTo>
                  <a:pt x="24" y="64"/>
                </a:moveTo>
                <a:cubicBezTo>
                  <a:pt x="23" y="62"/>
                  <a:pt x="22" y="58"/>
                  <a:pt x="22" y="55"/>
                </a:cubicBezTo>
                <a:cubicBezTo>
                  <a:pt x="28" y="55"/>
                  <a:pt x="28" y="55"/>
                  <a:pt x="28" y="55"/>
                </a:cubicBezTo>
                <a:cubicBezTo>
                  <a:pt x="28" y="49"/>
                  <a:pt x="28" y="49"/>
                  <a:pt x="28" y="49"/>
                </a:cubicBezTo>
                <a:cubicBezTo>
                  <a:pt x="22" y="49"/>
                  <a:pt x="22" y="49"/>
                  <a:pt x="22" y="49"/>
                </a:cubicBezTo>
                <a:cubicBezTo>
                  <a:pt x="22" y="46"/>
                  <a:pt x="23" y="43"/>
                  <a:pt x="24" y="40"/>
                </a:cubicBezTo>
                <a:cubicBezTo>
                  <a:pt x="28" y="43"/>
                  <a:pt x="28" y="43"/>
                  <a:pt x="28" y="43"/>
                </a:cubicBezTo>
                <a:cubicBezTo>
                  <a:pt x="32" y="37"/>
                  <a:pt x="32" y="37"/>
                  <a:pt x="32" y="37"/>
                </a:cubicBezTo>
                <a:cubicBezTo>
                  <a:pt x="27" y="34"/>
                  <a:pt x="27" y="34"/>
                  <a:pt x="27" y="34"/>
                </a:cubicBezTo>
                <a:cubicBezTo>
                  <a:pt x="28" y="33"/>
                  <a:pt x="29" y="32"/>
                  <a:pt x="31" y="30"/>
                </a:cubicBezTo>
                <a:cubicBezTo>
                  <a:pt x="31" y="30"/>
                  <a:pt x="32" y="29"/>
                  <a:pt x="33" y="28"/>
                </a:cubicBezTo>
                <a:cubicBezTo>
                  <a:pt x="35" y="32"/>
                  <a:pt x="35" y="32"/>
                  <a:pt x="35" y="32"/>
                </a:cubicBezTo>
                <a:cubicBezTo>
                  <a:pt x="41" y="29"/>
                  <a:pt x="41" y="29"/>
                  <a:pt x="41" y="29"/>
                </a:cubicBezTo>
                <a:cubicBezTo>
                  <a:pt x="39" y="24"/>
                  <a:pt x="39" y="24"/>
                  <a:pt x="39" y="24"/>
                </a:cubicBezTo>
                <a:cubicBezTo>
                  <a:pt x="42" y="23"/>
                  <a:pt x="44" y="22"/>
                  <a:pt x="47" y="22"/>
                </a:cubicBezTo>
                <a:cubicBezTo>
                  <a:pt x="47" y="26"/>
                  <a:pt x="47" y="26"/>
                  <a:pt x="47" y="26"/>
                </a:cubicBezTo>
                <a:cubicBezTo>
                  <a:pt x="54" y="26"/>
                  <a:pt x="54" y="26"/>
                  <a:pt x="54" y="26"/>
                </a:cubicBezTo>
                <a:cubicBezTo>
                  <a:pt x="54" y="21"/>
                  <a:pt x="54" y="21"/>
                  <a:pt x="54" y="21"/>
                </a:cubicBezTo>
                <a:cubicBezTo>
                  <a:pt x="57" y="22"/>
                  <a:pt x="59" y="22"/>
                  <a:pt x="62" y="23"/>
                </a:cubicBezTo>
                <a:cubicBezTo>
                  <a:pt x="60" y="27"/>
                  <a:pt x="60" y="27"/>
                  <a:pt x="60" y="27"/>
                </a:cubicBezTo>
                <a:cubicBezTo>
                  <a:pt x="66" y="30"/>
                  <a:pt x="66" y="30"/>
                  <a:pt x="66" y="30"/>
                </a:cubicBezTo>
                <a:cubicBezTo>
                  <a:pt x="68" y="26"/>
                  <a:pt x="68" y="26"/>
                  <a:pt x="68" y="26"/>
                </a:cubicBezTo>
                <a:cubicBezTo>
                  <a:pt x="70" y="27"/>
                  <a:pt x="72" y="29"/>
                  <a:pt x="74" y="30"/>
                </a:cubicBezTo>
                <a:cubicBezTo>
                  <a:pt x="74" y="31"/>
                  <a:pt x="75" y="31"/>
                  <a:pt x="75" y="32"/>
                </a:cubicBezTo>
                <a:cubicBezTo>
                  <a:pt x="70" y="34"/>
                  <a:pt x="70" y="34"/>
                  <a:pt x="70" y="34"/>
                </a:cubicBezTo>
                <a:cubicBezTo>
                  <a:pt x="74" y="40"/>
                  <a:pt x="74" y="40"/>
                  <a:pt x="74" y="40"/>
                </a:cubicBezTo>
                <a:cubicBezTo>
                  <a:pt x="79" y="37"/>
                  <a:pt x="79" y="37"/>
                  <a:pt x="79" y="37"/>
                </a:cubicBezTo>
                <a:cubicBezTo>
                  <a:pt x="80" y="40"/>
                  <a:pt x="82" y="43"/>
                  <a:pt x="82" y="46"/>
                </a:cubicBezTo>
                <a:cubicBezTo>
                  <a:pt x="76" y="46"/>
                  <a:pt x="76" y="46"/>
                  <a:pt x="76" y="46"/>
                </a:cubicBezTo>
                <a:cubicBezTo>
                  <a:pt x="76" y="52"/>
                  <a:pt x="76" y="52"/>
                  <a:pt x="76" y="52"/>
                </a:cubicBezTo>
                <a:cubicBezTo>
                  <a:pt x="83" y="52"/>
                  <a:pt x="83" y="52"/>
                  <a:pt x="83" y="52"/>
                </a:cubicBezTo>
                <a:cubicBezTo>
                  <a:pt x="83" y="55"/>
                  <a:pt x="82" y="59"/>
                  <a:pt x="81" y="62"/>
                </a:cubicBezTo>
                <a:cubicBezTo>
                  <a:pt x="75" y="58"/>
                  <a:pt x="75" y="58"/>
                  <a:pt x="75" y="58"/>
                </a:cubicBezTo>
                <a:cubicBezTo>
                  <a:pt x="72" y="64"/>
                  <a:pt x="72" y="64"/>
                  <a:pt x="72" y="64"/>
                </a:cubicBezTo>
                <a:cubicBezTo>
                  <a:pt x="78" y="68"/>
                  <a:pt x="78" y="68"/>
                  <a:pt x="78" y="68"/>
                </a:cubicBezTo>
                <a:cubicBezTo>
                  <a:pt x="84" y="71"/>
                  <a:pt x="84" y="71"/>
                  <a:pt x="84" y="71"/>
                </a:cubicBezTo>
                <a:cubicBezTo>
                  <a:pt x="87" y="66"/>
                  <a:pt x="90" y="58"/>
                  <a:pt x="90" y="52"/>
                </a:cubicBezTo>
                <a:cubicBezTo>
                  <a:pt x="90" y="42"/>
                  <a:pt x="85" y="32"/>
                  <a:pt x="79" y="26"/>
                </a:cubicBezTo>
                <a:cubicBezTo>
                  <a:pt x="72" y="19"/>
                  <a:pt x="63" y="15"/>
                  <a:pt x="52" y="15"/>
                </a:cubicBezTo>
                <a:cubicBezTo>
                  <a:pt x="42" y="15"/>
                  <a:pt x="33" y="19"/>
                  <a:pt x="26" y="26"/>
                </a:cubicBezTo>
                <a:cubicBezTo>
                  <a:pt x="19" y="32"/>
                  <a:pt x="15" y="42"/>
                  <a:pt x="15" y="52"/>
                </a:cubicBezTo>
                <a:cubicBezTo>
                  <a:pt x="15" y="60"/>
                  <a:pt x="18" y="68"/>
                  <a:pt x="22" y="74"/>
                </a:cubicBezTo>
                <a:cubicBezTo>
                  <a:pt x="27" y="70"/>
                  <a:pt x="27" y="70"/>
                  <a:pt x="27" y="70"/>
                </a:cubicBezTo>
                <a:cubicBezTo>
                  <a:pt x="27" y="70"/>
                  <a:pt x="27" y="70"/>
                  <a:pt x="27" y="70"/>
                </a:cubicBezTo>
                <a:cubicBezTo>
                  <a:pt x="33" y="67"/>
                  <a:pt x="33" y="67"/>
                  <a:pt x="33" y="67"/>
                </a:cubicBezTo>
                <a:cubicBezTo>
                  <a:pt x="30" y="61"/>
                  <a:pt x="30" y="61"/>
                  <a:pt x="30" y="61"/>
                </a:cubicBezTo>
                <a:cubicBezTo>
                  <a:pt x="24" y="64"/>
                  <a:pt x="24" y="64"/>
                  <a:pt x="24" y="64"/>
                </a:cubicBezTo>
                <a:close/>
                <a:moveTo>
                  <a:pt x="53" y="51"/>
                </a:moveTo>
                <a:cubicBezTo>
                  <a:pt x="50" y="51"/>
                  <a:pt x="48" y="53"/>
                  <a:pt x="48" y="56"/>
                </a:cubicBezTo>
                <a:cubicBezTo>
                  <a:pt x="48" y="59"/>
                  <a:pt x="50" y="61"/>
                  <a:pt x="53" y="61"/>
                </a:cubicBezTo>
                <a:cubicBezTo>
                  <a:pt x="56" y="61"/>
                  <a:pt x="58" y="59"/>
                  <a:pt x="58" y="56"/>
                </a:cubicBezTo>
                <a:cubicBezTo>
                  <a:pt x="58" y="53"/>
                  <a:pt x="56" y="51"/>
                  <a:pt x="53" y="51"/>
                </a:cubicBezTo>
                <a:close/>
              </a:path>
            </a:pathLst>
          </a:custGeom>
          <a:solidFill>
            <a:srgbClr val="244C89"/>
          </a:solidFill>
          <a:ln>
            <a:noFill/>
          </a:ln>
          <a:effectLst>
            <a:outerShdw blurRad="254000" dist="63500" dir="2700000" algn="tl" rotWithShape="0">
              <a:prstClr val="black">
                <a:alpha val="30000"/>
              </a:prstClr>
            </a:outerShdw>
          </a:effectLst>
        </p:spPr>
        <p:txBody>
          <a:bodyPr vert="horz" wrap="square" lIns="90931" tIns="45461" rIns="90931" bIns="45461" numCol="1" anchor="t" anchorCtr="0" compatLnSpc="1">
            <a:prstTxWarp prst="textNoShape">
              <a:avLst/>
            </a:prstTxWarp>
          </a:bodyPr>
          <a:lstStyle/>
          <a:p>
            <a:pPr>
              <a:lnSpc>
                <a:spcPct val="120000"/>
              </a:lnSpc>
            </a:pPr>
            <a:endParaRPr lang="zh-CN" altLang="en-US"/>
          </a:p>
        </p:txBody>
      </p:sp>
      <p:sp>
        <p:nvSpPr>
          <p:cNvPr id="51" name="Freeform 110"/>
          <p:cNvSpPr>
            <a:spLocks noEditPoints="1"/>
          </p:cNvSpPr>
          <p:nvPr/>
        </p:nvSpPr>
        <p:spPr bwMode="auto">
          <a:xfrm>
            <a:off x="1899645" y="4122343"/>
            <a:ext cx="413281" cy="405097"/>
          </a:xfrm>
          <a:custGeom>
            <a:avLst/>
            <a:gdLst>
              <a:gd name="T0" fmla="*/ 90 w 94"/>
              <a:gd name="T1" fmla="*/ 55 h 92"/>
              <a:gd name="T2" fmla="*/ 90 w 94"/>
              <a:gd name="T3" fmla="*/ 85 h 92"/>
              <a:gd name="T4" fmla="*/ 53 w 94"/>
              <a:gd name="T5" fmla="*/ 89 h 92"/>
              <a:gd name="T6" fmla="*/ 54 w 94"/>
              <a:gd name="T7" fmla="*/ 59 h 92"/>
              <a:gd name="T8" fmla="*/ 46 w 94"/>
              <a:gd name="T9" fmla="*/ 0 h 92"/>
              <a:gd name="T10" fmla="*/ 0 w 94"/>
              <a:gd name="T11" fmla="*/ 46 h 92"/>
              <a:gd name="T12" fmla="*/ 46 w 94"/>
              <a:gd name="T13" fmla="*/ 92 h 92"/>
              <a:gd name="T14" fmla="*/ 45 w 94"/>
              <a:gd name="T15" fmla="*/ 84 h 92"/>
              <a:gd name="T16" fmla="*/ 20 w 94"/>
              <a:gd name="T17" fmla="*/ 72 h 92"/>
              <a:gd name="T18" fmla="*/ 20 w 94"/>
              <a:gd name="T19" fmla="*/ 20 h 92"/>
              <a:gd name="T20" fmla="*/ 72 w 94"/>
              <a:gd name="T21" fmla="*/ 20 h 92"/>
              <a:gd name="T22" fmla="*/ 83 w 94"/>
              <a:gd name="T23" fmla="*/ 50 h 92"/>
              <a:gd name="T24" fmla="*/ 92 w 94"/>
              <a:gd name="T25" fmla="*/ 50 h 92"/>
              <a:gd name="T26" fmla="*/ 79 w 94"/>
              <a:gd name="T27" fmla="*/ 13 h 92"/>
              <a:gd name="T28" fmla="*/ 47 w 94"/>
              <a:gd name="T29" fmla="*/ 41 h 92"/>
              <a:gd name="T30" fmla="*/ 31 w 94"/>
              <a:gd name="T31" fmla="*/ 19 h 92"/>
              <a:gd name="T32" fmla="*/ 41 w 94"/>
              <a:gd name="T33" fmla="*/ 44 h 92"/>
              <a:gd name="T34" fmla="*/ 47 w 94"/>
              <a:gd name="T35" fmla="*/ 55 h 92"/>
              <a:gd name="T36" fmla="*/ 54 w 94"/>
              <a:gd name="T37" fmla="*/ 47 h 92"/>
              <a:gd name="T38" fmla="*/ 62 w 94"/>
              <a:gd name="T39" fmla="*/ 30 h 92"/>
              <a:gd name="T40" fmla="*/ 47 w 94"/>
              <a:gd name="T41" fmla="*/ 41 h 92"/>
              <a:gd name="T42" fmla="*/ 88 w 94"/>
              <a:gd name="T43" fmla="*/ 75 h 92"/>
              <a:gd name="T44" fmla="*/ 87 w 94"/>
              <a:gd name="T45" fmla="*/ 74 h 92"/>
              <a:gd name="T46" fmla="*/ 86 w 94"/>
              <a:gd name="T47" fmla="*/ 71 h 92"/>
              <a:gd name="T48" fmla="*/ 81 w 94"/>
              <a:gd name="T49" fmla="*/ 83 h 92"/>
              <a:gd name="T50" fmla="*/ 85 w 94"/>
              <a:gd name="T51" fmla="*/ 76 h 92"/>
              <a:gd name="T52" fmla="*/ 86 w 94"/>
              <a:gd name="T53" fmla="*/ 76 h 92"/>
              <a:gd name="T54" fmla="*/ 87 w 94"/>
              <a:gd name="T55" fmla="*/ 83 h 92"/>
              <a:gd name="T56" fmla="*/ 66 w 94"/>
              <a:gd name="T57" fmla="*/ 80 h 92"/>
              <a:gd name="T58" fmla="*/ 67 w 94"/>
              <a:gd name="T59" fmla="*/ 69 h 92"/>
              <a:gd name="T60" fmla="*/ 68 w 94"/>
              <a:gd name="T61" fmla="*/ 61 h 92"/>
              <a:gd name="T62" fmla="*/ 57 w 94"/>
              <a:gd name="T63" fmla="*/ 64 h 92"/>
              <a:gd name="T64" fmla="*/ 61 w 94"/>
              <a:gd name="T65" fmla="*/ 68 h 92"/>
              <a:gd name="T66" fmla="*/ 63 w 94"/>
              <a:gd name="T67" fmla="*/ 63 h 92"/>
              <a:gd name="T68" fmla="*/ 62 w 94"/>
              <a:gd name="T69" fmla="*/ 69 h 92"/>
              <a:gd name="T70" fmla="*/ 54 w 94"/>
              <a:gd name="T71" fmla="*/ 83 h 92"/>
              <a:gd name="T72" fmla="*/ 81 w 94"/>
              <a:gd name="T73" fmla="*/ 80 h 92"/>
              <a:gd name="T74" fmla="*/ 79 w 94"/>
              <a:gd name="T75" fmla="*/ 76 h 92"/>
              <a:gd name="T76" fmla="*/ 75 w 94"/>
              <a:gd name="T77" fmla="*/ 60 h 92"/>
              <a:gd name="T78" fmla="*/ 66 w 94"/>
              <a:gd name="T79" fmla="*/ 80 h 92"/>
              <a:gd name="T80" fmla="*/ 73 w 94"/>
              <a:gd name="T81" fmla="*/ 83 h 92"/>
              <a:gd name="T82" fmla="*/ 78 w 94"/>
              <a:gd name="T83" fmla="*/ 80 h 92"/>
              <a:gd name="T84" fmla="*/ 74 w 94"/>
              <a:gd name="T85" fmla="*/ 76 h 92"/>
              <a:gd name="T86" fmla="*/ 72 w 94"/>
              <a:gd name="T87" fmla="*/ 7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 h="92">
                <a:moveTo>
                  <a:pt x="58" y="55"/>
                </a:moveTo>
                <a:cubicBezTo>
                  <a:pt x="90" y="55"/>
                  <a:pt x="90" y="55"/>
                  <a:pt x="90" y="55"/>
                </a:cubicBezTo>
                <a:cubicBezTo>
                  <a:pt x="92" y="55"/>
                  <a:pt x="94" y="56"/>
                  <a:pt x="93" y="59"/>
                </a:cubicBezTo>
                <a:cubicBezTo>
                  <a:pt x="90" y="85"/>
                  <a:pt x="90" y="85"/>
                  <a:pt x="90" y="85"/>
                </a:cubicBezTo>
                <a:cubicBezTo>
                  <a:pt x="89" y="87"/>
                  <a:pt x="87" y="89"/>
                  <a:pt x="85" y="89"/>
                </a:cubicBezTo>
                <a:cubicBezTo>
                  <a:pt x="53" y="89"/>
                  <a:pt x="53" y="89"/>
                  <a:pt x="53" y="89"/>
                </a:cubicBezTo>
                <a:cubicBezTo>
                  <a:pt x="51" y="89"/>
                  <a:pt x="49" y="87"/>
                  <a:pt x="50" y="85"/>
                </a:cubicBezTo>
                <a:cubicBezTo>
                  <a:pt x="54" y="59"/>
                  <a:pt x="54" y="59"/>
                  <a:pt x="54" y="59"/>
                </a:cubicBezTo>
                <a:cubicBezTo>
                  <a:pt x="54" y="56"/>
                  <a:pt x="56" y="55"/>
                  <a:pt x="58" y="55"/>
                </a:cubicBezTo>
                <a:close/>
                <a:moveTo>
                  <a:pt x="46" y="0"/>
                </a:moveTo>
                <a:cubicBezTo>
                  <a:pt x="34" y="0"/>
                  <a:pt x="22" y="5"/>
                  <a:pt x="14" y="13"/>
                </a:cubicBezTo>
                <a:cubicBezTo>
                  <a:pt x="6" y="22"/>
                  <a:pt x="0" y="33"/>
                  <a:pt x="0" y="46"/>
                </a:cubicBezTo>
                <a:cubicBezTo>
                  <a:pt x="0" y="58"/>
                  <a:pt x="6" y="70"/>
                  <a:pt x="14" y="78"/>
                </a:cubicBezTo>
                <a:cubicBezTo>
                  <a:pt x="22" y="86"/>
                  <a:pt x="34" y="92"/>
                  <a:pt x="46" y="92"/>
                </a:cubicBezTo>
                <a:cubicBezTo>
                  <a:pt x="47" y="92"/>
                  <a:pt x="47" y="92"/>
                  <a:pt x="48" y="91"/>
                </a:cubicBezTo>
                <a:cubicBezTo>
                  <a:pt x="46" y="90"/>
                  <a:pt x="45" y="87"/>
                  <a:pt x="45" y="84"/>
                </a:cubicBezTo>
                <a:cubicBezTo>
                  <a:pt x="46" y="82"/>
                  <a:pt x="46" y="82"/>
                  <a:pt x="46" y="82"/>
                </a:cubicBezTo>
                <a:cubicBezTo>
                  <a:pt x="36" y="82"/>
                  <a:pt x="27" y="78"/>
                  <a:pt x="20" y="72"/>
                </a:cubicBezTo>
                <a:cubicBezTo>
                  <a:pt x="14" y="65"/>
                  <a:pt x="10" y="56"/>
                  <a:pt x="10" y="46"/>
                </a:cubicBezTo>
                <a:cubicBezTo>
                  <a:pt x="10" y="36"/>
                  <a:pt x="14" y="26"/>
                  <a:pt x="20" y="20"/>
                </a:cubicBezTo>
                <a:cubicBezTo>
                  <a:pt x="27" y="13"/>
                  <a:pt x="36" y="9"/>
                  <a:pt x="46" y="9"/>
                </a:cubicBezTo>
                <a:cubicBezTo>
                  <a:pt x="56" y="9"/>
                  <a:pt x="66" y="13"/>
                  <a:pt x="72" y="20"/>
                </a:cubicBezTo>
                <a:cubicBezTo>
                  <a:pt x="79" y="26"/>
                  <a:pt x="83" y="36"/>
                  <a:pt x="83" y="46"/>
                </a:cubicBezTo>
                <a:cubicBezTo>
                  <a:pt x="83" y="47"/>
                  <a:pt x="83" y="49"/>
                  <a:pt x="83" y="50"/>
                </a:cubicBezTo>
                <a:cubicBezTo>
                  <a:pt x="90" y="50"/>
                  <a:pt x="90" y="50"/>
                  <a:pt x="90" y="50"/>
                </a:cubicBezTo>
                <a:cubicBezTo>
                  <a:pt x="91" y="50"/>
                  <a:pt x="91" y="50"/>
                  <a:pt x="92" y="50"/>
                </a:cubicBezTo>
                <a:cubicBezTo>
                  <a:pt x="92" y="49"/>
                  <a:pt x="92" y="47"/>
                  <a:pt x="92" y="46"/>
                </a:cubicBezTo>
                <a:cubicBezTo>
                  <a:pt x="92" y="33"/>
                  <a:pt x="87" y="22"/>
                  <a:pt x="79" y="13"/>
                </a:cubicBezTo>
                <a:cubicBezTo>
                  <a:pt x="70" y="5"/>
                  <a:pt x="59" y="0"/>
                  <a:pt x="46" y="0"/>
                </a:cubicBezTo>
                <a:close/>
                <a:moveTo>
                  <a:pt x="47" y="41"/>
                </a:moveTo>
                <a:cubicBezTo>
                  <a:pt x="46" y="41"/>
                  <a:pt x="45" y="41"/>
                  <a:pt x="45" y="41"/>
                </a:cubicBezTo>
                <a:cubicBezTo>
                  <a:pt x="41" y="34"/>
                  <a:pt x="36" y="26"/>
                  <a:pt x="31" y="19"/>
                </a:cubicBezTo>
                <a:cubicBezTo>
                  <a:pt x="30" y="20"/>
                  <a:pt x="29" y="21"/>
                  <a:pt x="27" y="21"/>
                </a:cubicBezTo>
                <a:cubicBezTo>
                  <a:pt x="31" y="30"/>
                  <a:pt x="36" y="37"/>
                  <a:pt x="41" y="44"/>
                </a:cubicBezTo>
                <a:cubicBezTo>
                  <a:pt x="40" y="45"/>
                  <a:pt x="40" y="47"/>
                  <a:pt x="40" y="48"/>
                </a:cubicBezTo>
                <a:cubicBezTo>
                  <a:pt x="40" y="52"/>
                  <a:pt x="43" y="55"/>
                  <a:pt x="47" y="55"/>
                </a:cubicBezTo>
                <a:cubicBezTo>
                  <a:pt x="51" y="55"/>
                  <a:pt x="54" y="52"/>
                  <a:pt x="54" y="48"/>
                </a:cubicBezTo>
                <a:cubicBezTo>
                  <a:pt x="54" y="48"/>
                  <a:pt x="54" y="47"/>
                  <a:pt x="54" y="47"/>
                </a:cubicBezTo>
                <a:cubicBezTo>
                  <a:pt x="58" y="43"/>
                  <a:pt x="62" y="39"/>
                  <a:pt x="65" y="33"/>
                </a:cubicBezTo>
                <a:cubicBezTo>
                  <a:pt x="64" y="32"/>
                  <a:pt x="63" y="31"/>
                  <a:pt x="62" y="30"/>
                </a:cubicBezTo>
                <a:cubicBezTo>
                  <a:pt x="57" y="34"/>
                  <a:pt x="53" y="38"/>
                  <a:pt x="50" y="42"/>
                </a:cubicBezTo>
                <a:cubicBezTo>
                  <a:pt x="49" y="41"/>
                  <a:pt x="48" y="41"/>
                  <a:pt x="47" y="41"/>
                </a:cubicBezTo>
                <a:close/>
                <a:moveTo>
                  <a:pt x="87" y="83"/>
                </a:moveTo>
                <a:cubicBezTo>
                  <a:pt x="88" y="75"/>
                  <a:pt x="88" y="75"/>
                  <a:pt x="88" y="75"/>
                </a:cubicBezTo>
                <a:cubicBezTo>
                  <a:pt x="88" y="75"/>
                  <a:pt x="88" y="74"/>
                  <a:pt x="88" y="74"/>
                </a:cubicBezTo>
                <a:cubicBezTo>
                  <a:pt x="87" y="74"/>
                  <a:pt x="87" y="74"/>
                  <a:pt x="87" y="74"/>
                </a:cubicBezTo>
                <a:cubicBezTo>
                  <a:pt x="86" y="74"/>
                  <a:pt x="85" y="74"/>
                  <a:pt x="85" y="74"/>
                </a:cubicBezTo>
                <a:cubicBezTo>
                  <a:pt x="86" y="71"/>
                  <a:pt x="86" y="71"/>
                  <a:pt x="86" y="71"/>
                </a:cubicBezTo>
                <a:cubicBezTo>
                  <a:pt x="83" y="71"/>
                  <a:pt x="83" y="71"/>
                  <a:pt x="83" y="71"/>
                </a:cubicBezTo>
                <a:cubicBezTo>
                  <a:pt x="81" y="83"/>
                  <a:pt x="81" y="83"/>
                  <a:pt x="81" y="83"/>
                </a:cubicBezTo>
                <a:cubicBezTo>
                  <a:pt x="83" y="83"/>
                  <a:pt x="83" y="83"/>
                  <a:pt x="83" y="83"/>
                </a:cubicBezTo>
                <a:cubicBezTo>
                  <a:pt x="85" y="76"/>
                  <a:pt x="85" y="76"/>
                  <a:pt x="85" y="76"/>
                </a:cubicBezTo>
                <a:cubicBezTo>
                  <a:pt x="85" y="75"/>
                  <a:pt x="85" y="75"/>
                  <a:pt x="85" y="75"/>
                </a:cubicBezTo>
                <a:cubicBezTo>
                  <a:pt x="86" y="75"/>
                  <a:pt x="86" y="75"/>
                  <a:pt x="86" y="76"/>
                </a:cubicBezTo>
                <a:cubicBezTo>
                  <a:pt x="84" y="83"/>
                  <a:pt x="84" y="83"/>
                  <a:pt x="84" y="83"/>
                </a:cubicBezTo>
                <a:cubicBezTo>
                  <a:pt x="87" y="83"/>
                  <a:pt x="87" y="83"/>
                  <a:pt x="87" y="83"/>
                </a:cubicBezTo>
                <a:close/>
                <a:moveTo>
                  <a:pt x="65" y="83"/>
                </a:moveTo>
                <a:cubicBezTo>
                  <a:pt x="66" y="80"/>
                  <a:pt x="66" y="80"/>
                  <a:pt x="66" y="80"/>
                </a:cubicBezTo>
                <a:cubicBezTo>
                  <a:pt x="60" y="80"/>
                  <a:pt x="60" y="80"/>
                  <a:pt x="60" y="80"/>
                </a:cubicBezTo>
                <a:cubicBezTo>
                  <a:pt x="67" y="69"/>
                  <a:pt x="67" y="69"/>
                  <a:pt x="67" y="69"/>
                </a:cubicBezTo>
                <a:cubicBezTo>
                  <a:pt x="68" y="68"/>
                  <a:pt x="68" y="67"/>
                  <a:pt x="68" y="66"/>
                </a:cubicBezTo>
                <a:cubicBezTo>
                  <a:pt x="69" y="64"/>
                  <a:pt x="69" y="62"/>
                  <a:pt x="68" y="61"/>
                </a:cubicBezTo>
                <a:cubicBezTo>
                  <a:pt x="67" y="60"/>
                  <a:pt x="66" y="59"/>
                  <a:pt x="64" y="59"/>
                </a:cubicBezTo>
                <a:cubicBezTo>
                  <a:pt x="60" y="59"/>
                  <a:pt x="58" y="61"/>
                  <a:pt x="57" y="64"/>
                </a:cubicBezTo>
                <a:cubicBezTo>
                  <a:pt x="56" y="68"/>
                  <a:pt x="56" y="68"/>
                  <a:pt x="56" y="68"/>
                </a:cubicBezTo>
                <a:cubicBezTo>
                  <a:pt x="61" y="68"/>
                  <a:pt x="61" y="68"/>
                  <a:pt x="61" y="68"/>
                </a:cubicBezTo>
                <a:cubicBezTo>
                  <a:pt x="62" y="64"/>
                  <a:pt x="62" y="64"/>
                  <a:pt x="62" y="64"/>
                </a:cubicBezTo>
                <a:cubicBezTo>
                  <a:pt x="62" y="63"/>
                  <a:pt x="62" y="63"/>
                  <a:pt x="63" y="63"/>
                </a:cubicBezTo>
                <a:cubicBezTo>
                  <a:pt x="64" y="63"/>
                  <a:pt x="64" y="64"/>
                  <a:pt x="64" y="65"/>
                </a:cubicBezTo>
                <a:cubicBezTo>
                  <a:pt x="63" y="67"/>
                  <a:pt x="63" y="68"/>
                  <a:pt x="62" y="69"/>
                </a:cubicBezTo>
                <a:cubicBezTo>
                  <a:pt x="54" y="80"/>
                  <a:pt x="54" y="80"/>
                  <a:pt x="54" y="80"/>
                </a:cubicBezTo>
                <a:cubicBezTo>
                  <a:pt x="54" y="83"/>
                  <a:pt x="54" y="83"/>
                  <a:pt x="54" y="83"/>
                </a:cubicBezTo>
                <a:cubicBezTo>
                  <a:pt x="65" y="83"/>
                  <a:pt x="65" y="83"/>
                  <a:pt x="65" y="83"/>
                </a:cubicBezTo>
                <a:close/>
                <a:moveTo>
                  <a:pt x="81" y="80"/>
                </a:moveTo>
                <a:cubicBezTo>
                  <a:pt x="81" y="76"/>
                  <a:pt x="81" y="76"/>
                  <a:pt x="81" y="76"/>
                </a:cubicBezTo>
                <a:cubicBezTo>
                  <a:pt x="79" y="76"/>
                  <a:pt x="79" y="76"/>
                  <a:pt x="79" y="76"/>
                </a:cubicBezTo>
                <a:cubicBezTo>
                  <a:pt x="82" y="60"/>
                  <a:pt x="82" y="60"/>
                  <a:pt x="82" y="60"/>
                </a:cubicBezTo>
                <a:cubicBezTo>
                  <a:pt x="75" y="60"/>
                  <a:pt x="75" y="60"/>
                  <a:pt x="75" y="60"/>
                </a:cubicBezTo>
                <a:cubicBezTo>
                  <a:pt x="67" y="76"/>
                  <a:pt x="67" y="76"/>
                  <a:pt x="67" y="76"/>
                </a:cubicBezTo>
                <a:cubicBezTo>
                  <a:pt x="66" y="80"/>
                  <a:pt x="66" y="80"/>
                  <a:pt x="66" y="80"/>
                </a:cubicBezTo>
                <a:cubicBezTo>
                  <a:pt x="73" y="80"/>
                  <a:pt x="73" y="80"/>
                  <a:pt x="73" y="80"/>
                </a:cubicBezTo>
                <a:cubicBezTo>
                  <a:pt x="73" y="83"/>
                  <a:pt x="73" y="83"/>
                  <a:pt x="73" y="83"/>
                </a:cubicBezTo>
                <a:cubicBezTo>
                  <a:pt x="78" y="83"/>
                  <a:pt x="78" y="83"/>
                  <a:pt x="78" y="83"/>
                </a:cubicBezTo>
                <a:cubicBezTo>
                  <a:pt x="78" y="80"/>
                  <a:pt x="78" y="80"/>
                  <a:pt x="78" y="80"/>
                </a:cubicBezTo>
                <a:cubicBezTo>
                  <a:pt x="81" y="80"/>
                  <a:pt x="81" y="80"/>
                  <a:pt x="81" y="80"/>
                </a:cubicBezTo>
                <a:close/>
                <a:moveTo>
                  <a:pt x="74" y="76"/>
                </a:moveTo>
                <a:cubicBezTo>
                  <a:pt x="75" y="67"/>
                  <a:pt x="75" y="67"/>
                  <a:pt x="75" y="67"/>
                </a:cubicBezTo>
                <a:cubicBezTo>
                  <a:pt x="72" y="76"/>
                  <a:pt x="72" y="76"/>
                  <a:pt x="72" y="76"/>
                </a:cubicBezTo>
                <a:lnTo>
                  <a:pt x="74" y="76"/>
                </a:lnTo>
                <a:close/>
              </a:path>
            </a:pathLst>
          </a:custGeom>
          <a:solidFill>
            <a:srgbClr val="244C89"/>
          </a:solidFill>
          <a:ln>
            <a:noFill/>
          </a:ln>
          <a:effectLst>
            <a:outerShdw blurRad="254000" dist="63500" dir="2700000" algn="tl" rotWithShape="0">
              <a:prstClr val="black">
                <a:alpha val="30000"/>
              </a:prstClr>
            </a:outerShdw>
          </a:effectLst>
        </p:spPr>
        <p:txBody>
          <a:bodyPr vert="horz" wrap="square" lIns="90931" tIns="45461" rIns="90931" bIns="45461" numCol="1" anchor="t" anchorCtr="0" compatLnSpc="1">
            <a:prstTxWarp prst="textNoShape">
              <a:avLst/>
            </a:prstTxWarp>
          </a:bodyPr>
          <a:lstStyle/>
          <a:p>
            <a:pPr>
              <a:lnSpc>
                <a:spcPct val="120000"/>
              </a:lnSpc>
            </a:pPr>
            <a:endParaRPr lang="zh-CN" altLang="en-US"/>
          </a:p>
        </p:txBody>
      </p:sp>
      <p:sp>
        <p:nvSpPr>
          <p:cNvPr id="52" name="Freeform 170"/>
          <p:cNvSpPr>
            <a:spLocks noEditPoints="1"/>
          </p:cNvSpPr>
          <p:nvPr/>
        </p:nvSpPr>
        <p:spPr bwMode="auto">
          <a:xfrm>
            <a:off x="7071190" y="4106000"/>
            <a:ext cx="415325" cy="437830"/>
          </a:xfrm>
          <a:custGeom>
            <a:avLst/>
            <a:gdLst>
              <a:gd name="T0" fmla="*/ 156 w 203"/>
              <a:gd name="T1" fmla="*/ 26 h 214"/>
              <a:gd name="T2" fmla="*/ 166 w 203"/>
              <a:gd name="T3" fmla="*/ 7 h 214"/>
              <a:gd name="T4" fmla="*/ 138 w 203"/>
              <a:gd name="T5" fmla="*/ 18 h 214"/>
              <a:gd name="T6" fmla="*/ 7 w 203"/>
              <a:gd name="T7" fmla="*/ 145 h 214"/>
              <a:gd name="T8" fmla="*/ 28 w 203"/>
              <a:gd name="T9" fmla="*/ 203 h 214"/>
              <a:gd name="T10" fmla="*/ 28 w 203"/>
              <a:gd name="T11" fmla="*/ 156 h 214"/>
              <a:gd name="T12" fmla="*/ 100 w 203"/>
              <a:gd name="T13" fmla="*/ 104 h 214"/>
              <a:gd name="T14" fmla="*/ 106 w 203"/>
              <a:gd name="T15" fmla="*/ 84 h 214"/>
              <a:gd name="T16" fmla="*/ 80 w 203"/>
              <a:gd name="T17" fmla="*/ 95 h 214"/>
              <a:gd name="T18" fmla="*/ 69 w 203"/>
              <a:gd name="T19" fmla="*/ 91 h 214"/>
              <a:gd name="T20" fmla="*/ 106 w 203"/>
              <a:gd name="T21" fmla="*/ 76 h 214"/>
              <a:gd name="T22" fmla="*/ 121 w 203"/>
              <a:gd name="T23" fmla="*/ 82 h 214"/>
              <a:gd name="T24" fmla="*/ 121 w 203"/>
              <a:gd name="T25" fmla="*/ 18 h 214"/>
              <a:gd name="T26" fmla="*/ 164 w 203"/>
              <a:gd name="T27" fmla="*/ 0 h 214"/>
              <a:gd name="T28" fmla="*/ 166 w 203"/>
              <a:gd name="T29" fmla="*/ 0 h 214"/>
              <a:gd name="T30" fmla="*/ 203 w 203"/>
              <a:gd name="T31" fmla="*/ 18 h 214"/>
              <a:gd name="T32" fmla="*/ 158 w 203"/>
              <a:gd name="T33" fmla="*/ 171 h 214"/>
              <a:gd name="T34" fmla="*/ 145 w 203"/>
              <a:gd name="T35" fmla="*/ 164 h 214"/>
              <a:gd name="T36" fmla="*/ 97 w 203"/>
              <a:gd name="T37" fmla="*/ 192 h 214"/>
              <a:gd name="T38" fmla="*/ 82 w 203"/>
              <a:gd name="T39" fmla="*/ 184 h 214"/>
              <a:gd name="T40" fmla="*/ 35 w 203"/>
              <a:gd name="T41" fmla="*/ 214 h 214"/>
              <a:gd name="T42" fmla="*/ 3 w 203"/>
              <a:gd name="T43" fmla="*/ 199 h 214"/>
              <a:gd name="T44" fmla="*/ 0 w 203"/>
              <a:gd name="T45" fmla="*/ 194 h 214"/>
              <a:gd name="T46" fmla="*/ 0 w 203"/>
              <a:gd name="T47" fmla="*/ 134 h 214"/>
              <a:gd name="T48" fmla="*/ 44 w 203"/>
              <a:gd name="T49" fmla="*/ 117 h 214"/>
              <a:gd name="T50" fmla="*/ 46 w 203"/>
              <a:gd name="T51" fmla="*/ 117 h 214"/>
              <a:gd name="T52" fmla="*/ 82 w 203"/>
              <a:gd name="T53" fmla="*/ 134 h 214"/>
              <a:gd name="T54" fmla="*/ 91 w 203"/>
              <a:gd name="T55" fmla="*/ 181 h 214"/>
              <a:gd name="T56" fmla="*/ 69 w 203"/>
              <a:gd name="T57" fmla="*/ 104 h 214"/>
              <a:gd name="T58" fmla="*/ 63 w 203"/>
              <a:gd name="T59" fmla="*/ 125 h 214"/>
              <a:gd name="T60" fmla="*/ 63 w 203"/>
              <a:gd name="T61" fmla="*/ 93 h 214"/>
              <a:gd name="T62" fmla="*/ 128 w 203"/>
              <a:gd name="T63" fmla="*/ 87 h 214"/>
              <a:gd name="T64" fmla="*/ 145 w 203"/>
              <a:gd name="T65" fmla="*/ 93 h 214"/>
              <a:gd name="T66" fmla="*/ 151 w 203"/>
              <a:gd name="T67" fmla="*/ 160 h 214"/>
              <a:gd name="T68" fmla="*/ 128 w 203"/>
              <a:gd name="T69" fmla="*/ 28 h 214"/>
              <a:gd name="T70" fmla="*/ 128 w 203"/>
              <a:gd name="T71" fmla="*/ 87 h 214"/>
              <a:gd name="T72" fmla="*/ 35 w 203"/>
              <a:gd name="T73" fmla="*/ 145 h 214"/>
              <a:gd name="T74" fmla="*/ 44 w 203"/>
              <a:gd name="T75" fmla="*/ 125 h 214"/>
              <a:gd name="T76" fmla="*/ 18 w 203"/>
              <a:gd name="T77" fmla="*/ 136 h 214"/>
              <a:gd name="T78" fmla="*/ 158 w 203"/>
              <a:gd name="T79" fmla="*/ 33 h 214"/>
              <a:gd name="T80" fmla="*/ 158 w 203"/>
              <a:gd name="T81" fmla="*/ 3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 h="214">
                <a:moveTo>
                  <a:pt x="138" y="18"/>
                </a:moveTo>
                <a:lnTo>
                  <a:pt x="156" y="26"/>
                </a:lnTo>
                <a:lnTo>
                  <a:pt x="186" y="18"/>
                </a:lnTo>
                <a:lnTo>
                  <a:pt x="166" y="7"/>
                </a:lnTo>
                <a:lnTo>
                  <a:pt x="138" y="18"/>
                </a:lnTo>
                <a:lnTo>
                  <a:pt x="138" y="18"/>
                </a:lnTo>
                <a:close/>
                <a:moveTo>
                  <a:pt x="28" y="156"/>
                </a:moveTo>
                <a:lnTo>
                  <a:pt x="7" y="145"/>
                </a:lnTo>
                <a:lnTo>
                  <a:pt x="7" y="192"/>
                </a:lnTo>
                <a:lnTo>
                  <a:pt x="28" y="203"/>
                </a:lnTo>
                <a:lnTo>
                  <a:pt x="28" y="156"/>
                </a:lnTo>
                <a:lnTo>
                  <a:pt x="28" y="156"/>
                </a:lnTo>
                <a:close/>
                <a:moveTo>
                  <a:pt x="80" y="95"/>
                </a:moveTo>
                <a:lnTo>
                  <a:pt x="100" y="104"/>
                </a:lnTo>
                <a:lnTo>
                  <a:pt x="126" y="93"/>
                </a:lnTo>
                <a:lnTo>
                  <a:pt x="106" y="84"/>
                </a:lnTo>
                <a:lnTo>
                  <a:pt x="80" y="95"/>
                </a:lnTo>
                <a:lnTo>
                  <a:pt x="80" y="95"/>
                </a:lnTo>
                <a:close/>
                <a:moveTo>
                  <a:pt x="63" y="93"/>
                </a:moveTo>
                <a:lnTo>
                  <a:pt x="69" y="91"/>
                </a:lnTo>
                <a:lnTo>
                  <a:pt x="106" y="76"/>
                </a:lnTo>
                <a:lnTo>
                  <a:pt x="106" y="76"/>
                </a:lnTo>
                <a:lnTo>
                  <a:pt x="108" y="76"/>
                </a:lnTo>
                <a:lnTo>
                  <a:pt x="121" y="82"/>
                </a:lnTo>
                <a:lnTo>
                  <a:pt x="121" y="22"/>
                </a:lnTo>
                <a:lnTo>
                  <a:pt x="121" y="18"/>
                </a:lnTo>
                <a:lnTo>
                  <a:pt x="128" y="13"/>
                </a:lnTo>
                <a:lnTo>
                  <a:pt x="164" y="0"/>
                </a:lnTo>
                <a:lnTo>
                  <a:pt x="166" y="0"/>
                </a:lnTo>
                <a:lnTo>
                  <a:pt x="166" y="0"/>
                </a:lnTo>
                <a:lnTo>
                  <a:pt x="197" y="13"/>
                </a:lnTo>
                <a:lnTo>
                  <a:pt x="203" y="18"/>
                </a:lnTo>
                <a:lnTo>
                  <a:pt x="203" y="153"/>
                </a:lnTo>
                <a:lnTo>
                  <a:pt x="158" y="171"/>
                </a:lnTo>
                <a:lnTo>
                  <a:pt x="154" y="169"/>
                </a:lnTo>
                <a:lnTo>
                  <a:pt x="145" y="164"/>
                </a:lnTo>
                <a:lnTo>
                  <a:pt x="145" y="175"/>
                </a:lnTo>
                <a:lnTo>
                  <a:pt x="97" y="192"/>
                </a:lnTo>
                <a:lnTo>
                  <a:pt x="93" y="190"/>
                </a:lnTo>
                <a:lnTo>
                  <a:pt x="82" y="184"/>
                </a:lnTo>
                <a:lnTo>
                  <a:pt x="82" y="197"/>
                </a:lnTo>
                <a:lnTo>
                  <a:pt x="35" y="214"/>
                </a:lnTo>
                <a:lnTo>
                  <a:pt x="31" y="212"/>
                </a:lnTo>
                <a:lnTo>
                  <a:pt x="3" y="199"/>
                </a:lnTo>
                <a:lnTo>
                  <a:pt x="0" y="197"/>
                </a:lnTo>
                <a:lnTo>
                  <a:pt x="0" y="194"/>
                </a:lnTo>
                <a:lnTo>
                  <a:pt x="0" y="141"/>
                </a:lnTo>
                <a:lnTo>
                  <a:pt x="0" y="134"/>
                </a:lnTo>
                <a:lnTo>
                  <a:pt x="7" y="132"/>
                </a:lnTo>
                <a:lnTo>
                  <a:pt x="44" y="117"/>
                </a:lnTo>
                <a:lnTo>
                  <a:pt x="44" y="117"/>
                </a:lnTo>
                <a:lnTo>
                  <a:pt x="46" y="117"/>
                </a:lnTo>
                <a:lnTo>
                  <a:pt x="74" y="132"/>
                </a:lnTo>
                <a:lnTo>
                  <a:pt x="82" y="134"/>
                </a:lnTo>
                <a:lnTo>
                  <a:pt x="82" y="177"/>
                </a:lnTo>
                <a:lnTo>
                  <a:pt x="91" y="181"/>
                </a:lnTo>
                <a:lnTo>
                  <a:pt x="91" y="115"/>
                </a:lnTo>
                <a:lnTo>
                  <a:pt x="69" y="104"/>
                </a:lnTo>
                <a:lnTo>
                  <a:pt x="69" y="130"/>
                </a:lnTo>
                <a:lnTo>
                  <a:pt x="63" y="125"/>
                </a:lnTo>
                <a:lnTo>
                  <a:pt x="63" y="100"/>
                </a:lnTo>
                <a:lnTo>
                  <a:pt x="63" y="93"/>
                </a:lnTo>
                <a:lnTo>
                  <a:pt x="63" y="93"/>
                </a:lnTo>
                <a:close/>
                <a:moveTo>
                  <a:pt x="128" y="87"/>
                </a:moveTo>
                <a:lnTo>
                  <a:pt x="136" y="91"/>
                </a:lnTo>
                <a:lnTo>
                  <a:pt x="145" y="93"/>
                </a:lnTo>
                <a:lnTo>
                  <a:pt x="145" y="156"/>
                </a:lnTo>
                <a:lnTo>
                  <a:pt x="151" y="160"/>
                </a:lnTo>
                <a:lnTo>
                  <a:pt x="151" y="39"/>
                </a:lnTo>
                <a:lnTo>
                  <a:pt x="128" y="28"/>
                </a:lnTo>
                <a:lnTo>
                  <a:pt x="128" y="87"/>
                </a:lnTo>
                <a:lnTo>
                  <a:pt x="128" y="87"/>
                </a:lnTo>
                <a:close/>
                <a:moveTo>
                  <a:pt x="18" y="136"/>
                </a:moveTo>
                <a:lnTo>
                  <a:pt x="35" y="145"/>
                </a:lnTo>
                <a:lnTo>
                  <a:pt x="65" y="134"/>
                </a:lnTo>
                <a:lnTo>
                  <a:pt x="44" y="125"/>
                </a:lnTo>
                <a:lnTo>
                  <a:pt x="18" y="136"/>
                </a:lnTo>
                <a:lnTo>
                  <a:pt x="18" y="136"/>
                </a:lnTo>
                <a:close/>
                <a:moveTo>
                  <a:pt x="158" y="35"/>
                </a:moveTo>
                <a:lnTo>
                  <a:pt x="158" y="33"/>
                </a:lnTo>
                <a:lnTo>
                  <a:pt x="158" y="35"/>
                </a:lnTo>
                <a:lnTo>
                  <a:pt x="158" y="35"/>
                </a:lnTo>
                <a:lnTo>
                  <a:pt x="158" y="35"/>
                </a:lnTo>
                <a:close/>
              </a:path>
            </a:pathLst>
          </a:custGeom>
          <a:solidFill>
            <a:srgbClr val="244C89"/>
          </a:solidFill>
          <a:ln>
            <a:noFill/>
          </a:ln>
          <a:effectLst>
            <a:outerShdw blurRad="254000" dist="63500" dir="2700000" algn="tl" rotWithShape="0">
              <a:prstClr val="black">
                <a:alpha val="30000"/>
              </a:prstClr>
            </a:outerShdw>
          </a:effectLst>
        </p:spPr>
        <p:txBody>
          <a:bodyPr vert="horz" wrap="square" lIns="90931" tIns="45461" rIns="90931" bIns="45461" numCol="1" anchor="t" anchorCtr="0" compatLnSpc="1">
            <a:prstTxWarp prst="textNoShape">
              <a:avLst/>
            </a:prstTxWarp>
          </a:bodyPr>
          <a:lstStyle/>
          <a:p>
            <a:pPr>
              <a:lnSpc>
                <a:spcPct val="120000"/>
              </a:lnSpc>
            </a:pPr>
            <a:endParaRPr lang="zh-CN" altLang="en-US"/>
          </a:p>
        </p:txBody>
      </p:sp>
      <p:sp>
        <p:nvSpPr>
          <p:cNvPr id="53" name="Freeform 172"/>
          <p:cNvSpPr>
            <a:spLocks noEditPoints="1"/>
          </p:cNvSpPr>
          <p:nvPr/>
        </p:nvSpPr>
        <p:spPr bwMode="auto">
          <a:xfrm>
            <a:off x="4495662" y="4087142"/>
            <a:ext cx="392820" cy="417371"/>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rgbClr val="244C89"/>
          </a:solidFill>
          <a:ln>
            <a:noFill/>
          </a:ln>
          <a:effectLst>
            <a:outerShdw blurRad="254000" dist="63500" dir="2700000" algn="tl" rotWithShape="0">
              <a:prstClr val="black">
                <a:alpha val="30000"/>
              </a:prstClr>
            </a:outerShdw>
          </a:effectLst>
        </p:spPr>
        <p:txBody>
          <a:bodyPr vert="horz" wrap="square" lIns="90931" tIns="45461" rIns="90931" bIns="45461" numCol="1" anchor="t" anchorCtr="0" compatLnSpc="1">
            <a:prstTxWarp prst="textNoShape">
              <a:avLst/>
            </a:prstTxWarp>
          </a:bodyPr>
          <a:lstStyle/>
          <a:p>
            <a:pPr>
              <a:lnSpc>
                <a:spcPct val="120000"/>
              </a:lnSpc>
            </a:pPr>
            <a:endParaRPr lang="zh-CN" altLang="en-US"/>
          </a:p>
        </p:txBody>
      </p:sp>
      <p:sp>
        <p:nvSpPr>
          <p:cNvPr id="54" name="文本框 146"/>
          <p:cNvSpPr txBox="1"/>
          <p:nvPr/>
        </p:nvSpPr>
        <p:spPr>
          <a:xfrm>
            <a:off x="1153111" y="5240346"/>
            <a:ext cx="1920818" cy="1516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5" name="文本框 145"/>
          <p:cNvSpPr txBox="1"/>
          <p:nvPr/>
        </p:nvSpPr>
        <p:spPr>
          <a:xfrm>
            <a:off x="1085894"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a:solidFill>
                  <a:srgbClr val="313D51"/>
                </a:solidFill>
                <a:latin typeface="思源黑体" panose="020B0500000000000000" pitchFamily="34" charset="-122"/>
                <a:ea typeface="思源黑体" panose="020B0500000000000000" pitchFamily="34" charset="-122"/>
              </a:rPr>
              <a:t>数据采集</a:t>
            </a:r>
          </a:p>
        </p:txBody>
      </p:sp>
      <p:sp>
        <p:nvSpPr>
          <p:cNvPr id="56" name="文本框 146"/>
          <p:cNvSpPr txBox="1"/>
          <p:nvPr/>
        </p:nvSpPr>
        <p:spPr>
          <a:xfrm>
            <a:off x="3740911" y="5240346"/>
            <a:ext cx="1920818" cy="1516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7" name="文本框 145"/>
          <p:cNvSpPr txBox="1"/>
          <p:nvPr/>
        </p:nvSpPr>
        <p:spPr>
          <a:xfrm>
            <a:off x="3673696"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a:solidFill>
                  <a:srgbClr val="313D51"/>
                </a:solidFill>
                <a:latin typeface="思源黑体" panose="020B0500000000000000" pitchFamily="34" charset="-122"/>
                <a:ea typeface="思源黑体" panose="020B0500000000000000" pitchFamily="34" charset="-122"/>
              </a:rPr>
              <a:t>数据采集</a:t>
            </a:r>
          </a:p>
        </p:txBody>
      </p:sp>
      <p:sp>
        <p:nvSpPr>
          <p:cNvPr id="58" name="文本框 146"/>
          <p:cNvSpPr txBox="1"/>
          <p:nvPr/>
        </p:nvSpPr>
        <p:spPr>
          <a:xfrm>
            <a:off x="6328712" y="5240346"/>
            <a:ext cx="1920818" cy="1516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9" name="文本框 145"/>
          <p:cNvSpPr txBox="1"/>
          <p:nvPr/>
        </p:nvSpPr>
        <p:spPr>
          <a:xfrm>
            <a:off x="6261497"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a:solidFill>
                  <a:srgbClr val="313D51"/>
                </a:solidFill>
                <a:latin typeface="思源黑体" panose="020B0500000000000000" pitchFamily="34" charset="-122"/>
                <a:ea typeface="思源黑体" panose="020B0500000000000000" pitchFamily="34" charset="-122"/>
              </a:rPr>
              <a:t>数据采集</a:t>
            </a:r>
          </a:p>
        </p:txBody>
      </p:sp>
      <p:sp>
        <p:nvSpPr>
          <p:cNvPr id="60" name="文本框 146"/>
          <p:cNvSpPr txBox="1"/>
          <p:nvPr/>
        </p:nvSpPr>
        <p:spPr>
          <a:xfrm>
            <a:off x="8916516" y="5240346"/>
            <a:ext cx="1920818" cy="15162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101839" tIns="50918" rIns="101839" bIns="50918">
            <a:noAutofit/>
          </a:bodyPr>
          <a:lstStyle>
            <a:defPPr>
              <a:defRPr lang="zh-CN"/>
            </a:defPPr>
            <a:lvl1pPr fontAlgn="base">
              <a:lnSpc>
                <a:spcPct val="110000"/>
              </a:lnSpc>
              <a:spcBef>
                <a:spcPct val="0"/>
              </a:spcBef>
              <a:spcAft>
                <a:spcPct val="0"/>
              </a:spcAft>
              <a:defRPr sz="1400">
                <a:solidFill>
                  <a:prstClr val="black">
                    <a:lumMod val="50000"/>
                    <a:lumOff val="50000"/>
                  </a:prstClr>
                </a:solidFill>
                <a:latin typeface="Arial"/>
                <a:cs typeface="+mn-ea"/>
              </a:defRPr>
            </a:lvl1pPr>
            <a:lvl2pPr marL="457200" fontAlgn="base">
              <a:spcBef>
                <a:spcPct val="0"/>
              </a:spcBef>
              <a:spcAft>
                <a:spcPct val="0"/>
              </a:spcAft>
              <a:defRPr>
                <a:latin typeface="Calibri" panose="020F0502020204030204" pitchFamily="34" charset="0"/>
                <a:cs typeface="Arial" panose="020B0604020202020204" pitchFamily="34" charset="0"/>
              </a:defRPr>
            </a:lvl2pPr>
            <a:lvl3pPr marL="914400" fontAlgn="base">
              <a:spcBef>
                <a:spcPct val="0"/>
              </a:spcBef>
              <a:spcAft>
                <a:spcPct val="0"/>
              </a:spcAft>
              <a:defRPr>
                <a:latin typeface="Calibri" panose="020F0502020204030204" pitchFamily="34" charset="0"/>
                <a:cs typeface="Arial" panose="020B0604020202020204" pitchFamily="34" charset="0"/>
              </a:defRPr>
            </a:lvl3pPr>
            <a:lvl4pPr marL="1371600" fontAlgn="base">
              <a:spcBef>
                <a:spcPct val="0"/>
              </a:spcBef>
              <a:spcAft>
                <a:spcPct val="0"/>
              </a:spcAft>
              <a:defRPr>
                <a:latin typeface="Calibri" panose="020F0502020204030204" pitchFamily="34" charset="0"/>
                <a:cs typeface="Arial" panose="020B0604020202020204" pitchFamily="34" charset="0"/>
              </a:defRPr>
            </a:lvl4pPr>
            <a:lvl5pPr marL="1828800" fontAlgn="base">
              <a:spcBef>
                <a:spcPct val="0"/>
              </a:spcBef>
              <a:spcAft>
                <a:spcPct val="0"/>
              </a:spcAft>
              <a:defRPr>
                <a:latin typeface="Calibri" panose="020F0502020204030204" pitchFamily="34" charset="0"/>
                <a:cs typeface="Arial" panose="020B0604020202020204" pitchFamily="34" charset="0"/>
              </a:defRPr>
            </a:lvl5pPr>
            <a:lvl6pPr marL="2286000" defTabSz="914400">
              <a:defRPr>
                <a:latin typeface="Calibri" panose="020F0502020204030204" pitchFamily="34" charset="0"/>
                <a:cs typeface="Arial" panose="020B0604020202020204" pitchFamily="34" charset="0"/>
              </a:defRPr>
            </a:lvl6pPr>
            <a:lvl7pPr marL="2743200" defTabSz="914400">
              <a:defRPr>
                <a:latin typeface="Calibri" panose="020F0502020204030204" pitchFamily="34" charset="0"/>
                <a:cs typeface="Arial" panose="020B0604020202020204" pitchFamily="34" charset="0"/>
              </a:defRPr>
            </a:lvl7pPr>
            <a:lvl8pPr marL="3200400" defTabSz="914400">
              <a:defRPr>
                <a:latin typeface="Calibri" panose="020F0502020204030204" pitchFamily="34" charset="0"/>
                <a:cs typeface="Arial" panose="020B0604020202020204" pitchFamily="34" charset="0"/>
              </a:defRPr>
            </a:lvl8pPr>
            <a:lvl9pPr marL="3657600" defTabSz="914400">
              <a:defRPr>
                <a:latin typeface="Calibri" panose="020F0502020204030204" pitchFamily="34" charset="0"/>
                <a:cs typeface="Arial" panose="020B0604020202020204" pitchFamily="34" charset="0"/>
              </a:defRPr>
            </a:lvl9pPr>
          </a:lstStyle>
          <a:p>
            <a:pPr algn="ct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61" name="文本框 145"/>
          <p:cNvSpPr txBox="1"/>
          <p:nvPr/>
        </p:nvSpPr>
        <p:spPr>
          <a:xfrm>
            <a:off x="8849298" y="4842983"/>
            <a:ext cx="2091558" cy="367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3629" tIns="0" rIns="13362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8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ctr">
              <a:buClr>
                <a:srgbClr val="C00000"/>
              </a:buClr>
              <a:buNone/>
            </a:pPr>
            <a:r>
              <a:rPr lang="zh-CN" altLang="en-US" dirty="0">
                <a:solidFill>
                  <a:srgbClr val="313D51"/>
                </a:solidFill>
                <a:latin typeface="思源黑体" panose="020B0500000000000000" pitchFamily="34" charset="-122"/>
                <a:ea typeface="思源黑体" panose="020B0500000000000000" pitchFamily="34" charset="-122"/>
              </a:rPr>
              <a:t>数据采集</a:t>
            </a:r>
          </a:p>
        </p:txBody>
      </p:sp>
      <p:grpSp>
        <p:nvGrpSpPr>
          <p:cNvPr id="62" name="组合 61"/>
          <p:cNvGrpSpPr/>
          <p:nvPr/>
        </p:nvGrpSpPr>
        <p:grpSpPr>
          <a:xfrm>
            <a:off x="1565181" y="2310567"/>
            <a:ext cx="1120623" cy="1120218"/>
            <a:chOff x="4229236" y="3968984"/>
            <a:chExt cx="792000" cy="792000"/>
          </a:xfrm>
        </p:grpSpPr>
        <p:sp>
          <p:nvSpPr>
            <p:cNvPr id="63" name="MH_Other_2"/>
            <p:cNvSpPr/>
            <p:nvPr>
              <p:custDataLst>
                <p:tags r:id="rId7"/>
              </p:custDataLst>
            </p:nvPr>
          </p:nvSpPr>
          <p:spPr>
            <a:xfrm>
              <a:off x="4229236" y="3968984"/>
              <a:ext cx="792000" cy="792000"/>
            </a:xfrm>
            <a:prstGeom prst="ellipse">
              <a:avLst/>
            </a:prstGeom>
            <a:solidFill>
              <a:srgbClr val="244C89"/>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rgbClr val="313D51"/>
                </a:solidFill>
              </a:endParaRPr>
            </a:p>
          </p:txBody>
        </p:sp>
        <p:sp>
          <p:nvSpPr>
            <p:cNvPr id="64" name="MH_Title_1"/>
            <p:cNvSpPr/>
            <p:nvPr>
              <p:custDataLst>
                <p:tags r:id="rId8"/>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rgbClr val="313D51"/>
                  </a:solidFill>
                  <a:latin typeface="Impact" panose="020B0806030902050204" pitchFamily="34" charset="0"/>
                </a:rPr>
                <a:t>61</a:t>
              </a:r>
              <a:r>
                <a:rPr lang="en-US" altLang="zh-CN" sz="1500" dirty="0">
                  <a:solidFill>
                    <a:srgbClr val="313D51"/>
                  </a:solidFill>
                  <a:latin typeface="Impact" panose="020B0806030902050204" pitchFamily="34" charset="0"/>
                </a:rPr>
                <a:t>%</a:t>
              </a:r>
            </a:p>
          </p:txBody>
        </p:sp>
      </p:grpSp>
      <p:grpSp>
        <p:nvGrpSpPr>
          <p:cNvPr id="65" name="组合 64"/>
          <p:cNvGrpSpPr/>
          <p:nvPr/>
        </p:nvGrpSpPr>
        <p:grpSpPr>
          <a:xfrm>
            <a:off x="4144158" y="2310567"/>
            <a:ext cx="1120623" cy="1120218"/>
            <a:chOff x="4229236" y="3968984"/>
            <a:chExt cx="792000" cy="792000"/>
          </a:xfrm>
        </p:grpSpPr>
        <p:sp>
          <p:nvSpPr>
            <p:cNvPr id="70" name="MH_Other_2"/>
            <p:cNvSpPr/>
            <p:nvPr>
              <p:custDataLst>
                <p:tags r:id="rId5"/>
              </p:custDataLst>
            </p:nvPr>
          </p:nvSpPr>
          <p:spPr>
            <a:xfrm>
              <a:off x="4229236" y="3968984"/>
              <a:ext cx="792000" cy="792000"/>
            </a:xfrm>
            <a:prstGeom prst="ellipse">
              <a:avLst/>
            </a:prstGeom>
            <a:solidFill>
              <a:srgbClr val="244C89"/>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rgbClr val="313D51"/>
                </a:solidFill>
              </a:endParaRPr>
            </a:p>
          </p:txBody>
        </p:sp>
        <p:sp>
          <p:nvSpPr>
            <p:cNvPr id="71" name="MH_Title_1"/>
            <p:cNvSpPr/>
            <p:nvPr>
              <p:custDataLst>
                <p:tags r:id="rId6"/>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rgbClr val="313D51"/>
                  </a:solidFill>
                  <a:latin typeface="Impact" panose="020B0806030902050204" pitchFamily="34" charset="0"/>
                </a:rPr>
                <a:t>35</a:t>
              </a:r>
              <a:r>
                <a:rPr lang="en-US" altLang="zh-CN" sz="1500" dirty="0">
                  <a:solidFill>
                    <a:srgbClr val="313D51"/>
                  </a:solidFill>
                  <a:latin typeface="Impact" panose="020B0806030902050204" pitchFamily="34" charset="0"/>
                </a:rPr>
                <a:t>%</a:t>
              </a:r>
            </a:p>
          </p:txBody>
        </p:sp>
      </p:grpSp>
      <p:grpSp>
        <p:nvGrpSpPr>
          <p:cNvPr id="72" name="组合 71"/>
          <p:cNvGrpSpPr/>
          <p:nvPr/>
        </p:nvGrpSpPr>
        <p:grpSpPr>
          <a:xfrm>
            <a:off x="6723129" y="2310567"/>
            <a:ext cx="1120623" cy="1120218"/>
            <a:chOff x="4229236" y="3968984"/>
            <a:chExt cx="792000" cy="792000"/>
          </a:xfrm>
        </p:grpSpPr>
        <p:sp>
          <p:nvSpPr>
            <p:cNvPr id="73" name="MH_Other_2"/>
            <p:cNvSpPr/>
            <p:nvPr>
              <p:custDataLst>
                <p:tags r:id="rId3"/>
              </p:custDataLst>
            </p:nvPr>
          </p:nvSpPr>
          <p:spPr>
            <a:xfrm>
              <a:off x="4229236" y="3968984"/>
              <a:ext cx="792000" cy="792000"/>
            </a:xfrm>
            <a:prstGeom prst="ellipse">
              <a:avLst/>
            </a:prstGeom>
            <a:solidFill>
              <a:srgbClr val="244C89"/>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rgbClr val="313D51"/>
                </a:solidFill>
              </a:endParaRPr>
            </a:p>
          </p:txBody>
        </p:sp>
        <p:sp>
          <p:nvSpPr>
            <p:cNvPr id="74" name="MH_Title_1"/>
            <p:cNvSpPr/>
            <p:nvPr>
              <p:custDataLst>
                <p:tags r:id="rId4"/>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rgbClr val="313D51"/>
                  </a:solidFill>
                  <a:latin typeface="Impact" panose="020B0806030902050204" pitchFamily="34" charset="0"/>
                </a:rPr>
                <a:t>90</a:t>
              </a:r>
              <a:r>
                <a:rPr lang="en-US" altLang="zh-CN" sz="1500" dirty="0">
                  <a:solidFill>
                    <a:srgbClr val="313D51"/>
                  </a:solidFill>
                  <a:latin typeface="Impact" panose="020B0806030902050204" pitchFamily="34" charset="0"/>
                </a:rPr>
                <a:t>%</a:t>
              </a:r>
            </a:p>
          </p:txBody>
        </p:sp>
      </p:grpSp>
      <p:grpSp>
        <p:nvGrpSpPr>
          <p:cNvPr id="75" name="组合 74"/>
          <p:cNvGrpSpPr/>
          <p:nvPr/>
        </p:nvGrpSpPr>
        <p:grpSpPr>
          <a:xfrm>
            <a:off x="9302112" y="2310567"/>
            <a:ext cx="1120623" cy="1120218"/>
            <a:chOff x="4229236" y="3968984"/>
            <a:chExt cx="792000" cy="792000"/>
          </a:xfrm>
        </p:grpSpPr>
        <p:sp>
          <p:nvSpPr>
            <p:cNvPr id="76" name="MH_Other_2"/>
            <p:cNvSpPr/>
            <p:nvPr>
              <p:custDataLst>
                <p:tags r:id="rId1"/>
              </p:custDataLst>
            </p:nvPr>
          </p:nvSpPr>
          <p:spPr>
            <a:xfrm>
              <a:off x="4229236" y="3968984"/>
              <a:ext cx="792000" cy="792000"/>
            </a:xfrm>
            <a:prstGeom prst="ellipse">
              <a:avLst/>
            </a:prstGeom>
            <a:solidFill>
              <a:srgbClr val="244C89"/>
            </a:solidFill>
            <a:ln w="349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pPr>
              <a:endParaRPr lang="zh-CN" altLang="en-US">
                <a:solidFill>
                  <a:srgbClr val="313D51"/>
                </a:solidFill>
              </a:endParaRPr>
            </a:p>
          </p:txBody>
        </p:sp>
        <p:sp>
          <p:nvSpPr>
            <p:cNvPr id="77" name="MH_Title_1"/>
            <p:cNvSpPr/>
            <p:nvPr>
              <p:custDataLst>
                <p:tags r:id="rId2"/>
              </p:custDataLst>
            </p:nvPr>
          </p:nvSpPr>
          <p:spPr>
            <a:xfrm>
              <a:off x="4355236" y="4094984"/>
              <a:ext cx="540000" cy="5400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lnSpc>
                  <a:spcPct val="120000"/>
                </a:lnSpc>
              </a:pPr>
              <a:r>
                <a:rPr lang="en-US" altLang="zh-CN" sz="2700" dirty="0">
                  <a:solidFill>
                    <a:srgbClr val="313D51"/>
                  </a:solidFill>
                  <a:latin typeface="Impact" panose="020B0806030902050204" pitchFamily="34" charset="0"/>
                </a:rPr>
                <a:t>25</a:t>
              </a:r>
              <a:r>
                <a:rPr lang="en-US" altLang="zh-CN" sz="1500" dirty="0">
                  <a:solidFill>
                    <a:srgbClr val="313D51"/>
                  </a:solidFill>
                  <a:latin typeface="Impact" panose="020B0806030902050204" pitchFamily="34" charset="0"/>
                </a:rPr>
                <a:t>%</a:t>
              </a:r>
            </a:p>
          </p:txBody>
        </p:sp>
      </p:grpSp>
    </p:spTree>
    <p:extLst>
      <p:ext uri="{BB962C8B-B14F-4D97-AF65-F5344CB8AC3E}">
        <p14:creationId xmlns:p14="http://schemas.microsoft.com/office/powerpoint/2010/main" val="19627176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500" fill="hold"/>
                                        <p:tgtEl>
                                          <p:spTgt spid="51"/>
                                        </p:tgtEl>
                                        <p:attrNameLst>
                                          <p:attrName>ppt_x</p:attrName>
                                        </p:attrNameLst>
                                      </p:cBhvr>
                                      <p:tavLst>
                                        <p:tav tm="0">
                                          <p:val>
                                            <p:strVal val="#ppt_x"/>
                                          </p:val>
                                        </p:tav>
                                        <p:tav tm="100000">
                                          <p:val>
                                            <p:strVal val="#ppt_x"/>
                                          </p:val>
                                        </p:tav>
                                      </p:tavLst>
                                    </p:anim>
                                    <p:anim calcmode="lin" valueType="num">
                                      <p:cBhvr additive="base">
                                        <p:cTn id="28" dur="500" fill="hold"/>
                                        <p:tgtEl>
                                          <p:spTgt spid="5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ppt_x"/>
                                          </p:val>
                                        </p:tav>
                                        <p:tav tm="100000">
                                          <p:val>
                                            <p:strVal val="#ppt_x"/>
                                          </p:val>
                                        </p:tav>
                                      </p:tavLst>
                                    </p:anim>
                                    <p:anim calcmode="lin" valueType="num">
                                      <p:cBhvr additive="base">
                                        <p:cTn id="32" dur="500" fill="hold"/>
                                        <p:tgtEl>
                                          <p:spTgt spid="5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500" fill="hold"/>
                                        <p:tgtEl>
                                          <p:spTgt spid="53"/>
                                        </p:tgtEl>
                                        <p:attrNameLst>
                                          <p:attrName>ppt_x</p:attrName>
                                        </p:attrNameLst>
                                      </p:cBhvr>
                                      <p:tavLst>
                                        <p:tav tm="0">
                                          <p:val>
                                            <p:strVal val="#ppt_x"/>
                                          </p:val>
                                        </p:tav>
                                        <p:tav tm="100000">
                                          <p:val>
                                            <p:strVal val="#ppt_x"/>
                                          </p:val>
                                        </p:tav>
                                      </p:tavLst>
                                    </p:anim>
                                    <p:anim calcmode="lin" valueType="num">
                                      <p:cBhvr additive="base">
                                        <p:cTn id="36" dur="500" fill="hold"/>
                                        <p:tgtEl>
                                          <p:spTgt spid="5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500" fill="hold"/>
                                        <p:tgtEl>
                                          <p:spTgt spid="54"/>
                                        </p:tgtEl>
                                        <p:attrNameLst>
                                          <p:attrName>ppt_x</p:attrName>
                                        </p:attrNameLst>
                                      </p:cBhvr>
                                      <p:tavLst>
                                        <p:tav tm="0">
                                          <p:val>
                                            <p:strVal val="#ppt_x"/>
                                          </p:val>
                                        </p:tav>
                                        <p:tav tm="100000">
                                          <p:val>
                                            <p:strVal val="#ppt_x"/>
                                          </p:val>
                                        </p:tav>
                                      </p:tavLst>
                                    </p:anim>
                                    <p:anim calcmode="lin" valueType="num">
                                      <p:cBhvr additive="base">
                                        <p:cTn id="40" dur="500" fill="hold"/>
                                        <p:tgtEl>
                                          <p:spTgt spid="5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500" fill="hold"/>
                                        <p:tgtEl>
                                          <p:spTgt spid="55"/>
                                        </p:tgtEl>
                                        <p:attrNameLst>
                                          <p:attrName>ppt_x</p:attrName>
                                        </p:attrNameLst>
                                      </p:cBhvr>
                                      <p:tavLst>
                                        <p:tav tm="0">
                                          <p:val>
                                            <p:strVal val="#ppt_x"/>
                                          </p:val>
                                        </p:tav>
                                        <p:tav tm="100000">
                                          <p:val>
                                            <p:strVal val="#ppt_x"/>
                                          </p:val>
                                        </p:tav>
                                      </p:tavLst>
                                    </p:anim>
                                    <p:anim calcmode="lin" valueType="num">
                                      <p:cBhvr additive="base">
                                        <p:cTn id="44" dur="500" fill="hold"/>
                                        <p:tgtEl>
                                          <p:spTgt spid="5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500" fill="hold"/>
                                        <p:tgtEl>
                                          <p:spTgt spid="56"/>
                                        </p:tgtEl>
                                        <p:attrNameLst>
                                          <p:attrName>ppt_x</p:attrName>
                                        </p:attrNameLst>
                                      </p:cBhvr>
                                      <p:tavLst>
                                        <p:tav tm="0">
                                          <p:val>
                                            <p:strVal val="#ppt_x"/>
                                          </p:val>
                                        </p:tav>
                                        <p:tav tm="100000">
                                          <p:val>
                                            <p:strVal val="#ppt_x"/>
                                          </p:val>
                                        </p:tav>
                                      </p:tavLst>
                                    </p:anim>
                                    <p:anim calcmode="lin" valueType="num">
                                      <p:cBhvr additive="base">
                                        <p:cTn id="48" dur="500" fill="hold"/>
                                        <p:tgtEl>
                                          <p:spTgt spid="5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500" fill="hold"/>
                                        <p:tgtEl>
                                          <p:spTgt spid="57"/>
                                        </p:tgtEl>
                                        <p:attrNameLst>
                                          <p:attrName>ppt_x</p:attrName>
                                        </p:attrNameLst>
                                      </p:cBhvr>
                                      <p:tavLst>
                                        <p:tav tm="0">
                                          <p:val>
                                            <p:strVal val="#ppt_x"/>
                                          </p:val>
                                        </p:tav>
                                        <p:tav tm="100000">
                                          <p:val>
                                            <p:strVal val="#ppt_x"/>
                                          </p:val>
                                        </p:tav>
                                      </p:tavLst>
                                    </p:anim>
                                    <p:anim calcmode="lin" valueType="num">
                                      <p:cBhvr additive="base">
                                        <p:cTn id="52" dur="500" fill="hold"/>
                                        <p:tgtEl>
                                          <p:spTgt spid="5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ppt_x"/>
                                          </p:val>
                                        </p:tav>
                                        <p:tav tm="100000">
                                          <p:val>
                                            <p:strVal val="#ppt_x"/>
                                          </p:val>
                                        </p:tav>
                                      </p:tavLst>
                                    </p:anim>
                                    <p:anim calcmode="lin" valueType="num">
                                      <p:cBhvr additive="base">
                                        <p:cTn id="56" dur="500" fill="hold"/>
                                        <p:tgtEl>
                                          <p:spTgt spid="5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 calcmode="lin" valueType="num">
                                      <p:cBhvr additive="base">
                                        <p:cTn id="59" dur="500" fill="hold"/>
                                        <p:tgtEl>
                                          <p:spTgt spid="59"/>
                                        </p:tgtEl>
                                        <p:attrNameLst>
                                          <p:attrName>ppt_x</p:attrName>
                                        </p:attrNameLst>
                                      </p:cBhvr>
                                      <p:tavLst>
                                        <p:tav tm="0">
                                          <p:val>
                                            <p:strVal val="#ppt_x"/>
                                          </p:val>
                                        </p:tav>
                                        <p:tav tm="100000">
                                          <p:val>
                                            <p:strVal val="#ppt_x"/>
                                          </p:val>
                                        </p:tav>
                                      </p:tavLst>
                                    </p:anim>
                                    <p:anim calcmode="lin" valueType="num">
                                      <p:cBhvr additive="base">
                                        <p:cTn id="60" dur="500" fill="hold"/>
                                        <p:tgtEl>
                                          <p:spTgt spid="5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500" fill="hold"/>
                                        <p:tgtEl>
                                          <p:spTgt spid="60"/>
                                        </p:tgtEl>
                                        <p:attrNameLst>
                                          <p:attrName>ppt_x</p:attrName>
                                        </p:attrNameLst>
                                      </p:cBhvr>
                                      <p:tavLst>
                                        <p:tav tm="0">
                                          <p:val>
                                            <p:strVal val="#ppt_x"/>
                                          </p:val>
                                        </p:tav>
                                        <p:tav tm="100000">
                                          <p:val>
                                            <p:strVal val="#ppt_x"/>
                                          </p:val>
                                        </p:tav>
                                      </p:tavLst>
                                    </p:anim>
                                    <p:anim calcmode="lin" valueType="num">
                                      <p:cBhvr additive="base">
                                        <p:cTn id="64" dur="500" fill="hold"/>
                                        <p:tgtEl>
                                          <p:spTgt spid="6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 calcmode="lin" valueType="num">
                                      <p:cBhvr additive="base">
                                        <p:cTn id="67" dur="500" fill="hold"/>
                                        <p:tgtEl>
                                          <p:spTgt spid="61"/>
                                        </p:tgtEl>
                                        <p:attrNameLst>
                                          <p:attrName>ppt_x</p:attrName>
                                        </p:attrNameLst>
                                      </p:cBhvr>
                                      <p:tavLst>
                                        <p:tav tm="0">
                                          <p:val>
                                            <p:strVal val="#ppt_x"/>
                                          </p:val>
                                        </p:tav>
                                        <p:tav tm="100000">
                                          <p:val>
                                            <p:strVal val="#ppt_x"/>
                                          </p:val>
                                        </p:tav>
                                      </p:tavLst>
                                    </p:anim>
                                    <p:anim calcmode="lin" valueType="num">
                                      <p:cBhvr additive="base">
                                        <p:cTn id="68" dur="500" fill="hold"/>
                                        <p:tgtEl>
                                          <p:spTgt spid="6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anim calcmode="lin" valueType="num">
                                      <p:cBhvr additive="base">
                                        <p:cTn id="71" dur="500" fill="hold"/>
                                        <p:tgtEl>
                                          <p:spTgt spid="62"/>
                                        </p:tgtEl>
                                        <p:attrNameLst>
                                          <p:attrName>ppt_x</p:attrName>
                                        </p:attrNameLst>
                                      </p:cBhvr>
                                      <p:tavLst>
                                        <p:tav tm="0">
                                          <p:val>
                                            <p:strVal val="#ppt_x"/>
                                          </p:val>
                                        </p:tav>
                                        <p:tav tm="100000">
                                          <p:val>
                                            <p:strVal val="#ppt_x"/>
                                          </p:val>
                                        </p:tav>
                                      </p:tavLst>
                                    </p:anim>
                                    <p:anim calcmode="lin" valueType="num">
                                      <p:cBhvr additive="base">
                                        <p:cTn id="72" dur="500" fill="hold"/>
                                        <p:tgtEl>
                                          <p:spTgt spid="6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65"/>
                                        </p:tgtEl>
                                        <p:attrNameLst>
                                          <p:attrName>style.visibility</p:attrName>
                                        </p:attrNameLst>
                                      </p:cBhvr>
                                      <p:to>
                                        <p:strVal val="visible"/>
                                      </p:to>
                                    </p:set>
                                    <p:anim calcmode="lin" valueType="num">
                                      <p:cBhvr additive="base">
                                        <p:cTn id="75" dur="500" fill="hold"/>
                                        <p:tgtEl>
                                          <p:spTgt spid="65"/>
                                        </p:tgtEl>
                                        <p:attrNameLst>
                                          <p:attrName>ppt_x</p:attrName>
                                        </p:attrNameLst>
                                      </p:cBhvr>
                                      <p:tavLst>
                                        <p:tav tm="0">
                                          <p:val>
                                            <p:strVal val="#ppt_x"/>
                                          </p:val>
                                        </p:tav>
                                        <p:tav tm="100000">
                                          <p:val>
                                            <p:strVal val="#ppt_x"/>
                                          </p:val>
                                        </p:tav>
                                      </p:tavLst>
                                    </p:anim>
                                    <p:anim calcmode="lin" valueType="num">
                                      <p:cBhvr additive="base">
                                        <p:cTn id="76" dur="500" fill="hold"/>
                                        <p:tgtEl>
                                          <p:spTgt spid="6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72"/>
                                        </p:tgtEl>
                                        <p:attrNameLst>
                                          <p:attrName>style.visibility</p:attrName>
                                        </p:attrNameLst>
                                      </p:cBhvr>
                                      <p:to>
                                        <p:strVal val="visible"/>
                                      </p:to>
                                    </p:set>
                                    <p:anim calcmode="lin" valueType="num">
                                      <p:cBhvr additive="base">
                                        <p:cTn id="79" dur="500" fill="hold"/>
                                        <p:tgtEl>
                                          <p:spTgt spid="72"/>
                                        </p:tgtEl>
                                        <p:attrNameLst>
                                          <p:attrName>ppt_x</p:attrName>
                                        </p:attrNameLst>
                                      </p:cBhvr>
                                      <p:tavLst>
                                        <p:tav tm="0">
                                          <p:val>
                                            <p:strVal val="#ppt_x"/>
                                          </p:val>
                                        </p:tav>
                                        <p:tav tm="100000">
                                          <p:val>
                                            <p:strVal val="#ppt_x"/>
                                          </p:val>
                                        </p:tav>
                                      </p:tavLst>
                                    </p:anim>
                                    <p:anim calcmode="lin" valueType="num">
                                      <p:cBhvr additive="base">
                                        <p:cTn id="80" dur="500" fill="hold"/>
                                        <p:tgtEl>
                                          <p:spTgt spid="72"/>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75"/>
                                        </p:tgtEl>
                                        <p:attrNameLst>
                                          <p:attrName>style.visibility</p:attrName>
                                        </p:attrNameLst>
                                      </p:cBhvr>
                                      <p:to>
                                        <p:strVal val="visible"/>
                                      </p:to>
                                    </p:set>
                                    <p:anim calcmode="lin" valueType="num">
                                      <p:cBhvr additive="base">
                                        <p:cTn id="83" dur="500" fill="hold"/>
                                        <p:tgtEl>
                                          <p:spTgt spid="75"/>
                                        </p:tgtEl>
                                        <p:attrNameLst>
                                          <p:attrName>ppt_x</p:attrName>
                                        </p:attrNameLst>
                                      </p:cBhvr>
                                      <p:tavLst>
                                        <p:tav tm="0">
                                          <p:val>
                                            <p:strVal val="#ppt_x"/>
                                          </p:val>
                                        </p:tav>
                                        <p:tav tm="100000">
                                          <p:val>
                                            <p:strVal val="#ppt_x"/>
                                          </p:val>
                                        </p:tav>
                                      </p:tavLst>
                                    </p:anim>
                                    <p:anim calcmode="lin" valueType="num">
                                      <p:cBhvr additive="base">
                                        <p:cTn id="8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p:bldP spid="55" grpId="0"/>
      <p:bldP spid="56" grpId="0"/>
      <p:bldP spid="57" grpId="0"/>
      <p:bldP spid="58" grpId="0"/>
      <p:bldP spid="59" grpId="0"/>
      <p:bldP spid="60" grpId="0"/>
      <p:bldP spid="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91813" y="2443843"/>
            <a:ext cx="1630576"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04</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研究成果与应用</a:t>
            </a:r>
          </a:p>
        </p:txBody>
      </p:sp>
      <p:cxnSp>
        <p:nvCxnSpPr>
          <p:cNvPr id="27" name="直接连接符 26"/>
          <p:cNvCxnSpPr/>
          <p:nvPr/>
        </p:nvCxnSpPr>
        <p:spPr>
          <a:xfrm>
            <a:off x="467770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研究目标</a:t>
            </a: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成果形式</a:t>
            </a: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应用领域</a:t>
            </a:r>
          </a:p>
        </p:txBody>
      </p:sp>
      <p:sp>
        <p:nvSpPr>
          <p:cNvPr id="16" name="文本框 9"/>
          <p:cNvSpPr txBox="1"/>
          <p:nvPr/>
        </p:nvSpPr>
        <p:spPr>
          <a:xfrm>
            <a:off x="6582450" y="3792469"/>
            <a:ext cx="21007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应用前景</a:t>
            </a:r>
          </a:p>
        </p:txBody>
      </p:sp>
    </p:spTree>
    <p:extLst>
      <p:ext uri="{BB962C8B-B14F-4D97-AF65-F5344CB8AC3E}">
        <p14:creationId xmlns:p14="http://schemas.microsoft.com/office/powerpoint/2010/main" val="4008538636"/>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4"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54" name="矩形 53"/>
          <p:cNvSpPr/>
          <p:nvPr/>
        </p:nvSpPr>
        <p:spPr>
          <a:xfrm>
            <a:off x="2997200" y="423263"/>
            <a:ext cx="8780616" cy="6017293"/>
          </a:xfrm>
          <a:prstGeom prst="rect">
            <a:avLst/>
          </a:prstGeom>
          <a:solidFill>
            <a:schemeClr val="bg1"/>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6" name="组合 25"/>
          <p:cNvGrpSpPr/>
          <p:nvPr/>
        </p:nvGrpSpPr>
        <p:grpSpPr>
          <a:xfrm>
            <a:off x="1129619" y="1228068"/>
            <a:ext cx="3045965" cy="1575682"/>
            <a:chOff x="944370" y="632414"/>
            <a:chExt cx="2981065" cy="1542110"/>
          </a:xfrm>
        </p:grpSpPr>
        <p:sp>
          <p:nvSpPr>
            <p:cNvPr id="24" name="矩形 23"/>
            <p:cNvSpPr/>
            <p:nvPr/>
          </p:nvSpPr>
          <p:spPr>
            <a:xfrm>
              <a:off x="1065396" y="632414"/>
              <a:ext cx="2860039" cy="1542110"/>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矩形 24"/>
            <p:cNvSpPr/>
            <p:nvPr/>
          </p:nvSpPr>
          <p:spPr>
            <a:xfrm>
              <a:off x="1194797" y="749939"/>
              <a:ext cx="2601237" cy="1307060"/>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文本框 20"/>
            <p:cNvSpPr txBox="1"/>
            <p:nvPr/>
          </p:nvSpPr>
          <p:spPr>
            <a:xfrm>
              <a:off x="944370" y="1388963"/>
              <a:ext cx="2792383" cy="612542"/>
            </a:xfrm>
            <a:prstGeom prst="rect">
              <a:avLst/>
            </a:prstGeom>
            <a:noFill/>
          </p:spPr>
          <p:txBody>
            <a:bodyPr wrap="square" rtlCol="0">
              <a:spAutoFit/>
              <a:scene3d>
                <a:camera prst="orthographicFront"/>
                <a:lightRig rig="threePt" dir="t"/>
              </a:scene3d>
              <a:sp3d contourW="12700"/>
            </a:bodyPr>
            <a:lstStyle/>
            <a:p>
              <a:pPr algn="r">
                <a:defRPr/>
              </a:pPr>
              <a:r>
                <a:rPr lang="en-US" altLang="zh-CN" sz="3467" dirty="0">
                  <a:solidFill>
                    <a:schemeClr val="bg1"/>
                  </a:solidFill>
                  <a:latin typeface="思源黑体" panose="020B0500000000000000" pitchFamily="34" charset="-122"/>
                  <a:ea typeface="思源黑体" panose="020B0500000000000000" pitchFamily="34" charset="-122"/>
                </a:rPr>
                <a:t>CONTENT</a:t>
              </a:r>
              <a:endParaRPr lang="zh-CN" altLang="en-US" sz="3467" dirty="0">
                <a:solidFill>
                  <a:schemeClr val="bg1"/>
                </a:solidFill>
                <a:latin typeface="思源黑体" panose="020B0500000000000000" pitchFamily="34" charset="-122"/>
                <a:ea typeface="思源黑体" panose="020B0500000000000000" pitchFamily="34" charset="-122"/>
              </a:endParaRPr>
            </a:p>
          </p:txBody>
        </p:sp>
        <p:sp>
          <p:nvSpPr>
            <p:cNvPr id="32" name="文本框 31"/>
            <p:cNvSpPr txBox="1"/>
            <p:nvPr/>
          </p:nvSpPr>
          <p:spPr>
            <a:xfrm>
              <a:off x="2229307" y="849517"/>
              <a:ext cx="1490820" cy="652579"/>
            </a:xfrm>
            <a:prstGeom prst="rect">
              <a:avLst/>
            </a:prstGeom>
            <a:noFill/>
          </p:spPr>
          <p:txBody>
            <a:bodyPr wrap="square" rtlCol="0">
              <a:spAutoFit/>
              <a:scene3d>
                <a:camera prst="orthographicFront"/>
                <a:lightRig rig="threePt" dir="t"/>
              </a:scene3d>
              <a:sp3d contourW="12700"/>
            </a:bodyPr>
            <a:lstStyle/>
            <a:p>
              <a:pPr algn="r">
                <a:defRPr/>
              </a:pPr>
              <a:r>
                <a:rPr lang="zh-CN" altLang="en-US" sz="3733" b="1" dirty="0">
                  <a:solidFill>
                    <a:schemeClr val="bg1"/>
                  </a:solidFill>
                  <a:latin typeface="思源黑体" panose="020B0500000000000000" pitchFamily="34" charset="-122"/>
                  <a:ea typeface="思源黑体" panose="020B0500000000000000" pitchFamily="34" charset="-122"/>
                </a:rPr>
                <a:t>目 录</a:t>
              </a:r>
            </a:p>
          </p:txBody>
        </p:sp>
        <p:cxnSp>
          <p:nvCxnSpPr>
            <p:cNvPr id="34" name="直接连接符 33"/>
            <p:cNvCxnSpPr/>
            <p:nvPr/>
          </p:nvCxnSpPr>
          <p:spPr>
            <a:xfrm rot="16200000" flipV="1">
              <a:off x="2113755" y="1100764"/>
              <a:ext cx="313392" cy="18914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5714354" y="1664538"/>
            <a:ext cx="4890672" cy="576262"/>
            <a:chOff x="5714354" y="1664538"/>
            <a:chExt cx="4890672" cy="576262"/>
          </a:xfrm>
        </p:grpSpPr>
        <p:grpSp>
          <p:nvGrpSpPr>
            <p:cNvPr id="37" name="组合 36"/>
            <p:cNvGrpSpPr/>
            <p:nvPr/>
          </p:nvGrpSpPr>
          <p:grpSpPr>
            <a:xfrm>
              <a:off x="5714354" y="1664538"/>
              <a:ext cx="4752975" cy="576262"/>
              <a:chOff x="4753236" y="2069839"/>
              <a:chExt cx="4752975" cy="576262"/>
            </a:xfrm>
          </p:grpSpPr>
          <p:grpSp>
            <p:nvGrpSpPr>
              <p:cNvPr id="52" name="组合 21"/>
              <p:cNvGrpSpPr>
                <a:grpSpLocks/>
              </p:cNvGrpSpPr>
              <p:nvPr/>
            </p:nvGrpSpPr>
            <p:grpSpPr bwMode="auto">
              <a:xfrm>
                <a:off x="4753236" y="2069839"/>
                <a:ext cx="576262" cy="576262"/>
                <a:chOff x="6170389" y="2579551"/>
                <a:chExt cx="576064" cy="576064"/>
              </a:xfrm>
            </p:grpSpPr>
            <p:sp>
              <p:nvSpPr>
                <p:cNvPr id="57" name="圆角矩形 10"/>
                <p:cNvSpPr>
                  <a:spLocks noChangeArrowheads="1"/>
                </p:cNvSpPr>
                <p:nvPr/>
              </p:nvSpPr>
              <p:spPr bwMode="auto">
                <a:xfrm>
                  <a:off x="6170389" y="2579551"/>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58" name="Freeform 27"/>
                <p:cNvSpPr>
                  <a:spLocks noEditPoints="1"/>
                </p:cNvSpPr>
                <p:nvPr/>
              </p:nvSpPr>
              <p:spPr bwMode="auto">
                <a:xfrm>
                  <a:off x="6344742" y="2711328"/>
                  <a:ext cx="312142" cy="334857"/>
                </a:xfrm>
                <a:custGeom>
                  <a:avLst/>
                  <a:gdLst>
                    <a:gd name="T0" fmla="*/ 2147483646 w 812"/>
                    <a:gd name="T1" fmla="*/ 0 h 858"/>
                    <a:gd name="T2" fmla="*/ 2147483646 w 812"/>
                    <a:gd name="T3" fmla="*/ 2147483646 h 858"/>
                    <a:gd name="T4" fmla="*/ 2147483646 w 812"/>
                    <a:gd name="T5" fmla="*/ 2147483646 h 858"/>
                    <a:gd name="T6" fmla="*/ 2147483646 w 812"/>
                    <a:gd name="T7" fmla="*/ 2147483646 h 858"/>
                    <a:gd name="T8" fmla="*/ 2147483646 w 812"/>
                    <a:gd name="T9" fmla="*/ 2147483646 h 858"/>
                    <a:gd name="T10" fmla="*/ 2147483646 w 812"/>
                    <a:gd name="T11" fmla="*/ 2147483646 h 858"/>
                    <a:gd name="T12" fmla="*/ 2147483646 w 812"/>
                    <a:gd name="T13" fmla="*/ 2147483646 h 858"/>
                    <a:gd name="T14" fmla="*/ 2147483646 w 812"/>
                    <a:gd name="T15" fmla="*/ 2147483646 h 858"/>
                    <a:gd name="T16" fmla="*/ 0 w 812"/>
                    <a:gd name="T17" fmla="*/ 2147483646 h 858"/>
                    <a:gd name="T18" fmla="*/ 2147483646 w 812"/>
                    <a:gd name="T19" fmla="*/ 2147483646 h 858"/>
                    <a:gd name="T20" fmla="*/ 2147483646 w 812"/>
                    <a:gd name="T21" fmla="*/ 2147483646 h 858"/>
                    <a:gd name="T22" fmla="*/ 2147483646 w 812"/>
                    <a:gd name="T23" fmla="*/ 2147483646 h 858"/>
                    <a:gd name="T24" fmla="*/ 2147483646 w 812"/>
                    <a:gd name="T25" fmla="*/ 2147483646 h 858"/>
                    <a:gd name="T26" fmla="*/ 2147483646 w 812"/>
                    <a:gd name="T27" fmla="*/ 2147483646 h 858"/>
                    <a:gd name="T28" fmla="*/ 2147483646 w 812"/>
                    <a:gd name="T29" fmla="*/ 2147483646 h 858"/>
                    <a:gd name="T30" fmla="*/ 2147483646 w 812"/>
                    <a:gd name="T31" fmla="*/ 2147483646 h 858"/>
                    <a:gd name="T32" fmla="*/ 2147483646 w 812"/>
                    <a:gd name="T33" fmla="*/ 2147483646 h 858"/>
                    <a:gd name="T34" fmla="*/ 2147483646 w 812"/>
                    <a:gd name="T35" fmla="*/ 2147483646 h 858"/>
                    <a:gd name="T36" fmla="*/ 2147483646 w 812"/>
                    <a:gd name="T37" fmla="*/ 2147483646 h 858"/>
                    <a:gd name="T38" fmla="*/ 2147483646 w 812"/>
                    <a:gd name="T39" fmla="*/ 2147483646 h 858"/>
                    <a:gd name="T40" fmla="*/ 2147483646 w 812"/>
                    <a:gd name="T41" fmla="*/ 2147483646 h 858"/>
                    <a:gd name="T42" fmla="*/ 2147483646 w 812"/>
                    <a:gd name="T43" fmla="*/ 2147483646 h 858"/>
                    <a:gd name="T44" fmla="*/ 2147483646 w 812"/>
                    <a:gd name="T45" fmla="*/ 2147483646 h 858"/>
                    <a:gd name="T46" fmla="*/ 2147483646 w 812"/>
                    <a:gd name="T47" fmla="*/ 2147483646 h 858"/>
                    <a:gd name="T48" fmla="*/ 2147483646 w 812"/>
                    <a:gd name="T49" fmla="*/ 2147483646 h 858"/>
                    <a:gd name="T50" fmla="*/ 2147483646 w 812"/>
                    <a:gd name="T51" fmla="*/ 2147483646 h 858"/>
                    <a:gd name="T52" fmla="*/ 2147483646 w 812"/>
                    <a:gd name="T53" fmla="*/ 2147483646 h 858"/>
                    <a:gd name="T54" fmla="*/ 2147483646 w 812"/>
                    <a:gd name="T55" fmla="*/ 2147483646 h 858"/>
                    <a:gd name="T56" fmla="*/ 2147483646 w 812"/>
                    <a:gd name="T57" fmla="*/ 2147483646 h 858"/>
                    <a:gd name="T58" fmla="*/ 2147483646 w 812"/>
                    <a:gd name="T59" fmla="*/ 2147483646 h 858"/>
                    <a:gd name="T60" fmla="*/ 2147483646 w 812"/>
                    <a:gd name="T61" fmla="*/ 2147483646 h 858"/>
                    <a:gd name="T62" fmla="*/ 2147483646 w 812"/>
                    <a:gd name="T63" fmla="*/ 2147483646 h 858"/>
                    <a:gd name="T64" fmla="*/ 2147483646 w 812"/>
                    <a:gd name="T65" fmla="*/ 2147483646 h 858"/>
                    <a:gd name="T66" fmla="*/ 2147483646 w 812"/>
                    <a:gd name="T67" fmla="*/ 2147483646 h 858"/>
                    <a:gd name="T68" fmla="*/ 2147483646 w 812"/>
                    <a:gd name="T69" fmla="*/ 2147483646 h 85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55" name="Rectangle 14"/>
              <p:cNvSpPr>
                <a:spLocks noChangeArrowheads="1"/>
              </p:cNvSpPr>
              <p:nvPr/>
            </p:nvSpPr>
            <p:spPr bwMode="auto">
              <a:xfrm>
                <a:off x="5581874" y="22349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1</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56" name="TextBox 59"/>
              <p:cNvSpPr txBox="1">
                <a:spLocks noChangeArrowheads="1"/>
              </p:cNvSpPr>
              <p:nvPr/>
            </p:nvSpPr>
            <p:spPr bwMode="auto">
              <a:xfrm>
                <a:off x="6566161" y="2152389"/>
                <a:ext cx="29400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选题背景及意义</a:t>
                </a:r>
              </a:p>
            </p:txBody>
          </p:sp>
        </p:grpSp>
        <p:grpSp>
          <p:nvGrpSpPr>
            <p:cNvPr id="38" name="组合 37"/>
            <p:cNvGrpSpPr/>
            <p:nvPr/>
          </p:nvGrpSpPr>
          <p:grpSpPr>
            <a:xfrm flipH="1">
              <a:off x="6433491" y="2147214"/>
              <a:ext cx="4171535" cy="80892"/>
              <a:chOff x="2272062" y="2596259"/>
              <a:chExt cx="4173708" cy="80934"/>
            </a:xfrm>
          </p:grpSpPr>
          <p:cxnSp>
            <p:nvCxnSpPr>
              <p:cNvPr id="39" name="直接连接符 38"/>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51" name="矩形 50"/>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59" name="组合 58"/>
          <p:cNvGrpSpPr/>
          <p:nvPr/>
        </p:nvGrpSpPr>
        <p:grpSpPr>
          <a:xfrm>
            <a:off x="5714354" y="2522443"/>
            <a:ext cx="4890672" cy="576263"/>
            <a:chOff x="5714354" y="2522443"/>
            <a:chExt cx="4890672" cy="576263"/>
          </a:xfrm>
        </p:grpSpPr>
        <p:grpSp>
          <p:nvGrpSpPr>
            <p:cNvPr id="60" name="组合 59"/>
            <p:cNvGrpSpPr/>
            <p:nvPr/>
          </p:nvGrpSpPr>
          <p:grpSpPr>
            <a:xfrm>
              <a:off x="5714354" y="2522443"/>
              <a:ext cx="4229100" cy="576263"/>
              <a:chOff x="4753236" y="2862001"/>
              <a:chExt cx="4229100" cy="576263"/>
            </a:xfrm>
          </p:grpSpPr>
          <p:grpSp>
            <p:nvGrpSpPr>
              <p:cNvPr id="64" name="组合 22"/>
              <p:cNvGrpSpPr>
                <a:grpSpLocks/>
              </p:cNvGrpSpPr>
              <p:nvPr/>
            </p:nvGrpSpPr>
            <p:grpSpPr bwMode="auto">
              <a:xfrm>
                <a:off x="4753236" y="2862001"/>
                <a:ext cx="576262" cy="576263"/>
                <a:chOff x="6170389" y="3371639"/>
                <a:chExt cx="576064" cy="576064"/>
              </a:xfrm>
            </p:grpSpPr>
            <p:sp>
              <p:nvSpPr>
                <p:cNvPr id="67" name="圆角矩形 11"/>
                <p:cNvSpPr>
                  <a:spLocks noChangeArrowheads="1"/>
                </p:cNvSpPr>
                <p:nvPr/>
              </p:nvSpPr>
              <p:spPr bwMode="auto">
                <a:xfrm>
                  <a:off x="6170389" y="3371639"/>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68" name="Freeform 13"/>
                <p:cNvSpPr>
                  <a:spLocks noEditPoints="1"/>
                </p:cNvSpPr>
                <p:nvPr/>
              </p:nvSpPr>
              <p:spPr bwMode="auto">
                <a:xfrm>
                  <a:off x="6293383" y="3504805"/>
                  <a:ext cx="330076" cy="309733"/>
                </a:xfrm>
                <a:custGeom>
                  <a:avLst/>
                  <a:gdLst>
                    <a:gd name="T0" fmla="*/ 0 w 957"/>
                    <a:gd name="T1" fmla="*/ 2147483646 h 885"/>
                    <a:gd name="T2" fmla="*/ 2147483646 w 957"/>
                    <a:gd name="T3" fmla="*/ 2147483646 h 885"/>
                    <a:gd name="T4" fmla="*/ 2147483646 w 957"/>
                    <a:gd name="T5" fmla="*/ 2147483646 h 885"/>
                    <a:gd name="T6" fmla="*/ 2147483646 w 957"/>
                    <a:gd name="T7" fmla="*/ 2147483646 h 885"/>
                    <a:gd name="T8" fmla="*/ 2147483646 w 957"/>
                    <a:gd name="T9" fmla="*/ 2147483646 h 885"/>
                    <a:gd name="T10" fmla="*/ 2147483646 w 957"/>
                    <a:gd name="T11" fmla="*/ 2147483646 h 885"/>
                    <a:gd name="T12" fmla="*/ 2147483646 w 957"/>
                    <a:gd name="T13" fmla="*/ 2147483646 h 885"/>
                    <a:gd name="T14" fmla="*/ 2147483646 w 957"/>
                    <a:gd name="T15" fmla="*/ 2147483646 h 885"/>
                    <a:gd name="T16" fmla="*/ 2147483646 w 957"/>
                    <a:gd name="T17" fmla="*/ 2147483646 h 885"/>
                    <a:gd name="T18" fmla="*/ 2147483646 w 957"/>
                    <a:gd name="T19" fmla="*/ 2147483646 h 885"/>
                    <a:gd name="T20" fmla="*/ 0 w 957"/>
                    <a:gd name="T21" fmla="*/ 2147483646 h 885"/>
                    <a:gd name="T22" fmla="*/ 2147483646 w 957"/>
                    <a:gd name="T23" fmla="*/ 2147483646 h 885"/>
                    <a:gd name="T24" fmla="*/ 2147483646 w 957"/>
                    <a:gd name="T25" fmla="*/ 2147483646 h 885"/>
                    <a:gd name="T26" fmla="*/ 2147483646 w 957"/>
                    <a:gd name="T27" fmla="*/ 2147483646 h 885"/>
                    <a:gd name="T28" fmla="*/ 2147483646 w 957"/>
                    <a:gd name="T29" fmla="*/ 2147483646 h 885"/>
                    <a:gd name="T30" fmla="*/ 2147483646 w 957"/>
                    <a:gd name="T31" fmla="*/ 2147483646 h 885"/>
                    <a:gd name="T32" fmla="*/ 2147483646 w 957"/>
                    <a:gd name="T33" fmla="*/ 2147483646 h 885"/>
                    <a:gd name="T34" fmla="*/ 2147483646 w 957"/>
                    <a:gd name="T35" fmla="*/ 2147483646 h 885"/>
                    <a:gd name="T36" fmla="*/ 2147483646 w 957"/>
                    <a:gd name="T37" fmla="*/ 2147483646 h 885"/>
                    <a:gd name="T38" fmla="*/ 2147483646 w 957"/>
                    <a:gd name="T39" fmla="*/ 2147483646 h 885"/>
                    <a:gd name="T40" fmla="*/ 2147483646 w 957"/>
                    <a:gd name="T41" fmla="*/ 2147483646 h 885"/>
                    <a:gd name="T42" fmla="*/ 2147483646 w 957"/>
                    <a:gd name="T43" fmla="*/ 2147483646 h 885"/>
                    <a:gd name="T44" fmla="*/ 2147483646 w 957"/>
                    <a:gd name="T45" fmla="*/ 2147483646 h 885"/>
                    <a:gd name="T46" fmla="*/ 2147483646 w 957"/>
                    <a:gd name="T47" fmla="*/ 2147483646 h 885"/>
                    <a:gd name="T48" fmla="*/ 2147483646 w 957"/>
                    <a:gd name="T49" fmla="*/ 2147483646 h 885"/>
                    <a:gd name="T50" fmla="*/ 2147483646 w 957"/>
                    <a:gd name="T51" fmla="*/ 2147483646 h 885"/>
                    <a:gd name="T52" fmla="*/ 2147483646 w 957"/>
                    <a:gd name="T53" fmla="*/ 2147483646 h 885"/>
                    <a:gd name="T54" fmla="*/ 2147483646 w 957"/>
                    <a:gd name="T55" fmla="*/ 2147483646 h 885"/>
                    <a:gd name="T56" fmla="*/ 2147483646 w 957"/>
                    <a:gd name="T57" fmla="*/ 2147483646 h 885"/>
                    <a:gd name="T58" fmla="*/ 2147483646 w 957"/>
                    <a:gd name="T59" fmla="*/ 2147483646 h 885"/>
                    <a:gd name="T60" fmla="*/ 2147483646 w 957"/>
                    <a:gd name="T61" fmla="*/ 2147483646 h 885"/>
                    <a:gd name="T62" fmla="*/ 2147483646 w 957"/>
                    <a:gd name="T63" fmla="*/ 2147483646 h 885"/>
                    <a:gd name="T64" fmla="*/ 2147483646 w 957"/>
                    <a:gd name="T65" fmla="*/ 2147483646 h 885"/>
                    <a:gd name="T66" fmla="*/ 2147483646 w 957"/>
                    <a:gd name="T67" fmla="*/ 2147483646 h 885"/>
                    <a:gd name="T68" fmla="*/ 2147483646 w 957"/>
                    <a:gd name="T69" fmla="*/ 2147483646 h 885"/>
                    <a:gd name="T70" fmla="*/ 2147483646 w 957"/>
                    <a:gd name="T71" fmla="*/ 2147483646 h 885"/>
                    <a:gd name="T72" fmla="*/ 2147483646 w 957"/>
                    <a:gd name="T73" fmla="*/ 2147483646 h 885"/>
                    <a:gd name="T74" fmla="*/ 2147483646 w 957"/>
                    <a:gd name="T75" fmla="*/ 2147483646 h 885"/>
                    <a:gd name="T76" fmla="*/ 2147483646 w 957"/>
                    <a:gd name="T77" fmla="*/ 2147483646 h 885"/>
                    <a:gd name="T78" fmla="*/ 2147483646 w 957"/>
                    <a:gd name="T79" fmla="*/ 2147483646 h 885"/>
                    <a:gd name="T80" fmla="*/ 2147483646 w 957"/>
                    <a:gd name="T81" fmla="*/ 2147483646 h 885"/>
                    <a:gd name="T82" fmla="*/ 2147483646 w 957"/>
                    <a:gd name="T83" fmla="*/ 2147483646 h 885"/>
                    <a:gd name="T84" fmla="*/ 2147483646 w 957"/>
                    <a:gd name="T85" fmla="*/ 2147483646 h 885"/>
                    <a:gd name="T86" fmla="*/ 2147483646 w 957"/>
                    <a:gd name="T87" fmla="*/ 2147483646 h 885"/>
                    <a:gd name="T88" fmla="*/ 2147483646 w 957"/>
                    <a:gd name="T89" fmla="*/ 2147483646 h 885"/>
                    <a:gd name="T90" fmla="*/ 2147483646 w 957"/>
                    <a:gd name="T91" fmla="*/ 2147483646 h 885"/>
                    <a:gd name="T92" fmla="*/ 2147483646 w 957"/>
                    <a:gd name="T93" fmla="*/ 2147483646 h 88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65" name="Rectangle 14"/>
              <p:cNvSpPr>
                <a:spLocks noChangeArrowheads="1"/>
              </p:cNvSpPr>
              <p:nvPr/>
            </p:nvSpPr>
            <p:spPr bwMode="auto">
              <a:xfrm>
                <a:off x="5581874" y="3017576"/>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2</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66" name="TextBox 59"/>
              <p:cNvSpPr txBox="1">
                <a:spLocks noChangeArrowheads="1"/>
              </p:cNvSpPr>
              <p:nvPr/>
            </p:nvSpPr>
            <p:spPr bwMode="auto">
              <a:xfrm>
                <a:off x="6566161" y="2941376"/>
                <a:ext cx="2416175"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技术选型与难点</a:t>
                </a:r>
              </a:p>
            </p:txBody>
          </p:sp>
        </p:grpSp>
        <p:grpSp>
          <p:nvGrpSpPr>
            <p:cNvPr id="61" name="组合 60"/>
            <p:cNvGrpSpPr/>
            <p:nvPr/>
          </p:nvGrpSpPr>
          <p:grpSpPr>
            <a:xfrm flipH="1">
              <a:off x="6433491" y="3012031"/>
              <a:ext cx="4171535" cy="80892"/>
              <a:chOff x="2272062" y="2596259"/>
              <a:chExt cx="4173708" cy="80934"/>
            </a:xfrm>
          </p:grpSpPr>
          <p:cxnSp>
            <p:nvCxnSpPr>
              <p:cNvPr id="62" name="直接连接符 6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63" name="矩形 6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69" name="组合 68"/>
          <p:cNvGrpSpPr/>
          <p:nvPr/>
        </p:nvGrpSpPr>
        <p:grpSpPr>
          <a:xfrm>
            <a:off x="5714354" y="3382138"/>
            <a:ext cx="4968875" cy="576262"/>
            <a:chOff x="5714354" y="3382138"/>
            <a:chExt cx="4968875" cy="576262"/>
          </a:xfrm>
        </p:grpSpPr>
        <p:grpSp>
          <p:nvGrpSpPr>
            <p:cNvPr id="70" name="组合 69"/>
            <p:cNvGrpSpPr/>
            <p:nvPr/>
          </p:nvGrpSpPr>
          <p:grpSpPr>
            <a:xfrm>
              <a:off x="5714354" y="3382138"/>
              <a:ext cx="4968875" cy="576262"/>
              <a:chOff x="4753236" y="3654164"/>
              <a:chExt cx="4968875" cy="576262"/>
            </a:xfrm>
          </p:grpSpPr>
          <p:grpSp>
            <p:nvGrpSpPr>
              <p:cNvPr id="74" name="组合 23"/>
              <p:cNvGrpSpPr>
                <a:grpSpLocks/>
              </p:cNvGrpSpPr>
              <p:nvPr/>
            </p:nvGrpSpPr>
            <p:grpSpPr bwMode="auto">
              <a:xfrm>
                <a:off x="4753236" y="3654164"/>
                <a:ext cx="576262" cy="576262"/>
                <a:chOff x="6170389" y="4163727"/>
                <a:chExt cx="576064" cy="576064"/>
              </a:xfrm>
            </p:grpSpPr>
            <p:sp>
              <p:nvSpPr>
                <p:cNvPr id="77" name="圆角矩形 12"/>
                <p:cNvSpPr>
                  <a:spLocks noChangeArrowheads="1"/>
                </p:cNvSpPr>
                <p:nvPr/>
              </p:nvSpPr>
              <p:spPr bwMode="auto">
                <a:xfrm>
                  <a:off x="6170389" y="4163727"/>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78" name="Freeform 12"/>
                <p:cNvSpPr>
                  <a:spLocks noEditPoints="1"/>
                </p:cNvSpPr>
                <p:nvPr/>
              </p:nvSpPr>
              <p:spPr bwMode="auto">
                <a:xfrm>
                  <a:off x="6278404" y="4253861"/>
                  <a:ext cx="378197" cy="364816"/>
                </a:xfrm>
                <a:custGeom>
                  <a:avLst/>
                  <a:gdLst>
                    <a:gd name="T0" fmla="*/ 2147483646 w 1022"/>
                    <a:gd name="T1" fmla="*/ 2147483646 h 973"/>
                    <a:gd name="T2" fmla="*/ 2147483646 w 1022"/>
                    <a:gd name="T3" fmla="*/ 2147483646 h 973"/>
                    <a:gd name="T4" fmla="*/ 2147483646 w 1022"/>
                    <a:gd name="T5" fmla="*/ 2147483646 h 973"/>
                    <a:gd name="T6" fmla="*/ 2147483646 w 1022"/>
                    <a:gd name="T7" fmla="*/ 2147483646 h 973"/>
                    <a:gd name="T8" fmla="*/ 2147483646 w 1022"/>
                    <a:gd name="T9" fmla="*/ 2147483646 h 973"/>
                    <a:gd name="T10" fmla="*/ 2147483646 w 1022"/>
                    <a:gd name="T11" fmla="*/ 2147483646 h 973"/>
                    <a:gd name="T12" fmla="*/ 2147483646 w 1022"/>
                    <a:gd name="T13" fmla="*/ 2147483646 h 973"/>
                    <a:gd name="T14" fmla="*/ 2147483646 w 1022"/>
                    <a:gd name="T15" fmla="*/ 2147483646 h 973"/>
                    <a:gd name="T16" fmla="*/ 2147483646 w 1022"/>
                    <a:gd name="T17" fmla="*/ 2147483646 h 973"/>
                    <a:gd name="T18" fmla="*/ 2147483646 w 1022"/>
                    <a:gd name="T19" fmla="*/ 2147483646 h 973"/>
                    <a:gd name="T20" fmla="*/ 2147483646 w 1022"/>
                    <a:gd name="T21" fmla="*/ 2147483646 h 973"/>
                    <a:gd name="T22" fmla="*/ 2147483646 w 1022"/>
                    <a:gd name="T23" fmla="*/ 2147483646 h 973"/>
                    <a:gd name="T24" fmla="*/ 2147483646 w 1022"/>
                    <a:gd name="T25" fmla="*/ 2147483646 h 973"/>
                    <a:gd name="T26" fmla="*/ 2147483646 w 1022"/>
                    <a:gd name="T27" fmla="*/ 2147483646 h 973"/>
                    <a:gd name="T28" fmla="*/ 2147483646 w 1022"/>
                    <a:gd name="T29" fmla="*/ 2147483646 h 973"/>
                    <a:gd name="T30" fmla="*/ 2147483646 w 1022"/>
                    <a:gd name="T31" fmla="*/ 2147483646 h 973"/>
                    <a:gd name="T32" fmla="*/ 2147483646 w 1022"/>
                    <a:gd name="T33" fmla="*/ 2147483646 h 973"/>
                    <a:gd name="T34" fmla="*/ 2147483646 w 1022"/>
                    <a:gd name="T35" fmla="*/ 2147483646 h 973"/>
                    <a:gd name="T36" fmla="*/ 2147483646 w 1022"/>
                    <a:gd name="T37" fmla="*/ 2147483646 h 973"/>
                    <a:gd name="T38" fmla="*/ 2147483646 w 1022"/>
                    <a:gd name="T39" fmla="*/ 2147483646 h 973"/>
                    <a:gd name="T40" fmla="*/ 2147483646 w 1022"/>
                    <a:gd name="T41" fmla="*/ 2147483646 h 973"/>
                    <a:gd name="T42" fmla="*/ 2147483646 w 1022"/>
                    <a:gd name="T43" fmla="*/ 2147483646 h 973"/>
                    <a:gd name="T44" fmla="*/ 2147483646 w 1022"/>
                    <a:gd name="T45" fmla="*/ 2147483646 h 973"/>
                    <a:gd name="T46" fmla="*/ 2147483646 w 1022"/>
                    <a:gd name="T47" fmla="*/ 2147483646 h 973"/>
                    <a:gd name="T48" fmla="*/ 2147483646 w 1022"/>
                    <a:gd name="T49" fmla="*/ 2147483646 h 973"/>
                    <a:gd name="T50" fmla="*/ 2147483646 w 1022"/>
                    <a:gd name="T51" fmla="*/ 2147483646 h 973"/>
                    <a:gd name="T52" fmla="*/ 2147483646 w 1022"/>
                    <a:gd name="T53" fmla="*/ 2147483646 h 973"/>
                    <a:gd name="T54" fmla="*/ 2147483646 w 1022"/>
                    <a:gd name="T55" fmla="*/ 2147483646 h 973"/>
                    <a:gd name="T56" fmla="*/ 2147483646 w 1022"/>
                    <a:gd name="T57" fmla="*/ 2147483646 h 973"/>
                    <a:gd name="T58" fmla="*/ 2147483646 w 1022"/>
                    <a:gd name="T59" fmla="*/ 2147483646 h 973"/>
                    <a:gd name="T60" fmla="*/ 2147483646 w 1022"/>
                    <a:gd name="T61" fmla="*/ 2147483646 h 973"/>
                    <a:gd name="T62" fmla="*/ 2147483646 w 1022"/>
                    <a:gd name="T63" fmla="*/ 2147483646 h 973"/>
                    <a:gd name="T64" fmla="*/ 2147483646 w 1022"/>
                    <a:gd name="T65" fmla="*/ 2147483646 h 973"/>
                    <a:gd name="T66" fmla="*/ 2147483646 w 1022"/>
                    <a:gd name="T67" fmla="*/ 2147483646 h 973"/>
                    <a:gd name="T68" fmla="*/ 2147483646 w 1022"/>
                    <a:gd name="T69" fmla="*/ 2147483646 h 973"/>
                    <a:gd name="T70" fmla="*/ 2147483646 w 1022"/>
                    <a:gd name="T71" fmla="*/ 2147483646 h 973"/>
                    <a:gd name="T72" fmla="*/ 2147483646 w 1022"/>
                    <a:gd name="T73" fmla="*/ 2147483646 h 973"/>
                    <a:gd name="T74" fmla="*/ 2147483646 w 1022"/>
                    <a:gd name="T75" fmla="*/ 2147483646 h 973"/>
                    <a:gd name="T76" fmla="*/ 2147483646 w 1022"/>
                    <a:gd name="T77" fmla="*/ 2147483646 h 973"/>
                    <a:gd name="T78" fmla="*/ 2147483646 w 1022"/>
                    <a:gd name="T79" fmla="*/ 2147483646 h 973"/>
                    <a:gd name="T80" fmla="*/ 2147483646 w 1022"/>
                    <a:gd name="T81" fmla="*/ 2147483646 h 973"/>
                    <a:gd name="T82" fmla="*/ 2147483646 w 1022"/>
                    <a:gd name="T83" fmla="*/ 2147483646 h 973"/>
                    <a:gd name="T84" fmla="*/ 2147483646 w 1022"/>
                    <a:gd name="T85" fmla="*/ 2147483646 h 973"/>
                    <a:gd name="T86" fmla="*/ 2147483646 w 1022"/>
                    <a:gd name="T87" fmla="*/ 2147483646 h 9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75" name="Rectangle 14"/>
              <p:cNvSpPr>
                <a:spLocks noChangeArrowheads="1"/>
              </p:cNvSpPr>
              <p:nvPr/>
            </p:nvSpPr>
            <p:spPr bwMode="auto">
              <a:xfrm>
                <a:off x="5581874" y="3809739"/>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3</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76" name="TextBox 59"/>
              <p:cNvSpPr txBox="1">
                <a:spLocks noChangeArrowheads="1"/>
              </p:cNvSpPr>
              <p:nvPr/>
            </p:nvSpPr>
            <p:spPr bwMode="auto">
              <a:xfrm>
                <a:off x="6566161" y="3744651"/>
                <a:ext cx="315595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系统架构与创新</a:t>
                </a:r>
              </a:p>
            </p:txBody>
          </p:sp>
        </p:grpSp>
        <p:grpSp>
          <p:nvGrpSpPr>
            <p:cNvPr id="71" name="组合 70"/>
            <p:cNvGrpSpPr/>
            <p:nvPr/>
          </p:nvGrpSpPr>
          <p:grpSpPr>
            <a:xfrm flipH="1">
              <a:off x="6433491" y="3876848"/>
              <a:ext cx="4171535" cy="80892"/>
              <a:chOff x="2272062" y="2596259"/>
              <a:chExt cx="4173708" cy="80934"/>
            </a:xfrm>
          </p:grpSpPr>
          <p:cxnSp>
            <p:nvCxnSpPr>
              <p:cNvPr id="72" name="直接连接符 7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73" name="矩形 7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79" name="组合 78"/>
          <p:cNvGrpSpPr/>
          <p:nvPr/>
        </p:nvGrpSpPr>
        <p:grpSpPr>
          <a:xfrm>
            <a:off x="5714354" y="4244369"/>
            <a:ext cx="4890672" cy="578188"/>
            <a:chOff x="5714354" y="4244369"/>
            <a:chExt cx="4890672" cy="578188"/>
          </a:xfrm>
        </p:grpSpPr>
        <p:grpSp>
          <p:nvGrpSpPr>
            <p:cNvPr id="80" name="组合 79"/>
            <p:cNvGrpSpPr/>
            <p:nvPr/>
          </p:nvGrpSpPr>
          <p:grpSpPr>
            <a:xfrm>
              <a:off x="5714354" y="4244369"/>
              <a:ext cx="4103687" cy="576263"/>
              <a:chOff x="4753236" y="4446326"/>
              <a:chExt cx="4103687" cy="576263"/>
            </a:xfrm>
          </p:grpSpPr>
          <p:grpSp>
            <p:nvGrpSpPr>
              <p:cNvPr id="84" name="组合 24"/>
              <p:cNvGrpSpPr>
                <a:grpSpLocks/>
              </p:cNvGrpSpPr>
              <p:nvPr/>
            </p:nvGrpSpPr>
            <p:grpSpPr bwMode="auto">
              <a:xfrm>
                <a:off x="4753236" y="4446326"/>
                <a:ext cx="576262" cy="576263"/>
                <a:chOff x="6170389" y="4955815"/>
                <a:chExt cx="576064" cy="576064"/>
              </a:xfrm>
            </p:grpSpPr>
            <p:sp>
              <p:nvSpPr>
                <p:cNvPr id="87" name="圆角矩形 13"/>
                <p:cNvSpPr>
                  <a:spLocks noChangeArrowheads="1"/>
                </p:cNvSpPr>
                <p:nvPr/>
              </p:nvSpPr>
              <p:spPr bwMode="auto">
                <a:xfrm>
                  <a:off x="6170389" y="4955815"/>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88" name="Freeform 11"/>
                <p:cNvSpPr>
                  <a:spLocks noEditPoints="1"/>
                </p:cNvSpPr>
                <p:nvPr/>
              </p:nvSpPr>
              <p:spPr bwMode="auto">
                <a:xfrm>
                  <a:off x="6298628" y="5092507"/>
                  <a:ext cx="315884" cy="273385"/>
                </a:xfrm>
                <a:custGeom>
                  <a:avLst/>
                  <a:gdLst>
                    <a:gd name="T0" fmla="*/ 2147483646 w 948"/>
                    <a:gd name="T1" fmla="*/ 2147483646 h 810"/>
                    <a:gd name="T2" fmla="*/ 2147483646 w 948"/>
                    <a:gd name="T3" fmla="*/ 2147483646 h 810"/>
                    <a:gd name="T4" fmla="*/ 2147483646 w 948"/>
                    <a:gd name="T5" fmla="*/ 2147483646 h 810"/>
                    <a:gd name="T6" fmla="*/ 2147483646 w 948"/>
                    <a:gd name="T7" fmla="*/ 2147483646 h 810"/>
                    <a:gd name="T8" fmla="*/ 2147483646 w 948"/>
                    <a:gd name="T9" fmla="*/ 2147483646 h 810"/>
                    <a:gd name="T10" fmla="*/ 2147483646 w 948"/>
                    <a:gd name="T11" fmla="*/ 2147483646 h 810"/>
                    <a:gd name="T12" fmla="*/ 2147483646 w 948"/>
                    <a:gd name="T13" fmla="*/ 2147483646 h 810"/>
                    <a:gd name="T14" fmla="*/ 2147483646 w 948"/>
                    <a:gd name="T15" fmla="*/ 2147483646 h 810"/>
                    <a:gd name="T16" fmla="*/ 2147483646 w 948"/>
                    <a:gd name="T17" fmla="*/ 2147483646 h 810"/>
                    <a:gd name="T18" fmla="*/ 2147483646 w 948"/>
                    <a:gd name="T19" fmla="*/ 2147483646 h 810"/>
                    <a:gd name="T20" fmla="*/ 2147483646 w 948"/>
                    <a:gd name="T21" fmla="*/ 2147483646 h 810"/>
                    <a:gd name="T22" fmla="*/ 2147483646 w 948"/>
                    <a:gd name="T23" fmla="*/ 2147483646 h 810"/>
                    <a:gd name="T24" fmla="*/ 2147483646 w 948"/>
                    <a:gd name="T25" fmla="*/ 2147483646 h 810"/>
                    <a:gd name="T26" fmla="*/ 2147483646 w 948"/>
                    <a:gd name="T27" fmla="*/ 2147483646 h 810"/>
                    <a:gd name="T28" fmla="*/ 2147483646 w 948"/>
                    <a:gd name="T29" fmla="*/ 2147483646 h 810"/>
                    <a:gd name="T30" fmla="*/ 2147483646 w 948"/>
                    <a:gd name="T31" fmla="*/ 2147483646 h 810"/>
                    <a:gd name="T32" fmla="*/ 2147483646 w 948"/>
                    <a:gd name="T33" fmla="*/ 2147483646 h 810"/>
                    <a:gd name="T34" fmla="*/ 2147483646 w 948"/>
                    <a:gd name="T35" fmla="*/ 2147483646 h 810"/>
                    <a:gd name="T36" fmla="*/ 2147483646 w 948"/>
                    <a:gd name="T37" fmla="*/ 2147483646 h 810"/>
                    <a:gd name="T38" fmla="*/ 2147483646 w 948"/>
                    <a:gd name="T39" fmla="*/ 2147483646 h 810"/>
                    <a:gd name="T40" fmla="*/ 2147483646 w 948"/>
                    <a:gd name="T41" fmla="*/ 2147483646 h 810"/>
                    <a:gd name="T42" fmla="*/ 2147483646 w 948"/>
                    <a:gd name="T43" fmla="*/ 2147483646 h 810"/>
                    <a:gd name="T44" fmla="*/ 2147483646 w 948"/>
                    <a:gd name="T45" fmla="*/ 2147483646 h 810"/>
                    <a:gd name="T46" fmla="*/ 2147483646 w 948"/>
                    <a:gd name="T47" fmla="*/ 2147483646 h 810"/>
                    <a:gd name="T48" fmla="*/ 2147483646 w 948"/>
                    <a:gd name="T49" fmla="*/ 2147483646 h 810"/>
                    <a:gd name="T50" fmla="*/ 2147483646 w 948"/>
                    <a:gd name="T51" fmla="*/ 2147483646 h 810"/>
                    <a:gd name="T52" fmla="*/ 2147483646 w 948"/>
                    <a:gd name="T53" fmla="*/ 2147483646 h 810"/>
                    <a:gd name="T54" fmla="*/ 2147483646 w 948"/>
                    <a:gd name="T55" fmla="*/ 2147483646 h 810"/>
                    <a:gd name="T56" fmla="*/ 2147483646 w 948"/>
                    <a:gd name="T57" fmla="*/ 2147483646 h 810"/>
                    <a:gd name="T58" fmla="*/ 2147483646 w 948"/>
                    <a:gd name="T59" fmla="*/ 2147483646 h 810"/>
                    <a:gd name="T60" fmla="*/ 2147483646 w 948"/>
                    <a:gd name="T61" fmla="*/ 2147483646 h 810"/>
                    <a:gd name="T62" fmla="*/ 2147483646 w 948"/>
                    <a:gd name="T63" fmla="*/ 2147483646 h 810"/>
                    <a:gd name="T64" fmla="*/ 2147483646 w 948"/>
                    <a:gd name="T65" fmla="*/ 2147483646 h 810"/>
                    <a:gd name="T66" fmla="*/ 2147483646 w 948"/>
                    <a:gd name="T67" fmla="*/ 2147483646 h 810"/>
                    <a:gd name="T68" fmla="*/ 2147483646 w 948"/>
                    <a:gd name="T69" fmla="*/ 2147483646 h 810"/>
                    <a:gd name="T70" fmla="*/ 2147483646 w 948"/>
                    <a:gd name="T71" fmla="*/ 2147483646 h 810"/>
                    <a:gd name="T72" fmla="*/ 2147483646 w 948"/>
                    <a:gd name="T73" fmla="*/ 2147483646 h 810"/>
                    <a:gd name="T74" fmla="*/ 2147483646 w 948"/>
                    <a:gd name="T75" fmla="*/ 2147483646 h 810"/>
                    <a:gd name="T76" fmla="*/ 2147483646 w 948"/>
                    <a:gd name="T77" fmla="*/ 2147483646 h 810"/>
                    <a:gd name="T78" fmla="*/ 2147483646 w 948"/>
                    <a:gd name="T79" fmla="*/ 2147483646 h 810"/>
                    <a:gd name="T80" fmla="*/ 2147483646 w 948"/>
                    <a:gd name="T81" fmla="*/ 2147483646 h 810"/>
                    <a:gd name="T82" fmla="*/ 2147483646 w 948"/>
                    <a:gd name="T83" fmla="*/ 2147483646 h 810"/>
                    <a:gd name="T84" fmla="*/ 2147483646 w 948"/>
                    <a:gd name="T85" fmla="*/ 2147483646 h 810"/>
                    <a:gd name="T86" fmla="*/ 2147483646 w 948"/>
                    <a:gd name="T87" fmla="*/ 2147483646 h 810"/>
                    <a:gd name="T88" fmla="*/ 2147483646 w 948"/>
                    <a:gd name="T89" fmla="*/ 2147483646 h 810"/>
                    <a:gd name="T90" fmla="*/ 2147483646 w 948"/>
                    <a:gd name="T91" fmla="*/ 2147483646 h 810"/>
                    <a:gd name="T92" fmla="*/ 2147483646 w 948"/>
                    <a:gd name="T93" fmla="*/ 2147483646 h 810"/>
                    <a:gd name="T94" fmla="*/ 2147483646 w 948"/>
                    <a:gd name="T95" fmla="*/ 2147483646 h 810"/>
                    <a:gd name="T96" fmla="*/ 2147483646 w 948"/>
                    <a:gd name="T97" fmla="*/ 2147483646 h 810"/>
                    <a:gd name="T98" fmla="*/ 2147483646 w 948"/>
                    <a:gd name="T99" fmla="*/ 2147483646 h 810"/>
                    <a:gd name="T100" fmla="*/ 2147483646 w 948"/>
                    <a:gd name="T101" fmla="*/ 2147483646 h 810"/>
                    <a:gd name="T102" fmla="*/ 2147483646 w 948"/>
                    <a:gd name="T103" fmla="*/ 2147483646 h 810"/>
                    <a:gd name="T104" fmla="*/ 2147483646 w 948"/>
                    <a:gd name="T105" fmla="*/ 2147483646 h 810"/>
                    <a:gd name="T106" fmla="*/ 2147483646 w 948"/>
                    <a:gd name="T107" fmla="*/ 2147483646 h 810"/>
                    <a:gd name="T108" fmla="*/ 2147483646 w 948"/>
                    <a:gd name="T109" fmla="*/ 2147483646 h 810"/>
                    <a:gd name="T110" fmla="*/ 2147483646 w 948"/>
                    <a:gd name="T111" fmla="*/ 2147483646 h 810"/>
                    <a:gd name="T112" fmla="*/ 2147483646 w 948"/>
                    <a:gd name="T113" fmla="*/ 2147483646 h 810"/>
                    <a:gd name="T114" fmla="*/ 2147483646 w 948"/>
                    <a:gd name="T115" fmla="*/ 2147483646 h 810"/>
                    <a:gd name="T116" fmla="*/ 2147483646 w 948"/>
                    <a:gd name="T117" fmla="*/ 2147483646 h 810"/>
                    <a:gd name="T118" fmla="*/ 2147483646 w 948"/>
                    <a:gd name="T119" fmla="*/ 2147483646 h 81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85" name="Rectangle 14"/>
              <p:cNvSpPr>
                <a:spLocks noChangeArrowheads="1"/>
              </p:cNvSpPr>
              <p:nvPr/>
            </p:nvSpPr>
            <p:spPr bwMode="auto">
              <a:xfrm>
                <a:off x="5581874" y="4613014"/>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4</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86" name="TextBox 59"/>
              <p:cNvSpPr txBox="1">
                <a:spLocks noChangeArrowheads="1"/>
              </p:cNvSpPr>
              <p:nvPr/>
            </p:nvSpPr>
            <p:spPr bwMode="auto">
              <a:xfrm>
                <a:off x="6566161" y="4535226"/>
                <a:ext cx="2290762"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性能测试与总结</a:t>
                </a:r>
              </a:p>
            </p:txBody>
          </p:sp>
        </p:grpSp>
        <p:grpSp>
          <p:nvGrpSpPr>
            <p:cNvPr id="81" name="组合 80"/>
            <p:cNvGrpSpPr/>
            <p:nvPr/>
          </p:nvGrpSpPr>
          <p:grpSpPr>
            <a:xfrm flipH="1">
              <a:off x="6433491" y="4741665"/>
              <a:ext cx="4171535" cy="80892"/>
              <a:chOff x="2272062" y="2596259"/>
              <a:chExt cx="4173708" cy="80934"/>
            </a:xfrm>
          </p:grpSpPr>
          <p:cxnSp>
            <p:nvCxnSpPr>
              <p:cNvPr id="82" name="直接连接符 8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83" name="矩形 8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grpSp>
        <p:nvGrpSpPr>
          <p:cNvPr id="89" name="组合 88"/>
          <p:cNvGrpSpPr/>
          <p:nvPr/>
        </p:nvGrpSpPr>
        <p:grpSpPr>
          <a:xfrm>
            <a:off x="5714354" y="5108509"/>
            <a:ext cx="4890672" cy="578865"/>
            <a:chOff x="5714354" y="5108509"/>
            <a:chExt cx="4890672" cy="578865"/>
          </a:xfrm>
        </p:grpSpPr>
        <p:grpSp>
          <p:nvGrpSpPr>
            <p:cNvPr id="90" name="组合 89"/>
            <p:cNvGrpSpPr/>
            <p:nvPr/>
          </p:nvGrpSpPr>
          <p:grpSpPr>
            <a:xfrm>
              <a:off x="5714354" y="5108509"/>
              <a:ext cx="4752975" cy="576262"/>
              <a:chOff x="4753236" y="5238489"/>
              <a:chExt cx="4752975" cy="576262"/>
            </a:xfrm>
          </p:grpSpPr>
          <p:grpSp>
            <p:nvGrpSpPr>
              <p:cNvPr id="94" name="组合 25"/>
              <p:cNvGrpSpPr>
                <a:grpSpLocks/>
              </p:cNvGrpSpPr>
              <p:nvPr/>
            </p:nvGrpSpPr>
            <p:grpSpPr bwMode="auto">
              <a:xfrm>
                <a:off x="4753236" y="5238489"/>
                <a:ext cx="576262" cy="576262"/>
                <a:chOff x="6170389" y="5747903"/>
                <a:chExt cx="576064" cy="576064"/>
              </a:xfrm>
            </p:grpSpPr>
            <p:sp>
              <p:nvSpPr>
                <p:cNvPr id="97" name="圆角矩形 14"/>
                <p:cNvSpPr>
                  <a:spLocks noChangeArrowheads="1"/>
                </p:cNvSpPr>
                <p:nvPr/>
              </p:nvSpPr>
              <p:spPr bwMode="auto">
                <a:xfrm>
                  <a:off x="6170389" y="5747903"/>
                  <a:ext cx="576064" cy="576064"/>
                </a:xfrm>
                <a:prstGeom prst="roundRect">
                  <a:avLst>
                    <a:gd name="adj" fmla="val 16667"/>
                  </a:avLst>
                </a:prstGeom>
                <a:solidFill>
                  <a:srgbClr val="244C8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endParaRPr lang="zh-CN" altLang="en-US" sz="1800" dirty="0">
                    <a:solidFill>
                      <a:srgbClr val="313D51"/>
                    </a:solidFill>
                    <a:latin typeface="思源黑体" panose="020B0500000000000000" pitchFamily="34" charset="-122"/>
                    <a:ea typeface="宋体" panose="02010600030101010101" pitchFamily="2" charset="-122"/>
                  </a:endParaRPr>
                </a:p>
              </p:txBody>
            </p:sp>
            <p:sp>
              <p:nvSpPr>
                <p:cNvPr id="98" name="Freeform 28"/>
                <p:cNvSpPr>
                  <a:spLocks noEditPoints="1"/>
                </p:cNvSpPr>
                <p:nvPr/>
              </p:nvSpPr>
              <p:spPr bwMode="auto">
                <a:xfrm>
                  <a:off x="6293383" y="5910861"/>
                  <a:ext cx="295907" cy="250148"/>
                </a:xfrm>
                <a:custGeom>
                  <a:avLst/>
                  <a:gdLst>
                    <a:gd name="T0" fmla="*/ 2147483646 w 923"/>
                    <a:gd name="T1" fmla="*/ 0 h 771"/>
                    <a:gd name="T2" fmla="*/ 2147483646 w 923"/>
                    <a:gd name="T3" fmla="*/ 2147483646 h 771"/>
                    <a:gd name="T4" fmla="*/ 2147483646 w 923"/>
                    <a:gd name="T5" fmla="*/ 2147483646 h 771"/>
                    <a:gd name="T6" fmla="*/ 2147483646 w 923"/>
                    <a:gd name="T7" fmla="*/ 2147483646 h 771"/>
                    <a:gd name="T8" fmla="*/ 2147483646 w 923"/>
                    <a:gd name="T9" fmla="*/ 2147483646 h 771"/>
                    <a:gd name="T10" fmla="*/ 2147483646 w 923"/>
                    <a:gd name="T11" fmla="*/ 2147483646 h 771"/>
                    <a:gd name="T12" fmla="*/ 2147483646 w 923"/>
                    <a:gd name="T13" fmla="*/ 2147483646 h 771"/>
                    <a:gd name="T14" fmla="*/ 2147483646 w 923"/>
                    <a:gd name="T15" fmla="*/ 2147483646 h 771"/>
                    <a:gd name="T16" fmla="*/ 2147483646 w 923"/>
                    <a:gd name="T17" fmla="*/ 2147483646 h 771"/>
                    <a:gd name="T18" fmla="*/ 2147483646 w 923"/>
                    <a:gd name="T19" fmla="*/ 2147483646 h 771"/>
                    <a:gd name="T20" fmla="*/ 2147483646 w 923"/>
                    <a:gd name="T21" fmla="*/ 2147483646 h 771"/>
                    <a:gd name="T22" fmla="*/ 2147483646 w 923"/>
                    <a:gd name="T23" fmla="*/ 2147483646 h 771"/>
                    <a:gd name="T24" fmla="*/ 2147483646 w 923"/>
                    <a:gd name="T25" fmla="*/ 2147483646 h 771"/>
                    <a:gd name="T26" fmla="*/ 2147483646 w 923"/>
                    <a:gd name="T27" fmla="*/ 2147483646 h 771"/>
                    <a:gd name="T28" fmla="*/ 2147483646 w 923"/>
                    <a:gd name="T29" fmla="*/ 2147483646 h 771"/>
                    <a:gd name="T30" fmla="*/ 2147483646 w 923"/>
                    <a:gd name="T31" fmla="*/ 2147483646 h 771"/>
                    <a:gd name="T32" fmla="*/ 2147483646 w 923"/>
                    <a:gd name="T33" fmla="*/ 2147483646 h 771"/>
                    <a:gd name="T34" fmla="*/ 2147483646 w 923"/>
                    <a:gd name="T35" fmla="*/ 2147483646 h 771"/>
                    <a:gd name="T36" fmla="*/ 2147483646 w 923"/>
                    <a:gd name="T37" fmla="*/ 2147483646 h 771"/>
                    <a:gd name="T38" fmla="*/ 2147483646 w 923"/>
                    <a:gd name="T39" fmla="*/ 2147483646 h 771"/>
                    <a:gd name="T40" fmla="*/ 2147483646 w 923"/>
                    <a:gd name="T41" fmla="*/ 2147483646 h 771"/>
                    <a:gd name="T42" fmla="*/ 2147483646 w 923"/>
                    <a:gd name="T43" fmla="*/ 2147483646 h 771"/>
                    <a:gd name="T44" fmla="*/ 2147483646 w 923"/>
                    <a:gd name="T45" fmla="*/ 2147483646 h 771"/>
                    <a:gd name="T46" fmla="*/ 2147483646 w 923"/>
                    <a:gd name="T47" fmla="*/ 2147483646 h 771"/>
                    <a:gd name="T48" fmla="*/ 2147483646 w 923"/>
                    <a:gd name="T49" fmla="*/ 2147483646 h 771"/>
                    <a:gd name="T50" fmla="*/ 2147483646 w 923"/>
                    <a:gd name="T51" fmla="*/ 2147483646 h 771"/>
                    <a:gd name="T52" fmla="*/ 2147483646 w 923"/>
                    <a:gd name="T53" fmla="*/ 2147483646 h 771"/>
                    <a:gd name="T54" fmla="*/ 2147483646 w 923"/>
                    <a:gd name="T55" fmla="*/ 2147483646 h 771"/>
                    <a:gd name="T56" fmla="*/ 2147483646 w 923"/>
                    <a:gd name="T57" fmla="*/ 2147483646 h 771"/>
                    <a:gd name="T58" fmla="*/ 2147483646 w 923"/>
                    <a:gd name="T59" fmla="*/ 2147483646 h 771"/>
                    <a:gd name="T60" fmla="*/ 2147483646 w 923"/>
                    <a:gd name="T61" fmla="*/ 2147483646 h 771"/>
                    <a:gd name="T62" fmla="*/ 2147483646 w 923"/>
                    <a:gd name="T63" fmla="*/ 2147483646 h 771"/>
                    <a:gd name="T64" fmla="*/ 2147483646 w 923"/>
                    <a:gd name="T65" fmla="*/ 2147483646 h 771"/>
                    <a:gd name="T66" fmla="*/ 2147483646 w 923"/>
                    <a:gd name="T67" fmla="*/ 2147483646 h 771"/>
                    <a:gd name="T68" fmla="*/ 2147483646 w 923"/>
                    <a:gd name="T69" fmla="*/ 2147483646 h 771"/>
                    <a:gd name="T70" fmla="*/ 2147483646 w 923"/>
                    <a:gd name="T71" fmla="*/ 2147483646 h 771"/>
                    <a:gd name="T72" fmla="*/ 2147483646 w 923"/>
                    <a:gd name="T73" fmla="*/ 2147483646 h 771"/>
                    <a:gd name="T74" fmla="*/ 2147483646 w 923"/>
                    <a:gd name="T75" fmla="*/ 2147483646 h 771"/>
                    <a:gd name="T76" fmla="*/ 0 w 923"/>
                    <a:gd name="T77" fmla="*/ 2147483646 h 771"/>
                    <a:gd name="T78" fmla="*/ 2147483646 w 923"/>
                    <a:gd name="T79" fmla="*/ 2147483646 h 7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lnSpc>
                      <a:spcPct val="120000"/>
                    </a:lnSpc>
                    <a:spcBef>
                      <a:spcPct val="0"/>
                    </a:spcBef>
                    <a:spcAft>
                      <a:spcPct val="0"/>
                    </a:spcAft>
                  </a:pPr>
                  <a:endParaRPr lang="zh-CN" altLang="en-US" dirty="0">
                    <a:solidFill>
                      <a:srgbClr val="313D51"/>
                    </a:solidFill>
                    <a:latin typeface="思源黑体" panose="020B0500000000000000" pitchFamily="34" charset="-122"/>
                    <a:ea typeface="宋体" panose="02010600030101010101" pitchFamily="2" charset="-122"/>
                  </a:endParaRPr>
                </a:p>
              </p:txBody>
            </p:sp>
          </p:grpSp>
          <p:sp>
            <p:nvSpPr>
              <p:cNvPr id="95" name="Rectangle 14"/>
              <p:cNvSpPr>
                <a:spLocks noChangeArrowheads="1"/>
              </p:cNvSpPr>
              <p:nvPr/>
            </p:nvSpPr>
            <p:spPr bwMode="auto">
              <a:xfrm>
                <a:off x="5581874" y="5405176"/>
                <a:ext cx="686726" cy="27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sz="1600" b="1" dirty="0">
                    <a:solidFill>
                      <a:srgbClr val="313D51"/>
                    </a:solidFill>
                    <a:latin typeface="思源黑体" panose="020B0500000000000000" pitchFamily="34" charset="-122"/>
                    <a:ea typeface="思源黑体" panose="020B0500000000000000" pitchFamily="34" charset="-122"/>
                  </a:rPr>
                  <a:t>PART </a:t>
                </a:r>
                <a:r>
                  <a:rPr lang="en-US" altLang="zh-CN" sz="1600" b="1" dirty="0">
                    <a:solidFill>
                      <a:srgbClr val="313D51"/>
                    </a:solidFill>
                    <a:latin typeface="思源黑体" panose="020B0500000000000000" pitchFamily="34" charset="-122"/>
                    <a:ea typeface="思源黑体" panose="020B0500000000000000" pitchFamily="34" charset="-122"/>
                  </a:rPr>
                  <a:t>5</a:t>
                </a:r>
                <a:endParaRPr lang="zh-CN" altLang="en-US" sz="1800" b="1" dirty="0">
                  <a:solidFill>
                    <a:srgbClr val="313D51"/>
                  </a:solidFill>
                  <a:latin typeface="思源黑体" panose="020B0500000000000000" pitchFamily="34" charset="-122"/>
                  <a:ea typeface="思源黑体" panose="020B0500000000000000" pitchFamily="34" charset="-122"/>
                </a:endParaRPr>
              </a:p>
            </p:txBody>
          </p:sp>
          <p:sp>
            <p:nvSpPr>
              <p:cNvPr id="96" name="TextBox 59"/>
              <p:cNvSpPr txBox="1">
                <a:spLocks noChangeArrowheads="1"/>
              </p:cNvSpPr>
              <p:nvPr/>
            </p:nvSpPr>
            <p:spPr bwMode="auto">
              <a:xfrm>
                <a:off x="6566161" y="5309926"/>
                <a:ext cx="2940050" cy="430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accent1"/>
                    </a:solidFill>
                    <a:latin typeface="Arial" panose="020B0604020202020204" pitchFamily="34" charset="0"/>
                    <a:ea typeface="仿宋_GB2312"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lnSpc>
                    <a:spcPct val="120000"/>
                  </a:lnSpc>
                  <a:spcBef>
                    <a:spcPct val="0"/>
                  </a:spcBef>
                  <a:spcAft>
                    <a:spcPct val="0"/>
                  </a:spcAft>
                  <a:buFontTx/>
                  <a:buNone/>
                </a:pPr>
                <a:r>
                  <a:rPr lang="zh-CN" altLang="en-US" b="1" dirty="0">
                    <a:solidFill>
                      <a:srgbClr val="313D51"/>
                    </a:solidFill>
                    <a:latin typeface="思源黑体" panose="020B0500000000000000" pitchFamily="34" charset="-122"/>
                    <a:ea typeface="思源黑体" panose="020B0500000000000000" pitchFamily="34" charset="-122"/>
                  </a:rPr>
                  <a:t>答辩时间</a:t>
                </a:r>
              </a:p>
            </p:txBody>
          </p:sp>
        </p:grpSp>
        <p:grpSp>
          <p:nvGrpSpPr>
            <p:cNvPr id="91" name="组合 90"/>
            <p:cNvGrpSpPr/>
            <p:nvPr/>
          </p:nvGrpSpPr>
          <p:grpSpPr>
            <a:xfrm flipH="1">
              <a:off x="6433491" y="5606482"/>
              <a:ext cx="4171535" cy="80892"/>
              <a:chOff x="2272062" y="2596259"/>
              <a:chExt cx="4173708" cy="80934"/>
            </a:xfrm>
          </p:grpSpPr>
          <p:cxnSp>
            <p:nvCxnSpPr>
              <p:cNvPr id="92" name="直接连接符 91"/>
              <p:cNvCxnSpPr/>
              <p:nvPr/>
            </p:nvCxnSpPr>
            <p:spPr>
              <a:xfrm>
                <a:off x="2272062" y="2672770"/>
                <a:ext cx="4158716" cy="0"/>
              </a:xfrm>
              <a:prstGeom prst="line">
                <a:avLst/>
              </a:prstGeom>
              <a:noFill/>
              <a:ln w="19050" cap="flat" cmpd="sng" algn="ctr">
                <a:solidFill>
                  <a:sysClr val="window" lastClr="FFFFFF">
                    <a:lumMod val="75000"/>
                  </a:sysClr>
                </a:solidFill>
                <a:prstDash val="solid"/>
                <a:miter lim="800000"/>
              </a:ln>
              <a:effectLst/>
            </p:spPr>
          </p:cxnSp>
          <p:sp>
            <p:nvSpPr>
              <p:cNvPr id="93" name="矩形 92"/>
              <p:cNvSpPr/>
              <p:nvPr/>
            </p:nvSpPr>
            <p:spPr>
              <a:xfrm>
                <a:off x="5494740" y="2596259"/>
                <a:ext cx="951030" cy="80934"/>
              </a:xfrm>
              <a:prstGeom prst="rect">
                <a:avLst/>
              </a:prstGeom>
              <a:solidFill>
                <a:srgbClr val="244C89"/>
              </a:solidFill>
              <a:ln w="12700" cap="flat" cmpd="sng" algn="ctr">
                <a:noFill/>
                <a:prstDash val="solid"/>
                <a:miter lim="800000"/>
              </a:ln>
              <a:effectLst/>
            </p:spPr>
            <p:txBody>
              <a:bodyPr rtlCol="0" anchor="ctr"/>
              <a:lstStyle/>
              <a:p>
                <a:pPr algn="ctr" defTabSz="913943">
                  <a:lnSpc>
                    <a:spcPct val="120000"/>
                  </a:lnSpc>
                  <a:defRPr/>
                </a:pPr>
                <a:endParaRPr lang="zh-CN" altLang="en-US" sz="1799" kern="0">
                  <a:solidFill>
                    <a:srgbClr val="313D51"/>
                  </a:solidFill>
                  <a:latin typeface="Calibri" panose="020F0502020204030204"/>
                  <a:ea typeface="宋体" panose="02010600030101010101" pitchFamily="2" charset="-122"/>
                </a:endParaRPr>
              </a:p>
            </p:txBody>
          </p:sp>
        </p:grpSp>
      </p:grpSp>
      <p:sp>
        <p:nvSpPr>
          <p:cNvPr id="2" name="文本框 1"/>
          <p:cNvSpPr txBox="1"/>
          <p:nvPr/>
        </p:nvSpPr>
        <p:spPr>
          <a:xfrm>
            <a:off x="7384026" y="827314"/>
            <a:ext cx="3144637"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extLst>
      <p:ext uri="{BB962C8B-B14F-4D97-AF65-F5344CB8AC3E}">
        <p14:creationId xmlns:p14="http://schemas.microsoft.com/office/powerpoint/2010/main" val="3332412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14:bounceEnd="40000">
                                          <p:cBhvr additive="base">
                                            <p:cTn id="7" dur="10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40000">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14:bounceEnd="40000">
                                          <p:cBhvr additive="base">
                                            <p:cTn id="11" dur="1000" fill="hold"/>
                                            <p:tgtEl>
                                              <p:spTgt spid="26"/>
                                            </p:tgtEl>
                                            <p:attrNameLst>
                                              <p:attrName>ppt_x</p:attrName>
                                            </p:attrNameLst>
                                          </p:cBhvr>
                                          <p:tavLst>
                                            <p:tav tm="0">
                                              <p:val>
                                                <p:strVal val="#ppt_x"/>
                                              </p:val>
                                            </p:tav>
                                            <p:tav tm="100000">
                                              <p:val>
                                                <p:strVal val="#ppt_x"/>
                                              </p:val>
                                            </p:tav>
                                          </p:tavLst>
                                        </p:anim>
                                        <p:anim calcmode="lin" valueType="num" p14:bounceEnd="40000">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1+#ppt_w/2"/>
                                              </p:val>
                                            </p:tav>
                                            <p:tav tm="100000">
                                              <p:val>
                                                <p:strVal val="#ppt_x"/>
                                              </p:val>
                                            </p:tav>
                                          </p:tavLst>
                                        </p:anim>
                                        <p:anim calcmode="lin" valueType="num">
                                          <p:cBhvr additive="base">
                                            <p:cTn id="22" dur="500" fill="hold"/>
                                            <p:tgtEl>
                                              <p:spTgt spid="5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500" fill="hold"/>
                                            <p:tgtEl>
                                              <p:spTgt spid="69"/>
                                            </p:tgtEl>
                                            <p:attrNameLst>
                                              <p:attrName>ppt_x</p:attrName>
                                            </p:attrNameLst>
                                          </p:cBhvr>
                                          <p:tavLst>
                                            <p:tav tm="0">
                                              <p:val>
                                                <p:strVal val="1+#ppt_w/2"/>
                                              </p:val>
                                            </p:tav>
                                            <p:tav tm="100000">
                                              <p:val>
                                                <p:strVal val="#ppt_x"/>
                                              </p:val>
                                            </p:tav>
                                          </p:tavLst>
                                        </p:anim>
                                        <p:anim calcmode="lin" valueType="num">
                                          <p:cBhvr additive="base">
                                            <p:cTn id="27" dur="500" fill="hold"/>
                                            <p:tgtEl>
                                              <p:spTgt spid="69"/>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additive="base">
                                            <p:cTn id="31" dur="500" fill="hold"/>
                                            <p:tgtEl>
                                              <p:spTgt spid="79"/>
                                            </p:tgtEl>
                                            <p:attrNameLst>
                                              <p:attrName>ppt_x</p:attrName>
                                            </p:attrNameLst>
                                          </p:cBhvr>
                                          <p:tavLst>
                                            <p:tav tm="0">
                                              <p:val>
                                                <p:strVal val="1+#ppt_w/2"/>
                                              </p:val>
                                            </p:tav>
                                            <p:tav tm="100000">
                                              <p:val>
                                                <p:strVal val="#ppt_x"/>
                                              </p:val>
                                            </p:tav>
                                          </p:tavLst>
                                        </p:anim>
                                        <p:anim calcmode="lin" valueType="num">
                                          <p:cBhvr additive="base">
                                            <p:cTn id="32" dur="500" fill="hold"/>
                                            <p:tgtEl>
                                              <p:spTgt spid="79"/>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89"/>
                                            </p:tgtEl>
                                            <p:attrNameLst>
                                              <p:attrName>style.visibility</p:attrName>
                                            </p:attrNameLst>
                                          </p:cBhvr>
                                          <p:to>
                                            <p:strVal val="visible"/>
                                          </p:to>
                                        </p:set>
                                        <p:anim calcmode="lin" valueType="num">
                                          <p:cBhvr additive="base">
                                            <p:cTn id="36" dur="500" fill="hold"/>
                                            <p:tgtEl>
                                              <p:spTgt spid="89"/>
                                            </p:tgtEl>
                                            <p:attrNameLst>
                                              <p:attrName>ppt_x</p:attrName>
                                            </p:attrNameLst>
                                          </p:cBhvr>
                                          <p:tavLst>
                                            <p:tav tm="0">
                                              <p:val>
                                                <p:strVal val="1+#ppt_w/2"/>
                                              </p:val>
                                            </p:tav>
                                            <p:tav tm="100000">
                                              <p:val>
                                                <p:strVal val="#ppt_x"/>
                                              </p:val>
                                            </p:tav>
                                          </p:tavLst>
                                        </p:anim>
                                        <p:anim calcmode="lin" valueType="num">
                                          <p:cBhvr additive="base">
                                            <p:cTn id="37"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1000" fill="hold"/>
                                            <p:tgtEl>
                                              <p:spTgt spid="54"/>
                                            </p:tgtEl>
                                            <p:attrNameLst>
                                              <p:attrName>ppt_x</p:attrName>
                                            </p:attrNameLst>
                                          </p:cBhvr>
                                          <p:tavLst>
                                            <p:tav tm="0">
                                              <p:val>
                                                <p:strVal val="1+#ppt_w/2"/>
                                              </p:val>
                                            </p:tav>
                                            <p:tav tm="100000">
                                              <p:val>
                                                <p:strVal val="#ppt_x"/>
                                              </p:val>
                                            </p:tav>
                                          </p:tavLst>
                                        </p:anim>
                                        <p:anim calcmode="lin" valueType="num">
                                          <p:cBhvr additive="base">
                                            <p:cTn id="8" dur="1000" fill="hold"/>
                                            <p:tgtEl>
                                              <p:spTgt spid="54"/>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1+#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 calcmode="lin" valueType="num">
                                          <p:cBhvr additive="base">
                                            <p:cTn id="21" dur="500" fill="hold"/>
                                            <p:tgtEl>
                                              <p:spTgt spid="59"/>
                                            </p:tgtEl>
                                            <p:attrNameLst>
                                              <p:attrName>ppt_x</p:attrName>
                                            </p:attrNameLst>
                                          </p:cBhvr>
                                          <p:tavLst>
                                            <p:tav tm="0">
                                              <p:val>
                                                <p:strVal val="1+#ppt_w/2"/>
                                              </p:val>
                                            </p:tav>
                                            <p:tav tm="100000">
                                              <p:val>
                                                <p:strVal val="#ppt_x"/>
                                              </p:val>
                                            </p:tav>
                                          </p:tavLst>
                                        </p:anim>
                                        <p:anim calcmode="lin" valueType="num">
                                          <p:cBhvr additive="base">
                                            <p:cTn id="22" dur="500" fill="hold"/>
                                            <p:tgtEl>
                                              <p:spTgt spid="5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500" fill="hold"/>
                                            <p:tgtEl>
                                              <p:spTgt spid="69"/>
                                            </p:tgtEl>
                                            <p:attrNameLst>
                                              <p:attrName>ppt_x</p:attrName>
                                            </p:attrNameLst>
                                          </p:cBhvr>
                                          <p:tavLst>
                                            <p:tav tm="0">
                                              <p:val>
                                                <p:strVal val="1+#ppt_w/2"/>
                                              </p:val>
                                            </p:tav>
                                            <p:tav tm="100000">
                                              <p:val>
                                                <p:strVal val="#ppt_x"/>
                                              </p:val>
                                            </p:tav>
                                          </p:tavLst>
                                        </p:anim>
                                        <p:anim calcmode="lin" valueType="num">
                                          <p:cBhvr additive="base">
                                            <p:cTn id="27" dur="500" fill="hold"/>
                                            <p:tgtEl>
                                              <p:spTgt spid="69"/>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79"/>
                                            </p:tgtEl>
                                            <p:attrNameLst>
                                              <p:attrName>style.visibility</p:attrName>
                                            </p:attrNameLst>
                                          </p:cBhvr>
                                          <p:to>
                                            <p:strVal val="visible"/>
                                          </p:to>
                                        </p:set>
                                        <p:anim calcmode="lin" valueType="num">
                                          <p:cBhvr additive="base">
                                            <p:cTn id="31" dur="500" fill="hold"/>
                                            <p:tgtEl>
                                              <p:spTgt spid="79"/>
                                            </p:tgtEl>
                                            <p:attrNameLst>
                                              <p:attrName>ppt_x</p:attrName>
                                            </p:attrNameLst>
                                          </p:cBhvr>
                                          <p:tavLst>
                                            <p:tav tm="0">
                                              <p:val>
                                                <p:strVal val="1+#ppt_w/2"/>
                                              </p:val>
                                            </p:tav>
                                            <p:tav tm="100000">
                                              <p:val>
                                                <p:strVal val="#ppt_x"/>
                                              </p:val>
                                            </p:tav>
                                          </p:tavLst>
                                        </p:anim>
                                        <p:anim calcmode="lin" valueType="num">
                                          <p:cBhvr additive="base">
                                            <p:cTn id="32" dur="500" fill="hold"/>
                                            <p:tgtEl>
                                              <p:spTgt spid="79"/>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89"/>
                                            </p:tgtEl>
                                            <p:attrNameLst>
                                              <p:attrName>style.visibility</p:attrName>
                                            </p:attrNameLst>
                                          </p:cBhvr>
                                          <p:to>
                                            <p:strVal val="visible"/>
                                          </p:to>
                                        </p:set>
                                        <p:anim calcmode="lin" valueType="num">
                                          <p:cBhvr additive="base">
                                            <p:cTn id="36" dur="500" fill="hold"/>
                                            <p:tgtEl>
                                              <p:spTgt spid="89"/>
                                            </p:tgtEl>
                                            <p:attrNameLst>
                                              <p:attrName>ppt_x</p:attrName>
                                            </p:attrNameLst>
                                          </p:cBhvr>
                                          <p:tavLst>
                                            <p:tav tm="0">
                                              <p:val>
                                                <p:strVal val="1+#ppt_w/2"/>
                                              </p:val>
                                            </p:tav>
                                            <p:tav tm="100000">
                                              <p:val>
                                                <p:strVal val="#ppt_x"/>
                                              </p:val>
                                            </p:tav>
                                          </p:tavLst>
                                        </p:anim>
                                        <p:anim calcmode="lin" valueType="num">
                                          <p:cBhvr additive="base">
                                            <p:cTn id="37"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1118413" y="2286399"/>
            <a:ext cx="3341489" cy="3519745"/>
          </a:xfrm>
          <a:prstGeom prst="roundRect">
            <a:avLst>
              <a:gd name="adj" fmla="val 9092"/>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rgbClr val="313D51"/>
              </a:solidFill>
            </a:endParaRPr>
          </a:p>
        </p:txBody>
      </p:sp>
      <p:sp>
        <p:nvSpPr>
          <p:cNvPr id="2" name="标题 1"/>
          <p:cNvSpPr>
            <a:spLocks noGrp="1"/>
          </p:cNvSpPr>
          <p:nvPr>
            <p:ph type="title"/>
          </p:nvPr>
        </p:nvSpPr>
        <p:spPr/>
        <p:txBody>
          <a:bodyPr/>
          <a:lstStyle/>
          <a:p>
            <a:pPr>
              <a:lnSpc>
                <a:spcPct val="120000"/>
              </a:lnSpc>
            </a:pPr>
            <a:r>
              <a:rPr lang="zh-CN" altLang="en-US" dirty="0"/>
              <a:t>研究目标</a:t>
            </a:r>
          </a:p>
        </p:txBody>
      </p:sp>
      <p:sp>
        <p:nvSpPr>
          <p:cNvPr id="6" name="TextBox 29"/>
          <p:cNvSpPr txBox="1"/>
          <p:nvPr/>
        </p:nvSpPr>
        <p:spPr>
          <a:xfrm>
            <a:off x="1330655" y="2829931"/>
            <a:ext cx="2297918" cy="1034129"/>
          </a:xfrm>
          <a:prstGeom prst="rect">
            <a:avLst/>
          </a:prstGeom>
          <a:noFill/>
        </p:spPr>
        <p:txBody>
          <a:bodyPr wrap="square" lIns="0" tIns="0" rIns="0" bIns="0" rtlCol="0">
            <a:spAutoFit/>
          </a:bodyPr>
          <a:lstStyle/>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点击输入</a:t>
            </a:r>
            <a:endParaRPr lang="en-US" altLang="zh-CN" sz="2800" b="1" dirty="0">
              <a:solidFill>
                <a:schemeClr val="bg1"/>
              </a:solidFill>
              <a:latin typeface="思源黑体" panose="020B0500000000000000" pitchFamily="34" charset="-122"/>
              <a:ea typeface="思源黑体" panose="020B0500000000000000" pitchFamily="34" charset="-122"/>
            </a:endParaRPr>
          </a:p>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标题文本</a:t>
            </a:r>
            <a:endParaRPr lang="en-US" altLang="zh-CN" sz="2800" b="1" dirty="0">
              <a:solidFill>
                <a:schemeClr val="bg1"/>
              </a:solidFill>
              <a:latin typeface="思源黑体" panose="020B0500000000000000" pitchFamily="34" charset="-122"/>
              <a:ea typeface="思源黑体" panose="020B0500000000000000" pitchFamily="34" charset="-122"/>
            </a:endParaRPr>
          </a:p>
        </p:txBody>
      </p:sp>
      <p:sp>
        <p:nvSpPr>
          <p:cNvPr id="14" name="TextBox 30"/>
          <p:cNvSpPr txBox="1"/>
          <p:nvPr/>
        </p:nvSpPr>
        <p:spPr>
          <a:xfrm>
            <a:off x="7155663" y="2432000"/>
            <a:ext cx="2162175" cy="338234"/>
          </a:xfrm>
          <a:prstGeom prst="rect">
            <a:avLst/>
          </a:prstGeom>
          <a:noFill/>
        </p:spPr>
        <p:txBody>
          <a:bodyPr wrap="square" lIns="0" tIns="0" rIns="0" bIns="0" rtlCol="0">
            <a:spAutoFit/>
          </a:body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标题文本</a:t>
            </a:r>
          </a:p>
        </p:txBody>
      </p:sp>
      <p:sp>
        <p:nvSpPr>
          <p:cNvPr id="15" name="TextBox 29"/>
          <p:cNvSpPr txBox="1"/>
          <p:nvPr/>
        </p:nvSpPr>
        <p:spPr>
          <a:xfrm>
            <a:off x="7155663" y="2833552"/>
            <a:ext cx="3137868" cy="424540"/>
          </a:xfrm>
          <a:prstGeom prst="rect">
            <a:avLst/>
          </a:prstGeom>
          <a:noFill/>
        </p:spPr>
        <p:txBody>
          <a:bodyPr wrap="square" lIns="0" tIns="0" rIns="0" bIns="0" rtlCol="0">
            <a:spAutoFit/>
          </a:bodyPr>
          <a:lstStyle/>
          <a:p>
            <a:pPr>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点击输入本栏的具体文字，简明扼要的具体文字的说明分项内容</a:t>
            </a:r>
          </a:p>
        </p:txBody>
      </p:sp>
      <p:grpSp>
        <p:nvGrpSpPr>
          <p:cNvPr id="67" name="组合 66"/>
          <p:cNvGrpSpPr/>
          <p:nvPr/>
        </p:nvGrpSpPr>
        <p:grpSpPr>
          <a:xfrm>
            <a:off x="5974686" y="2502273"/>
            <a:ext cx="750628" cy="750628"/>
            <a:chOff x="5892800" y="1936330"/>
            <a:chExt cx="914400" cy="914400"/>
          </a:xfrm>
        </p:grpSpPr>
        <p:sp>
          <p:nvSpPr>
            <p:cNvPr id="13" name="椭圆 12"/>
            <p:cNvSpPr/>
            <p:nvPr/>
          </p:nvSpPr>
          <p:spPr>
            <a:xfrm>
              <a:off x="5892800" y="1936330"/>
              <a:ext cx="914400" cy="914400"/>
            </a:xfrm>
            <a:prstGeom prst="ellipse">
              <a:avLst/>
            </a:prstGeom>
            <a:ln w="9525">
              <a:solidFill>
                <a:srgbClr val="313D5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16" name="椭圆 15"/>
            <p:cNvSpPr/>
            <p:nvPr/>
          </p:nvSpPr>
          <p:spPr>
            <a:xfrm>
              <a:off x="5974563" y="2018093"/>
              <a:ext cx="750874" cy="750874"/>
            </a:xfrm>
            <a:prstGeom prst="ellipse">
              <a:avLst/>
            </a:prstGeom>
            <a:solidFill>
              <a:srgbClr val="244C89"/>
            </a:solidFill>
            <a:ln w="9525">
              <a:no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grpSp>
      <p:grpSp>
        <p:nvGrpSpPr>
          <p:cNvPr id="49" name="组合 48"/>
          <p:cNvGrpSpPr/>
          <p:nvPr/>
        </p:nvGrpSpPr>
        <p:grpSpPr>
          <a:xfrm>
            <a:off x="6152515" y="2692803"/>
            <a:ext cx="394970" cy="369568"/>
            <a:chOff x="6012173" y="3182972"/>
            <a:chExt cx="517169" cy="483911"/>
          </a:xfrm>
          <a:solidFill>
            <a:schemeClr val="bg1"/>
          </a:solidFill>
        </p:grpSpPr>
        <p:sp>
          <p:nvSpPr>
            <p:cNvPr id="50" name="Freeform 250"/>
            <p:cNvSpPr>
              <a:spLocks/>
            </p:cNvSpPr>
            <p:nvPr/>
          </p:nvSpPr>
          <p:spPr bwMode="auto">
            <a:xfrm>
              <a:off x="6012173" y="3324321"/>
              <a:ext cx="495551" cy="342562"/>
            </a:xfrm>
            <a:custGeom>
              <a:avLst/>
              <a:gdLst>
                <a:gd name="T0" fmla="*/ 132 w 238"/>
                <a:gd name="T1" fmla="*/ 164 h 164"/>
                <a:gd name="T2" fmla="*/ 84 w 238"/>
                <a:gd name="T3" fmla="*/ 153 h 164"/>
                <a:gd name="T4" fmla="*/ 26 w 238"/>
                <a:gd name="T5" fmla="*/ 0 h 164"/>
                <a:gd name="T6" fmla="*/ 65 w 238"/>
                <a:gd name="T7" fmla="*/ 17 h 164"/>
                <a:gd name="T8" fmla="*/ 102 w 238"/>
                <a:gd name="T9" fmla="*/ 115 h 164"/>
                <a:gd name="T10" fmla="*/ 199 w 238"/>
                <a:gd name="T11" fmla="*/ 78 h 164"/>
                <a:gd name="T12" fmla="*/ 238 w 238"/>
                <a:gd name="T13" fmla="*/ 95 h 164"/>
                <a:gd name="T14" fmla="*/ 173 w 238"/>
                <a:gd name="T15" fmla="*/ 156 h 164"/>
                <a:gd name="T16" fmla="*/ 132 w 238"/>
                <a:gd name="T17"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 h="164">
                  <a:moveTo>
                    <a:pt x="132" y="164"/>
                  </a:moveTo>
                  <a:cubicBezTo>
                    <a:pt x="116" y="164"/>
                    <a:pt x="100" y="160"/>
                    <a:pt x="84" y="153"/>
                  </a:cubicBezTo>
                  <a:cubicBezTo>
                    <a:pt x="26" y="127"/>
                    <a:pt x="0" y="58"/>
                    <a:pt x="26" y="0"/>
                  </a:cubicBezTo>
                  <a:cubicBezTo>
                    <a:pt x="65" y="17"/>
                    <a:pt x="65" y="17"/>
                    <a:pt x="65" y="17"/>
                  </a:cubicBezTo>
                  <a:cubicBezTo>
                    <a:pt x="48" y="54"/>
                    <a:pt x="65" y="98"/>
                    <a:pt x="102" y="115"/>
                  </a:cubicBezTo>
                  <a:cubicBezTo>
                    <a:pt x="139" y="132"/>
                    <a:pt x="183" y="115"/>
                    <a:pt x="199" y="78"/>
                  </a:cubicBezTo>
                  <a:cubicBezTo>
                    <a:pt x="238" y="95"/>
                    <a:pt x="238" y="95"/>
                    <a:pt x="238" y="95"/>
                  </a:cubicBezTo>
                  <a:cubicBezTo>
                    <a:pt x="225" y="124"/>
                    <a:pt x="202" y="145"/>
                    <a:pt x="173" y="156"/>
                  </a:cubicBezTo>
                  <a:cubicBezTo>
                    <a:pt x="160" y="161"/>
                    <a:pt x="146" y="164"/>
                    <a:pt x="132" y="164"/>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1" name="Freeform 251"/>
            <p:cNvSpPr>
              <a:spLocks/>
            </p:cNvSpPr>
            <p:nvPr/>
          </p:nvSpPr>
          <p:spPr bwMode="auto">
            <a:xfrm>
              <a:off x="6077027" y="3182972"/>
              <a:ext cx="187911" cy="157978"/>
            </a:xfrm>
            <a:custGeom>
              <a:avLst/>
              <a:gdLst>
                <a:gd name="T0" fmla="*/ 90 w 90"/>
                <a:gd name="T1" fmla="*/ 0 h 76"/>
                <a:gd name="T2" fmla="*/ 10 w 90"/>
                <a:gd name="T3" fmla="*/ 43 h 76"/>
                <a:gd name="T4" fmla="*/ 0 w 90"/>
                <a:gd name="T5" fmla="*/ 58 h 76"/>
                <a:gd name="T6" fmla="*/ 39 w 90"/>
                <a:gd name="T7" fmla="*/ 76 h 76"/>
                <a:gd name="T8" fmla="*/ 43 w 90"/>
                <a:gd name="T9" fmla="*/ 69 h 76"/>
                <a:gd name="T10" fmla="*/ 90 w 90"/>
                <a:gd name="T11" fmla="*/ 43 h 76"/>
                <a:gd name="T12" fmla="*/ 90 w 90"/>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90" h="76">
                  <a:moveTo>
                    <a:pt x="90" y="0"/>
                  </a:moveTo>
                  <a:cubicBezTo>
                    <a:pt x="59" y="3"/>
                    <a:pt x="30" y="18"/>
                    <a:pt x="10" y="43"/>
                  </a:cubicBezTo>
                  <a:cubicBezTo>
                    <a:pt x="6" y="48"/>
                    <a:pt x="3" y="53"/>
                    <a:pt x="0" y="58"/>
                  </a:cubicBezTo>
                  <a:cubicBezTo>
                    <a:pt x="39" y="76"/>
                    <a:pt x="39" y="76"/>
                    <a:pt x="39" y="76"/>
                  </a:cubicBezTo>
                  <a:cubicBezTo>
                    <a:pt x="40" y="74"/>
                    <a:pt x="42" y="72"/>
                    <a:pt x="43" y="69"/>
                  </a:cubicBezTo>
                  <a:cubicBezTo>
                    <a:pt x="55" y="55"/>
                    <a:pt x="72" y="45"/>
                    <a:pt x="90" y="43"/>
                  </a:cubicBezTo>
                  <a:lnTo>
                    <a:pt x="90"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2" name="Freeform 252"/>
            <p:cNvSpPr>
              <a:spLocks/>
            </p:cNvSpPr>
            <p:nvPr/>
          </p:nvSpPr>
          <p:spPr bwMode="auto">
            <a:xfrm>
              <a:off x="6436218" y="3445714"/>
              <a:ext cx="93124" cy="56539"/>
            </a:xfrm>
            <a:custGeom>
              <a:avLst/>
              <a:gdLst>
                <a:gd name="T0" fmla="*/ 2 w 45"/>
                <a:gd name="T1" fmla="*/ 0 h 27"/>
                <a:gd name="T2" fmla="*/ 0 w 45"/>
                <a:gd name="T3" fmla="*/ 10 h 27"/>
                <a:gd name="T4" fmla="*/ 39 w 45"/>
                <a:gd name="T5" fmla="*/ 27 h 27"/>
                <a:gd name="T6" fmla="*/ 45 w 45"/>
                <a:gd name="T7" fmla="*/ 0 h 27"/>
                <a:gd name="T8" fmla="*/ 2 w 45"/>
                <a:gd name="T9" fmla="*/ 0 h 27"/>
              </a:gdLst>
              <a:ahLst/>
              <a:cxnLst>
                <a:cxn ang="0">
                  <a:pos x="T0" y="T1"/>
                </a:cxn>
                <a:cxn ang="0">
                  <a:pos x="T2" y="T3"/>
                </a:cxn>
                <a:cxn ang="0">
                  <a:pos x="T4" y="T5"/>
                </a:cxn>
                <a:cxn ang="0">
                  <a:pos x="T6" y="T7"/>
                </a:cxn>
                <a:cxn ang="0">
                  <a:pos x="T8" y="T9"/>
                </a:cxn>
              </a:cxnLst>
              <a:rect l="0" t="0" r="r" b="b"/>
              <a:pathLst>
                <a:path w="45" h="27">
                  <a:moveTo>
                    <a:pt x="2" y="0"/>
                  </a:moveTo>
                  <a:cubicBezTo>
                    <a:pt x="2" y="4"/>
                    <a:pt x="1" y="7"/>
                    <a:pt x="0" y="10"/>
                  </a:cubicBezTo>
                  <a:cubicBezTo>
                    <a:pt x="39" y="27"/>
                    <a:pt x="39" y="27"/>
                    <a:pt x="39" y="27"/>
                  </a:cubicBezTo>
                  <a:cubicBezTo>
                    <a:pt x="42" y="19"/>
                    <a:pt x="44" y="10"/>
                    <a:pt x="45" y="0"/>
                  </a:cubicBezTo>
                  <a:lnTo>
                    <a:pt x="2"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3" name="Freeform 253"/>
            <p:cNvSpPr>
              <a:spLocks/>
            </p:cNvSpPr>
            <p:nvPr/>
          </p:nvSpPr>
          <p:spPr bwMode="auto">
            <a:xfrm>
              <a:off x="6286555" y="3182972"/>
              <a:ext cx="242787" cy="241125"/>
            </a:xfrm>
            <a:custGeom>
              <a:avLst/>
              <a:gdLst>
                <a:gd name="T0" fmla="*/ 116 w 116"/>
                <a:gd name="T1" fmla="*/ 116 h 116"/>
                <a:gd name="T2" fmla="*/ 74 w 116"/>
                <a:gd name="T3" fmla="*/ 116 h 116"/>
                <a:gd name="T4" fmla="*/ 0 w 116"/>
                <a:gd name="T5" fmla="*/ 42 h 116"/>
                <a:gd name="T6" fmla="*/ 0 w 116"/>
                <a:gd name="T7" fmla="*/ 0 h 116"/>
                <a:gd name="T8" fmla="*/ 116 w 116"/>
                <a:gd name="T9" fmla="*/ 116 h 116"/>
              </a:gdLst>
              <a:ahLst/>
              <a:cxnLst>
                <a:cxn ang="0">
                  <a:pos x="T0" y="T1"/>
                </a:cxn>
                <a:cxn ang="0">
                  <a:pos x="T2" y="T3"/>
                </a:cxn>
                <a:cxn ang="0">
                  <a:pos x="T4" y="T5"/>
                </a:cxn>
                <a:cxn ang="0">
                  <a:pos x="T6" y="T7"/>
                </a:cxn>
                <a:cxn ang="0">
                  <a:pos x="T8" y="T9"/>
                </a:cxn>
              </a:cxnLst>
              <a:rect l="0" t="0" r="r" b="b"/>
              <a:pathLst>
                <a:path w="116" h="116">
                  <a:moveTo>
                    <a:pt x="116" y="116"/>
                  </a:moveTo>
                  <a:cubicBezTo>
                    <a:pt x="74" y="116"/>
                    <a:pt x="74" y="116"/>
                    <a:pt x="74" y="116"/>
                  </a:cubicBezTo>
                  <a:cubicBezTo>
                    <a:pt x="74" y="75"/>
                    <a:pt x="41" y="42"/>
                    <a:pt x="0" y="42"/>
                  </a:cubicBezTo>
                  <a:cubicBezTo>
                    <a:pt x="0" y="0"/>
                    <a:pt x="0" y="0"/>
                    <a:pt x="0" y="0"/>
                  </a:cubicBezTo>
                  <a:cubicBezTo>
                    <a:pt x="64" y="0"/>
                    <a:pt x="116" y="52"/>
                    <a:pt x="116" y="116"/>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4" name="Rectangle 254"/>
            <p:cNvSpPr>
              <a:spLocks noChangeArrowheads="1"/>
            </p:cNvSpPr>
            <p:nvPr/>
          </p:nvSpPr>
          <p:spPr bwMode="auto">
            <a:xfrm>
              <a:off x="6200083" y="3454029"/>
              <a:ext cx="43236" cy="56539"/>
            </a:xfrm>
            <a:prstGeom prst="rect">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5" name="Rectangle 255"/>
            <p:cNvSpPr>
              <a:spLocks noChangeArrowheads="1"/>
            </p:cNvSpPr>
            <p:nvPr/>
          </p:nvSpPr>
          <p:spPr bwMode="auto">
            <a:xfrm>
              <a:off x="6264938" y="3382523"/>
              <a:ext cx="44899" cy="128046"/>
            </a:xfrm>
            <a:prstGeom prst="rect">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56" name="Rectangle 256"/>
            <p:cNvSpPr>
              <a:spLocks noChangeArrowheads="1"/>
            </p:cNvSpPr>
            <p:nvPr/>
          </p:nvSpPr>
          <p:spPr bwMode="auto">
            <a:xfrm>
              <a:off x="6331455" y="3345938"/>
              <a:ext cx="43236" cy="164630"/>
            </a:xfrm>
            <a:prstGeom prst="rect">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grpSp>
      <p:sp>
        <p:nvSpPr>
          <p:cNvPr id="58" name="TextBox 30"/>
          <p:cNvSpPr txBox="1"/>
          <p:nvPr/>
        </p:nvSpPr>
        <p:spPr>
          <a:xfrm>
            <a:off x="7155663" y="3632327"/>
            <a:ext cx="2162175" cy="338234"/>
          </a:xfrm>
          <a:prstGeom prst="rect">
            <a:avLst/>
          </a:prstGeom>
          <a:noFill/>
        </p:spPr>
        <p:txBody>
          <a:bodyPr wrap="square" lIns="0" tIns="0" rIns="0" bIns="0" rtlCol="0">
            <a:spAutoFit/>
          </a:body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标题文本</a:t>
            </a:r>
          </a:p>
        </p:txBody>
      </p:sp>
      <p:sp>
        <p:nvSpPr>
          <p:cNvPr id="59" name="TextBox 29"/>
          <p:cNvSpPr txBox="1"/>
          <p:nvPr/>
        </p:nvSpPr>
        <p:spPr>
          <a:xfrm>
            <a:off x="7155663" y="4033879"/>
            <a:ext cx="3137868" cy="424540"/>
          </a:xfrm>
          <a:prstGeom prst="rect">
            <a:avLst/>
          </a:prstGeom>
          <a:noFill/>
        </p:spPr>
        <p:txBody>
          <a:bodyPr wrap="square" lIns="0" tIns="0" rIns="0" bIns="0" rtlCol="0">
            <a:spAutoFit/>
          </a:bodyPr>
          <a:lstStyle/>
          <a:p>
            <a:pPr>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点击输入本栏的具体文字的具体文字，简明扼要的说明分项内容</a:t>
            </a:r>
          </a:p>
        </p:txBody>
      </p:sp>
      <p:grpSp>
        <p:nvGrpSpPr>
          <p:cNvPr id="68" name="组合 67"/>
          <p:cNvGrpSpPr/>
          <p:nvPr/>
        </p:nvGrpSpPr>
        <p:grpSpPr>
          <a:xfrm>
            <a:off x="5974686" y="3702600"/>
            <a:ext cx="750628" cy="750628"/>
            <a:chOff x="5892800" y="3489358"/>
            <a:chExt cx="914400" cy="914400"/>
          </a:xfrm>
        </p:grpSpPr>
        <p:sp>
          <p:nvSpPr>
            <p:cNvPr id="57" name="椭圆 56"/>
            <p:cNvSpPr/>
            <p:nvPr/>
          </p:nvSpPr>
          <p:spPr>
            <a:xfrm>
              <a:off x="5892800" y="3489358"/>
              <a:ext cx="914400" cy="914400"/>
            </a:xfrm>
            <a:prstGeom prst="ellipse">
              <a:avLst/>
            </a:prstGeom>
            <a:ln w="9525">
              <a:solidFill>
                <a:srgbClr val="313D5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60" name="椭圆 59"/>
            <p:cNvSpPr/>
            <p:nvPr/>
          </p:nvSpPr>
          <p:spPr>
            <a:xfrm>
              <a:off x="5974563" y="3571121"/>
              <a:ext cx="750874" cy="750874"/>
            </a:xfrm>
            <a:prstGeom prst="ellipse">
              <a:avLst/>
            </a:prstGeom>
            <a:solidFill>
              <a:srgbClr val="244C89"/>
            </a:solidFill>
            <a:ln w="9525">
              <a:no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grpSp>
      <p:sp>
        <p:nvSpPr>
          <p:cNvPr id="62" name="TextBox 30"/>
          <p:cNvSpPr txBox="1"/>
          <p:nvPr/>
        </p:nvSpPr>
        <p:spPr>
          <a:xfrm>
            <a:off x="7155663" y="4789110"/>
            <a:ext cx="2162175" cy="338234"/>
          </a:xfrm>
          <a:prstGeom prst="rect">
            <a:avLst/>
          </a:prstGeom>
          <a:noFill/>
        </p:spPr>
        <p:txBody>
          <a:bodyPr wrap="square" lIns="0" tIns="0" rIns="0" bIns="0" rtlCol="0">
            <a:spAutoFit/>
          </a:body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标题文本</a:t>
            </a:r>
          </a:p>
        </p:txBody>
      </p:sp>
      <p:sp>
        <p:nvSpPr>
          <p:cNvPr id="63" name="TextBox 29"/>
          <p:cNvSpPr txBox="1"/>
          <p:nvPr/>
        </p:nvSpPr>
        <p:spPr>
          <a:xfrm>
            <a:off x="7155663" y="5190662"/>
            <a:ext cx="3137868" cy="424540"/>
          </a:xfrm>
          <a:prstGeom prst="rect">
            <a:avLst/>
          </a:prstGeom>
          <a:noFill/>
        </p:spPr>
        <p:txBody>
          <a:bodyPr wrap="square" lIns="0" tIns="0" rIns="0" bIns="0" rtlCol="0">
            <a:spAutoFit/>
          </a:bodyPr>
          <a:lstStyle/>
          <a:p>
            <a:pPr>
              <a:lnSpc>
                <a:spcPct val="12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点击输入本的具体文字栏的具体文字，简明扼要的说明分项内容</a:t>
            </a:r>
          </a:p>
        </p:txBody>
      </p:sp>
      <p:grpSp>
        <p:nvGrpSpPr>
          <p:cNvPr id="69" name="组合 68"/>
          <p:cNvGrpSpPr/>
          <p:nvPr/>
        </p:nvGrpSpPr>
        <p:grpSpPr>
          <a:xfrm>
            <a:off x="5974686" y="4859383"/>
            <a:ext cx="750628" cy="750628"/>
            <a:chOff x="5892800" y="5155598"/>
            <a:chExt cx="914400" cy="914400"/>
          </a:xfrm>
        </p:grpSpPr>
        <p:sp>
          <p:nvSpPr>
            <p:cNvPr id="61" name="椭圆 60"/>
            <p:cNvSpPr/>
            <p:nvPr/>
          </p:nvSpPr>
          <p:spPr>
            <a:xfrm>
              <a:off x="5892800" y="5155598"/>
              <a:ext cx="914400" cy="914400"/>
            </a:xfrm>
            <a:prstGeom prst="ellipse">
              <a:avLst/>
            </a:prstGeom>
            <a:ln w="9525">
              <a:solidFill>
                <a:srgbClr val="313D5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sp>
          <p:nvSpPr>
            <p:cNvPr id="64" name="椭圆 63"/>
            <p:cNvSpPr/>
            <p:nvPr/>
          </p:nvSpPr>
          <p:spPr>
            <a:xfrm>
              <a:off x="5974563" y="5237361"/>
              <a:ext cx="750874" cy="750874"/>
            </a:xfrm>
            <a:prstGeom prst="ellipse">
              <a:avLst/>
            </a:prstGeom>
            <a:solidFill>
              <a:srgbClr val="244C89"/>
            </a:solidFill>
            <a:ln w="9525">
              <a:no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zh-CN" altLang="en-US"/>
            </a:p>
          </p:txBody>
        </p:sp>
      </p:grpSp>
      <p:grpSp>
        <p:nvGrpSpPr>
          <p:cNvPr id="28" name="组合 27"/>
          <p:cNvGrpSpPr/>
          <p:nvPr/>
        </p:nvGrpSpPr>
        <p:grpSpPr>
          <a:xfrm>
            <a:off x="6186805" y="5048007"/>
            <a:ext cx="326390" cy="373380"/>
            <a:chOff x="9477707" y="1892543"/>
            <a:chExt cx="427372" cy="488900"/>
          </a:xfrm>
          <a:solidFill>
            <a:schemeClr val="bg1"/>
          </a:solidFill>
        </p:grpSpPr>
        <p:sp>
          <p:nvSpPr>
            <p:cNvPr id="29" name="Oval 194"/>
            <p:cNvSpPr>
              <a:spLocks noChangeArrowheads="1"/>
            </p:cNvSpPr>
            <p:nvPr/>
          </p:nvSpPr>
          <p:spPr bwMode="auto">
            <a:xfrm>
              <a:off x="9604090" y="2291645"/>
              <a:ext cx="89798" cy="89798"/>
            </a:xfrm>
            <a:prstGeom prst="ellipse">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0" name="Oval 195"/>
            <p:cNvSpPr>
              <a:spLocks noChangeArrowheads="1"/>
            </p:cNvSpPr>
            <p:nvPr/>
          </p:nvSpPr>
          <p:spPr bwMode="auto">
            <a:xfrm>
              <a:off x="9772044" y="2291645"/>
              <a:ext cx="86472" cy="89798"/>
            </a:xfrm>
            <a:prstGeom prst="ellipse">
              <a:avLst/>
            </a:pr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1" name="Freeform 196"/>
            <p:cNvSpPr>
              <a:spLocks/>
            </p:cNvSpPr>
            <p:nvPr/>
          </p:nvSpPr>
          <p:spPr bwMode="auto">
            <a:xfrm>
              <a:off x="9477707" y="1939105"/>
              <a:ext cx="392450" cy="330922"/>
            </a:xfrm>
            <a:custGeom>
              <a:avLst/>
              <a:gdLst>
                <a:gd name="T0" fmla="*/ 180 w 188"/>
                <a:gd name="T1" fmla="*/ 158 h 158"/>
                <a:gd name="T2" fmla="*/ 180 w 188"/>
                <a:gd name="T3" fmla="*/ 158 h 158"/>
                <a:gd name="T4" fmla="*/ 66 w 188"/>
                <a:gd name="T5" fmla="*/ 157 h 158"/>
                <a:gd name="T6" fmla="*/ 59 w 188"/>
                <a:gd name="T7" fmla="*/ 151 h 158"/>
                <a:gd name="T8" fmla="*/ 31 w 188"/>
                <a:gd name="T9" fmla="*/ 23 h 158"/>
                <a:gd name="T10" fmla="*/ 7 w 188"/>
                <a:gd name="T11" fmla="*/ 17 h 158"/>
                <a:gd name="T12" fmla="*/ 2 w 188"/>
                <a:gd name="T13" fmla="*/ 7 h 158"/>
                <a:gd name="T14" fmla="*/ 12 w 188"/>
                <a:gd name="T15" fmla="*/ 1 h 158"/>
                <a:gd name="T16" fmla="*/ 40 w 188"/>
                <a:gd name="T17" fmla="*/ 9 h 158"/>
                <a:gd name="T18" fmla="*/ 46 w 188"/>
                <a:gd name="T19" fmla="*/ 15 h 158"/>
                <a:gd name="T20" fmla="*/ 73 w 188"/>
                <a:gd name="T21" fmla="*/ 141 h 158"/>
                <a:gd name="T22" fmla="*/ 180 w 188"/>
                <a:gd name="T23" fmla="*/ 141 h 158"/>
                <a:gd name="T24" fmla="*/ 188 w 188"/>
                <a:gd name="T25" fmla="*/ 149 h 158"/>
                <a:gd name="T26" fmla="*/ 180 w 188"/>
                <a:gd name="T2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158">
                  <a:moveTo>
                    <a:pt x="180" y="158"/>
                  </a:moveTo>
                  <a:cubicBezTo>
                    <a:pt x="180" y="158"/>
                    <a:pt x="180" y="158"/>
                    <a:pt x="180" y="158"/>
                  </a:cubicBezTo>
                  <a:cubicBezTo>
                    <a:pt x="66" y="157"/>
                    <a:pt x="66" y="157"/>
                    <a:pt x="66" y="157"/>
                  </a:cubicBezTo>
                  <a:cubicBezTo>
                    <a:pt x="63" y="157"/>
                    <a:pt x="59" y="154"/>
                    <a:pt x="59" y="151"/>
                  </a:cubicBezTo>
                  <a:cubicBezTo>
                    <a:pt x="31" y="23"/>
                    <a:pt x="31" y="23"/>
                    <a:pt x="31" y="23"/>
                  </a:cubicBezTo>
                  <a:cubicBezTo>
                    <a:pt x="7" y="17"/>
                    <a:pt x="7" y="17"/>
                    <a:pt x="7" y="17"/>
                  </a:cubicBezTo>
                  <a:cubicBezTo>
                    <a:pt x="3" y="15"/>
                    <a:pt x="0" y="11"/>
                    <a:pt x="2" y="7"/>
                  </a:cubicBezTo>
                  <a:cubicBezTo>
                    <a:pt x="3" y="2"/>
                    <a:pt x="7" y="0"/>
                    <a:pt x="12" y="1"/>
                  </a:cubicBezTo>
                  <a:cubicBezTo>
                    <a:pt x="40" y="9"/>
                    <a:pt x="40" y="9"/>
                    <a:pt x="40" y="9"/>
                  </a:cubicBezTo>
                  <a:cubicBezTo>
                    <a:pt x="43" y="10"/>
                    <a:pt x="45" y="12"/>
                    <a:pt x="46" y="15"/>
                  </a:cubicBezTo>
                  <a:cubicBezTo>
                    <a:pt x="73" y="141"/>
                    <a:pt x="73" y="141"/>
                    <a:pt x="73" y="141"/>
                  </a:cubicBezTo>
                  <a:cubicBezTo>
                    <a:pt x="180" y="141"/>
                    <a:pt x="180" y="141"/>
                    <a:pt x="180" y="141"/>
                  </a:cubicBezTo>
                  <a:cubicBezTo>
                    <a:pt x="184" y="141"/>
                    <a:pt x="188" y="145"/>
                    <a:pt x="188" y="149"/>
                  </a:cubicBezTo>
                  <a:cubicBezTo>
                    <a:pt x="188" y="154"/>
                    <a:pt x="184" y="158"/>
                    <a:pt x="180" y="158"/>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2" name="Freeform 197"/>
            <p:cNvSpPr>
              <a:spLocks/>
            </p:cNvSpPr>
            <p:nvPr/>
          </p:nvSpPr>
          <p:spPr bwMode="auto">
            <a:xfrm>
              <a:off x="9574157" y="2028903"/>
              <a:ext cx="330922" cy="171282"/>
            </a:xfrm>
            <a:custGeom>
              <a:avLst/>
              <a:gdLst>
                <a:gd name="T0" fmla="*/ 148 w 159"/>
                <a:gd name="T1" fmla="*/ 75 h 82"/>
                <a:gd name="T2" fmla="*/ 141 w 159"/>
                <a:gd name="T3" fmla="*/ 82 h 82"/>
                <a:gd name="T4" fmla="*/ 18 w 159"/>
                <a:gd name="T5" fmla="*/ 82 h 82"/>
                <a:gd name="T6" fmla="*/ 12 w 159"/>
                <a:gd name="T7" fmla="*/ 75 h 82"/>
                <a:gd name="T8" fmla="*/ 0 w 159"/>
                <a:gd name="T9" fmla="*/ 6 h 82"/>
                <a:gd name="T10" fmla="*/ 6 w 159"/>
                <a:gd name="T11" fmla="*/ 0 h 82"/>
                <a:gd name="T12" fmla="*/ 159 w 159"/>
                <a:gd name="T13" fmla="*/ 15 h 82"/>
                <a:gd name="T14" fmla="*/ 148 w 159"/>
                <a:gd name="T15" fmla="*/ 7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82">
                  <a:moveTo>
                    <a:pt x="148" y="75"/>
                  </a:moveTo>
                  <a:cubicBezTo>
                    <a:pt x="148" y="79"/>
                    <a:pt x="145" y="82"/>
                    <a:pt x="141" y="82"/>
                  </a:cubicBezTo>
                  <a:cubicBezTo>
                    <a:pt x="18" y="82"/>
                    <a:pt x="18" y="82"/>
                    <a:pt x="18" y="82"/>
                  </a:cubicBezTo>
                  <a:cubicBezTo>
                    <a:pt x="15" y="82"/>
                    <a:pt x="12" y="79"/>
                    <a:pt x="12" y="75"/>
                  </a:cubicBezTo>
                  <a:cubicBezTo>
                    <a:pt x="0" y="6"/>
                    <a:pt x="0" y="6"/>
                    <a:pt x="0" y="6"/>
                  </a:cubicBezTo>
                  <a:cubicBezTo>
                    <a:pt x="0" y="3"/>
                    <a:pt x="3" y="0"/>
                    <a:pt x="6" y="0"/>
                  </a:cubicBezTo>
                  <a:cubicBezTo>
                    <a:pt x="159" y="15"/>
                    <a:pt x="159" y="15"/>
                    <a:pt x="159" y="15"/>
                  </a:cubicBezTo>
                  <a:lnTo>
                    <a:pt x="148" y="75"/>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3" name="Freeform 198"/>
            <p:cNvSpPr>
              <a:spLocks/>
            </p:cNvSpPr>
            <p:nvPr/>
          </p:nvSpPr>
          <p:spPr bwMode="auto">
            <a:xfrm>
              <a:off x="9725483" y="1892543"/>
              <a:ext cx="44899" cy="34922"/>
            </a:xfrm>
            <a:custGeom>
              <a:avLst/>
              <a:gdLst>
                <a:gd name="T0" fmla="*/ 23 w 27"/>
                <a:gd name="T1" fmla="*/ 0 h 21"/>
                <a:gd name="T2" fmla="*/ 18 w 27"/>
                <a:gd name="T3" fmla="*/ 0 h 21"/>
                <a:gd name="T4" fmla="*/ 6 w 27"/>
                <a:gd name="T5" fmla="*/ 0 h 21"/>
                <a:gd name="T6" fmla="*/ 3 w 27"/>
                <a:gd name="T7" fmla="*/ 0 h 21"/>
                <a:gd name="T8" fmla="*/ 0 w 27"/>
                <a:gd name="T9" fmla="*/ 21 h 21"/>
                <a:gd name="T10" fmla="*/ 8 w 27"/>
                <a:gd name="T11" fmla="*/ 21 h 21"/>
                <a:gd name="T12" fmla="*/ 19 w 27"/>
                <a:gd name="T13" fmla="*/ 21 h 21"/>
                <a:gd name="T14" fmla="*/ 27 w 27"/>
                <a:gd name="T15" fmla="*/ 21 h 21"/>
                <a:gd name="T16" fmla="*/ 23 w 27"/>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1">
                  <a:moveTo>
                    <a:pt x="23" y="0"/>
                  </a:moveTo>
                  <a:lnTo>
                    <a:pt x="18" y="0"/>
                  </a:lnTo>
                  <a:lnTo>
                    <a:pt x="6" y="0"/>
                  </a:lnTo>
                  <a:lnTo>
                    <a:pt x="3" y="0"/>
                  </a:lnTo>
                  <a:lnTo>
                    <a:pt x="0" y="21"/>
                  </a:lnTo>
                  <a:lnTo>
                    <a:pt x="8" y="21"/>
                  </a:lnTo>
                  <a:lnTo>
                    <a:pt x="19" y="21"/>
                  </a:lnTo>
                  <a:lnTo>
                    <a:pt x="27" y="21"/>
                  </a:lnTo>
                  <a:lnTo>
                    <a:pt x="23"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4" name="Freeform 199"/>
            <p:cNvSpPr>
              <a:spLocks/>
            </p:cNvSpPr>
            <p:nvPr/>
          </p:nvSpPr>
          <p:spPr bwMode="auto">
            <a:xfrm>
              <a:off x="9665617" y="1902520"/>
              <a:ext cx="51551" cy="49888"/>
            </a:xfrm>
            <a:custGeom>
              <a:avLst/>
              <a:gdLst>
                <a:gd name="T0" fmla="*/ 16 w 31"/>
                <a:gd name="T1" fmla="*/ 0 h 30"/>
                <a:gd name="T2" fmla="*/ 12 w 31"/>
                <a:gd name="T3" fmla="*/ 1 h 30"/>
                <a:gd name="T4" fmla="*/ 4 w 31"/>
                <a:gd name="T5" fmla="*/ 7 h 30"/>
                <a:gd name="T6" fmla="*/ 0 w 31"/>
                <a:gd name="T7" fmla="*/ 10 h 30"/>
                <a:gd name="T8" fmla="*/ 9 w 31"/>
                <a:gd name="T9" fmla="*/ 30 h 30"/>
                <a:gd name="T10" fmla="*/ 15 w 31"/>
                <a:gd name="T11" fmla="*/ 25 h 30"/>
                <a:gd name="T12" fmla="*/ 24 w 31"/>
                <a:gd name="T13" fmla="*/ 20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lnTo>
                    <a:pt x="12" y="1"/>
                  </a:lnTo>
                  <a:lnTo>
                    <a:pt x="4" y="7"/>
                  </a:lnTo>
                  <a:lnTo>
                    <a:pt x="0" y="10"/>
                  </a:lnTo>
                  <a:lnTo>
                    <a:pt x="9" y="30"/>
                  </a:lnTo>
                  <a:lnTo>
                    <a:pt x="15" y="25"/>
                  </a:lnTo>
                  <a:lnTo>
                    <a:pt x="24" y="20"/>
                  </a:lnTo>
                  <a:lnTo>
                    <a:pt x="31" y="15"/>
                  </a:lnTo>
                  <a:lnTo>
                    <a:pt x="16"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5" name="Freeform 200"/>
            <p:cNvSpPr>
              <a:spLocks/>
            </p:cNvSpPr>
            <p:nvPr/>
          </p:nvSpPr>
          <p:spPr bwMode="auto">
            <a:xfrm>
              <a:off x="9622381" y="1944094"/>
              <a:ext cx="49888" cy="51551"/>
            </a:xfrm>
            <a:custGeom>
              <a:avLst/>
              <a:gdLst>
                <a:gd name="T0" fmla="*/ 10 w 30"/>
                <a:gd name="T1" fmla="*/ 0 h 31"/>
                <a:gd name="T2" fmla="*/ 7 w 30"/>
                <a:gd name="T3" fmla="*/ 4 h 31"/>
                <a:gd name="T4" fmla="*/ 2 w 30"/>
                <a:gd name="T5" fmla="*/ 14 h 31"/>
                <a:gd name="T6" fmla="*/ 0 w 30"/>
                <a:gd name="T7" fmla="*/ 17 h 31"/>
                <a:gd name="T8" fmla="*/ 17 w 30"/>
                <a:gd name="T9" fmla="*/ 31 h 31"/>
                <a:gd name="T10" fmla="*/ 21 w 30"/>
                <a:gd name="T11" fmla="*/ 24 h 31"/>
                <a:gd name="T12" fmla="*/ 26 w 30"/>
                <a:gd name="T13" fmla="*/ 14 h 31"/>
                <a:gd name="T14" fmla="*/ 30 w 30"/>
                <a:gd name="T15" fmla="*/ 7 h 31"/>
                <a:gd name="T16" fmla="*/ 10 w 30"/>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1">
                  <a:moveTo>
                    <a:pt x="10" y="0"/>
                  </a:moveTo>
                  <a:lnTo>
                    <a:pt x="7" y="4"/>
                  </a:lnTo>
                  <a:lnTo>
                    <a:pt x="2" y="14"/>
                  </a:lnTo>
                  <a:lnTo>
                    <a:pt x="0" y="17"/>
                  </a:lnTo>
                  <a:lnTo>
                    <a:pt x="17" y="31"/>
                  </a:lnTo>
                  <a:lnTo>
                    <a:pt x="21" y="24"/>
                  </a:lnTo>
                  <a:lnTo>
                    <a:pt x="26" y="14"/>
                  </a:lnTo>
                  <a:lnTo>
                    <a:pt x="30" y="7"/>
                  </a:lnTo>
                  <a:lnTo>
                    <a:pt x="10" y="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6" name="Freeform 201"/>
            <p:cNvSpPr>
              <a:spLocks/>
            </p:cNvSpPr>
            <p:nvPr/>
          </p:nvSpPr>
          <p:spPr bwMode="auto">
            <a:xfrm>
              <a:off x="9610741" y="2002296"/>
              <a:ext cx="38248" cy="43236"/>
            </a:xfrm>
            <a:custGeom>
              <a:avLst/>
              <a:gdLst>
                <a:gd name="T0" fmla="*/ 0 w 23"/>
                <a:gd name="T1" fmla="*/ 5 h 26"/>
                <a:gd name="T2" fmla="*/ 0 w 23"/>
                <a:gd name="T3" fmla="*/ 9 h 26"/>
                <a:gd name="T4" fmla="*/ 2 w 23"/>
                <a:gd name="T5" fmla="*/ 20 h 26"/>
                <a:gd name="T6" fmla="*/ 2 w 23"/>
                <a:gd name="T7" fmla="*/ 25 h 26"/>
                <a:gd name="T8" fmla="*/ 23 w 23"/>
                <a:gd name="T9" fmla="*/ 26 h 26"/>
                <a:gd name="T10" fmla="*/ 22 w 23"/>
                <a:gd name="T11" fmla="*/ 19 h 26"/>
                <a:gd name="T12" fmla="*/ 22 w 23"/>
                <a:gd name="T13" fmla="*/ 9 h 26"/>
                <a:gd name="T14" fmla="*/ 22 w 23"/>
                <a:gd name="T15" fmla="*/ 0 h 26"/>
                <a:gd name="T16" fmla="*/ 0 w 23"/>
                <a:gd name="T17" fmla="*/ 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6">
                  <a:moveTo>
                    <a:pt x="0" y="5"/>
                  </a:moveTo>
                  <a:lnTo>
                    <a:pt x="0" y="9"/>
                  </a:lnTo>
                  <a:lnTo>
                    <a:pt x="2" y="20"/>
                  </a:lnTo>
                  <a:lnTo>
                    <a:pt x="2" y="25"/>
                  </a:lnTo>
                  <a:lnTo>
                    <a:pt x="23" y="26"/>
                  </a:lnTo>
                  <a:lnTo>
                    <a:pt x="22" y="19"/>
                  </a:lnTo>
                  <a:lnTo>
                    <a:pt x="22" y="9"/>
                  </a:lnTo>
                  <a:lnTo>
                    <a:pt x="22" y="0"/>
                  </a:lnTo>
                  <a:lnTo>
                    <a:pt x="0" y="5"/>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7" name="Freeform 202"/>
            <p:cNvSpPr>
              <a:spLocks/>
            </p:cNvSpPr>
            <p:nvPr/>
          </p:nvSpPr>
          <p:spPr bwMode="auto">
            <a:xfrm>
              <a:off x="9622381" y="2057173"/>
              <a:ext cx="49888" cy="51551"/>
            </a:xfrm>
            <a:custGeom>
              <a:avLst/>
              <a:gdLst>
                <a:gd name="T0" fmla="*/ 0 w 30"/>
                <a:gd name="T1" fmla="*/ 13 h 31"/>
                <a:gd name="T2" fmla="*/ 2 w 30"/>
                <a:gd name="T3" fmla="*/ 17 h 31"/>
                <a:gd name="T4" fmla="*/ 7 w 30"/>
                <a:gd name="T5" fmla="*/ 27 h 31"/>
                <a:gd name="T6" fmla="*/ 10 w 30"/>
                <a:gd name="T7" fmla="*/ 31 h 31"/>
                <a:gd name="T8" fmla="*/ 30 w 30"/>
                <a:gd name="T9" fmla="*/ 22 h 31"/>
                <a:gd name="T10" fmla="*/ 26 w 30"/>
                <a:gd name="T11" fmla="*/ 16 h 31"/>
                <a:gd name="T12" fmla="*/ 20 w 30"/>
                <a:gd name="T13" fmla="*/ 6 h 31"/>
                <a:gd name="T14" fmla="*/ 16 w 30"/>
                <a:gd name="T15" fmla="*/ 0 h 31"/>
                <a:gd name="T16" fmla="*/ 0 w 30"/>
                <a:gd name="T17" fmla="*/ 1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1">
                  <a:moveTo>
                    <a:pt x="0" y="13"/>
                  </a:moveTo>
                  <a:lnTo>
                    <a:pt x="2" y="17"/>
                  </a:lnTo>
                  <a:lnTo>
                    <a:pt x="7" y="27"/>
                  </a:lnTo>
                  <a:lnTo>
                    <a:pt x="10" y="31"/>
                  </a:lnTo>
                  <a:lnTo>
                    <a:pt x="30" y="22"/>
                  </a:lnTo>
                  <a:lnTo>
                    <a:pt x="26" y="16"/>
                  </a:lnTo>
                  <a:lnTo>
                    <a:pt x="20" y="6"/>
                  </a:lnTo>
                  <a:lnTo>
                    <a:pt x="16" y="0"/>
                  </a:lnTo>
                  <a:lnTo>
                    <a:pt x="0" y="13"/>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8" name="Freeform 203"/>
            <p:cNvSpPr>
              <a:spLocks/>
            </p:cNvSpPr>
            <p:nvPr/>
          </p:nvSpPr>
          <p:spPr bwMode="auto">
            <a:xfrm>
              <a:off x="9665617" y="2102071"/>
              <a:ext cx="49888" cy="48225"/>
            </a:xfrm>
            <a:custGeom>
              <a:avLst/>
              <a:gdLst>
                <a:gd name="T0" fmla="*/ 0 w 30"/>
                <a:gd name="T1" fmla="*/ 20 h 29"/>
                <a:gd name="T2" fmla="*/ 4 w 30"/>
                <a:gd name="T3" fmla="*/ 22 h 29"/>
                <a:gd name="T4" fmla="*/ 14 w 30"/>
                <a:gd name="T5" fmla="*/ 28 h 29"/>
                <a:gd name="T6" fmla="*/ 17 w 30"/>
                <a:gd name="T7" fmla="*/ 29 h 29"/>
                <a:gd name="T8" fmla="*/ 30 w 30"/>
                <a:gd name="T9" fmla="*/ 12 h 29"/>
                <a:gd name="T10" fmla="*/ 22 w 30"/>
                <a:gd name="T11" fmla="*/ 9 h 29"/>
                <a:gd name="T12" fmla="*/ 14 w 30"/>
                <a:gd name="T13" fmla="*/ 4 h 29"/>
                <a:gd name="T14" fmla="*/ 6 w 30"/>
                <a:gd name="T15" fmla="*/ 0 h 29"/>
                <a:gd name="T16" fmla="*/ 0 w 30"/>
                <a:gd name="T1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29">
                  <a:moveTo>
                    <a:pt x="0" y="20"/>
                  </a:moveTo>
                  <a:lnTo>
                    <a:pt x="4" y="22"/>
                  </a:lnTo>
                  <a:lnTo>
                    <a:pt x="14" y="28"/>
                  </a:lnTo>
                  <a:lnTo>
                    <a:pt x="17" y="29"/>
                  </a:lnTo>
                  <a:lnTo>
                    <a:pt x="30" y="12"/>
                  </a:lnTo>
                  <a:lnTo>
                    <a:pt x="22" y="9"/>
                  </a:lnTo>
                  <a:lnTo>
                    <a:pt x="14" y="4"/>
                  </a:lnTo>
                  <a:lnTo>
                    <a:pt x="6" y="0"/>
                  </a:lnTo>
                  <a:lnTo>
                    <a:pt x="0" y="2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39" name="Freeform 204"/>
            <p:cNvSpPr>
              <a:spLocks/>
            </p:cNvSpPr>
            <p:nvPr/>
          </p:nvSpPr>
          <p:spPr bwMode="auto">
            <a:xfrm>
              <a:off x="9723820" y="2125352"/>
              <a:ext cx="43236" cy="34922"/>
            </a:xfrm>
            <a:custGeom>
              <a:avLst/>
              <a:gdLst>
                <a:gd name="T0" fmla="*/ 4 w 26"/>
                <a:gd name="T1" fmla="*/ 21 h 21"/>
                <a:gd name="T2" fmla="*/ 9 w 26"/>
                <a:gd name="T3" fmla="*/ 21 h 21"/>
                <a:gd name="T4" fmla="*/ 19 w 26"/>
                <a:gd name="T5" fmla="*/ 21 h 21"/>
                <a:gd name="T6" fmla="*/ 24 w 26"/>
                <a:gd name="T7" fmla="*/ 21 h 21"/>
                <a:gd name="T8" fmla="*/ 26 w 26"/>
                <a:gd name="T9" fmla="*/ 0 h 21"/>
                <a:gd name="T10" fmla="*/ 19 w 26"/>
                <a:gd name="T11" fmla="*/ 0 h 21"/>
                <a:gd name="T12" fmla="*/ 7 w 26"/>
                <a:gd name="T13" fmla="*/ 0 h 21"/>
                <a:gd name="T14" fmla="*/ 0 w 26"/>
                <a:gd name="T15" fmla="*/ 1 h 21"/>
                <a:gd name="T16" fmla="*/ 4 w 26"/>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1">
                  <a:moveTo>
                    <a:pt x="4" y="21"/>
                  </a:moveTo>
                  <a:lnTo>
                    <a:pt x="9" y="21"/>
                  </a:lnTo>
                  <a:lnTo>
                    <a:pt x="19" y="21"/>
                  </a:lnTo>
                  <a:lnTo>
                    <a:pt x="24" y="21"/>
                  </a:lnTo>
                  <a:lnTo>
                    <a:pt x="26" y="0"/>
                  </a:lnTo>
                  <a:lnTo>
                    <a:pt x="19" y="0"/>
                  </a:lnTo>
                  <a:lnTo>
                    <a:pt x="7" y="0"/>
                  </a:lnTo>
                  <a:lnTo>
                    <a:pt x="0" y="1"/>
                  </a:lnTo>
                  <a:lnTo>
                    <a:pt x="4" y="21"/>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0" name="Freeform 206"/>
            <p:cNvSpPr>
              <a:spLocks/>
            </p:cNvSpPr>
            <p:nvPr/>
          </p:nvSpPr>
          <p:spPr bwMode="auto">
            <a:xfrm>
              <a:off x="9775370" y="2102071"/>
              <a:ext cx="53214" cy="49888"/>
            </a:xfrm>
            <a:custGeom>
              <a:avLst/>
              <a:gdLst>
                <a:gd name="T0" fmla="*/ 15 w 32"/>
                <a:gd name="T1" fmla="*/ 30 h 30"/>
                <a:gd name="T2" fmla="*/ 18 w 32"/>
                <a:gd name="T3" fmla="*/ 28 h 30"/>
                <a:gd name="T4" fmla="*/ 28 w 32"/>
                <a:gd name="T5" fmla="*/ 22 h 30"/>
                <a:gd name="T6" fmla="*/ 32 w 32"/>
                <a:gd name="T7" fmla="*/ 19 h 30"/>
                <a:gd name="T8" fmla="*/ 23 w 32"/>
                <a:gd name="T9" fmla="*/ 0 h 30"/>
                <a:gd name="T10" fmla="*/ 17 w 32"/>
                <a:gd name="T11" fmla="*/ 4 h 30"/>
                <a:gd name="T12" fmla="*/ 7 w 32"/>
                <a:gd name="T13" fmla="*/ 10 h 30"/>
                <a:gd name="T14" fmla="*/ 0 w 32"/>
                <a:gd name="T15" fmla="*/ 14 h 30"/>
                <a:gd name="T16" fmla="*/ 15 w 32"/>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0">
                  <a:moveTo>
                    <a:pt x="15" y="30"/>
                  </a:moveTo>
                  <a:lnTo>
                    <a:pt x="18" y="28"/>
                  </a:lnTo>
                  <a:lnTo>
                    <a:pt x="28" y="22"/>
                  </a:lnTo>
                  <a:lnTo>
                    <a:pt x="32" y="19"/>
                  </a:lnTo>
                  <a:lnTo>
                    <a:pt x="23" y="0"/>
                  </a:lnTo>
                  <a:lnTo>
                    <a:pt x="17" y="4"/>
                  </a:lnTo>
                  <a:lnTo>
                    <a:pt x="7" y="10"/>
                  </a:lnTo>
                  <a:lnTo>
                    <a:pt x="0" y="14"/>
                  </a:lnTo>
                  <a:lnTo>
                    <a:pt x="15" y="3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1" name="Freeform 207"/>
            <p:cNvSpPr>
              <a:spLocks/>
            </p:cNvSpPr>
            <p:nvPr/>
          </p:nvSpPr>
          <p:spPr bwMode="auto">
            <a:xfrm>
              <a:off x="9821932" y="2058835"/>
              <a:ext cx="49888" cy="49888"/>
            </a:xfrm>
            <a:custGeom>
              <a:avLst/>
              <a:gdLst>
                <a:gd name="T0" fmla="*/ 20 w 30"/>
                <a:gd name="T1" fmla="*/ 30 h 30"/>
                <a:gd name="T2" fmla="*/ 22 w 30"/>
                <a:gd name="T3" fmla="*/ 26 h 30"/>
                <a:gd name="T4" fmla="*/ 27 w 30"/>
                <a:gd name="T5" fmla="*/ 16 h 30"/>
                <a:gd name="T6" fmla="*/ 30 w 30"/>
                <a:gd name="T7" fmla="*/ 12 h 30"/>
                <a:gd name="T8" fmla="*/ 12 w 30"/>
                <a:gd name="T9" fmla="*/ 0 h 30"/>
                <a:gd name="T10" fmla="*/ 9 w 30"/>
                <a:gd name="T11" fmla="*/ 6 h 30"/>
                <a:gd name="T12" fmla="*/ 4 w 30"/>
                <a:gd name="T13" fmla="*/ 16 h 30"/>
                <a:gd name="T14" fmla="*/ 0 w 30"/>
                <a:gd name="T15" fmla="*/ 22 h 30"/>
                <a:gd name="T16" fmla="*/ 20 w 30"/>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20" y="30"/>
                  </a:moveTo>
                  <a:lnTo>
                    <a:pt x="22" y="26"/>
                  </a:lnTo>
                  <a:lnTo>
                    <a:pt x="27" y="16"/>
                  </a:lnTo>
                  <a:lnTo>
                    <a:pt x="30" y="12"/>
                  </a:lnTo>
                  <a:lnTo>
                    <a:pt x="12" y="0"/>
                  </a:lnTo>
                  <a:lnTo>
                    <a:pt x="9" y="6"/>
                  </a:lnTo>
                  <a:lnTo>
                    <a:pt x="4" y="16"/>
                  </a:lnTo>
                  <a:lnTo>
                    <a:pt x="0" y="22"/>
                  </a:lnTo>
                  <a:lnTo>
                    <a:pt x="20" y="30"/>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2" name="Freeform 208"/>
            <p:cNvSpPr>
              <a:spLocks/>
            </p:cNvSpPr>
            <p:nvPr/>
          </p:nvSpPr>
          <p:spPr bwMode="auto">
            <a:xfrm>
              <a:off x="9845213" y="2007285"/>
              <a:ext cx="36584" cy="43236"/>
            </a:xfrm>
            <a:custGeom>
              <a:avLst/>
              <a:gdLst>
                <a:gd name="T0" fmla="*/ 22 w 22"/>
                <a:gd name="T1" fmla="*/ 22 h 26"/>
                <a:gd name="T2" fmla="*/ 22 w 22"/>
                <a:gd name="T3" fmla="*/ 17 h 26"/>
                <a:gd name="T4" fmla="*/ 21 w 22"/>
                <a:gd name="T5" fmla="*/ 6 h 26"/>
                <a:gd name="T6" fmla="*/ 21 w 22"/>
                <a:gd name="T7" fmla="*/ 2 h 26"/>
                <a:gd name="T8" fmla="*/ 0 w 22"/>
                <a:gd name="T9" fmla="*/ 0 h 26"/>
                <a:gd name="T10" fmla="*/ 0 w 22"/>
                <a:gd name="T11" fmla="*/ 7 h 26"/>
                <a:gd name="T12" fmla="*/ 1 w 22"/>
                <a:gd name="T13" fmla="*/ 18 h 26"/>
                <a:gd name="T14" fmla="*/ 1 w 22"/>
                <a:gd name="T15" fmla="*/ 26 h 26"/>
                <a:gd name="T16" fmla="*/ 22 w 22"/>
                <a:gd name="T17"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6">
                  <a:moveTo>
                    <a:pt x="22" y="22"/>
                  </a:moveTo>
                  <a:lnTo>
                    <a:pt x="22" y="17"/>
                  </a:lnTo>
                  <a:lnTo>
                    <a:pt x="21" y="6"/>
                  </a:lnTo>
                  <a:lnTo>
                    <a:pt x="21" y="2"/>
                  </a:lnTo>
                  <a:lnTo>
                    <a:pt x="0" y="0"/>
                  </a:lnTo>
                  <a:lnTo>
                    <a:pt x="0" y="7"/>
                  </a:lnTo>
                  <a:lnTo>
                    <a:pt x="1" y="18"/>
                  </a:lnTo>
                  <a:lnTo>
                    <a:pt x="1" y="26"/>
                  </a:lnTo>
                  <a:lnTo>
                    <a:pt x="22" y="22"/>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3" name="Freeform 209"/>
            <p:cNvSpPr>
              <a:spLocks/>
            </p:cNvSpPr>
            <p:nvPr/>
          </p:nvSpPr>
          <p:spPr bwMode="auto">
            <a:xfrm>
              <a:off x="9821932" y="1945756"/>
              <a:ext cx="49888" cy="49888"/>
            </a:xfrm>
            <a:custGeom>
              <a:avLst/>
              <a:gdLst>
                <a:gd name="T0" fmla="*/ 30 w 30"/>
                <a:gd name="T1" fmla="*/ 16 h 30"/>
                <a:gd name="T2" fmla="*/ 27 w 30"/>
                <a:gd name="T3" fmla="*/ 13 h 30"/>
                <a:gd name="T4" fmla="*/ 21 w 30"/>
                <a:gd name="T5" fmla="*/ 4 h 30"/>
                <a:gd name="T6" fmla="*/ 20 w 30"/>
                <a:gd name="T7" fmla="*/ 0 h 30"/>
                <a:gd name="T8" fmla="*/ 0 w 30"/>
                <a:gd name="T9" fmla="*/ 8 h 30"/>
                <a:gd name="T10" fmla="*/ 4 w 30"/>
                <a:gd name="T11" fmla="*/ 15 h 30"/>
                <a:gd name="T12" fmla="*/ 10 w 30"/>
                <a:gd name="T13" fmla="*/ 24 h 30"/>
                <a:gd name="T14" fmla="*/ 14 w 30"/>
                <a:gd name="T15" fmla="*/ 30 h 30"/>
                <a:gd name="T16" fmla="*/ 30 w 30"/>
                <a:gd name="T17"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30" y="16"/>
                  </a:moveTo>
                  <a:lnTo>
                    <a:pt x="27" y="13"/>
                  </a:lnTo>
                  <a:lnTo>
                    <a:pt x="21" y="4"/>
                  </a:lnTo>
                  <a:lnTo>
                    <a:pt x="20" y="0"/>
                  </a:lnTo>
                  <a:lnTo>
                    <a:pt x="0" y="8"/>
                  </a:lnTo>
                  <a:lnTo>
                    <a:pt x="4" y="15"/>
                  </a:lnTo>
                  <a:lnTo>
                    <a:pt x="10" y="24"/>
                  </a:lnTo>
                  <a:lnTo>
                    <a:pt x="14" y="30"/>
                  </a:lnTo>
                  <a:lnTo>
                    <a:pt x="30" y="16"/>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4" name="Freeform 210"/>
            <p:cNvSpPr>
              <a:spLocks/>
            </p:cNvSpPr>
            <p:nvPr/>
          </p:nvSpPr>
          <p:spPr bwMode="auto">
            <a:xfrm>
              <a:off x="9778696" y="1902520"/>
              <a:ext cx="49888" cy="49888"/>
            </a:xfrm>
            <a:custGeom>
              <a:avLst/>
              <a:gdLst>
                <a:gd name="T0" fmla="*/ 30 w 30"/>
                <a:gd name="T1" fmla="*/ 9 h 30"/>
                <a:gd name="T2" fmla="*/ 26 w 30"/>
                <a:gd name="T3" fmla="*/ 7 h 30"/>
                <a:gd name="T4" fmla="*/ 16 w 30"/>
                <a:gd name="T5" fmla="*/ 2 h 30"/>
                <a:gd name="T6" fmla="*/ 12 w 30"/>
                <a:gd name="T7" fmla="*/ 0 h 30"/>
                <a:gd name="T8" fmla="*/ 0 w 30"/>
                <a:gd name="T9" fmla="*/ 17 h 30"/>
                <a:gd name="T10" fmla="*/ 6 w 30"/>
                <a:gd name="T11" fmla="*/ 21 h 30"/>
                <a:gd name="T12" fmla="*/ 16 w 30"/>
                <a:gd name="T13" fmla="*/ 26 h 30"/>
                <a:gd name="T14" fmla="*/ 23 w 30"/>
                <a:gd name="T15" fmla="*/ 30 h 30"/>
                <a:gd name="T16" fmla="*/ 30 w 30"/>
                <a:gd name="T17"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30" y="9"/>
                  </a:moveTo>
                  <a:lnTo>
                    <a:pt x="26" y="7"/>
                  </a:lnTo>
                  <a:lnTo>
                    <a:pt x="16" y="2"/>
                  </a:lnTo>
                  <a:lnTo>
                    <a:pt x="12" y="0"/>
                  </a:lnTo>
                  <a:lnTo>
                    <a:pt x="0" y="17"/>
                  </a:lnTo>
                  <a:lnTo>
                    <a:pt x="6" y="21"/>
                  </a:lnTo>
                  <a:lnTo>
                    <a:pt x="16" y="26"/>
                  </a:lnTo>
                  <a:lnTo>
                    <a:pt x="23" y="30"/>
                  </a:lnTo>
                  <a:lnTo>
                    <a:pt x="30" y="9"/>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5" name="Freeform 211"/>
            <p:cNvSpPr>
              <a:spLocks noEditPoints="1"/>
            </p:cNvSpPr>
            <p:nvPr/>
          </p:nvSpPr>
          <p:spPr bwMode="auto">
            <a:xfrm>
              <a:off x="9632359" y="1912498"/>
              <a:ext cx="229484" cy="226158"/>
            </a:xfrm>
            <a:custGeom>
              <a:avLst/>
              <a:gdLst>
                <a:gd name="T0" fmla="*/ 55 w 110"/>
                <a:gd name="T1" fmla="*/ 108 h 108"/>
                <a:gd name="T2" fmla="*/ 1 w 110"/>
                <a:gd name="T3" fmla="*/ 57 h 108"/>
                <a:gd name="T4" fmla="*/ 53 w 110"/>
                <a:gd name="T5" fmla="*/ 1 h 108"/>
                <a:gd name="T6" fmla="*/ 109 w 110"/>
                <a:gd name="T7" fmla="*/ 52 h 108"/>
                <a:gd name="T8" fmla="*/ 57 w 110"/>
                <a:gd name="T9" fmla="*/ 108 h 108"/>
                <a:gd name="T10" fmla="*/ 55 w 110"/>
                <a:gd name="T11" fmla="*/ 108 h 108"/>
                <a:gd name="T12" fmla="*/ 55 w 110"/>
                <a:gd name="T13" fmla="*/ 16 h 108"/>
                <a:gd name="T14" fmla="*/ 53 w 110"/>
                <a:gd name="T15" fmla="*/ 16 h 108"/>
                <a:gd name="T16" fmla="*/ 16 w 110"/>
                <a:gd name="T17" fmla="*/ 56 h 108"/>
                <a:gd name="T18" fmla="*/ 57 w 110"/>
                <a:gd name="T19" fmla="*/ 94 h 108"/>
                <a:gd name="T20" fmla="*/ 94 w 110"/>
                <a:gd name="T21" fmla="*/ 53 h 108"/>
                <a:gd name="T22" fmla="*/ 55 w 110"/>
                <a:gd name="T23"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 h="108">
                  <a:moveTo>
                    <a:pt x="55" y="108"/>
                  </a:moveTo>
                  <a:cubicBezTo>
                    <a:pt x="26" y="108"/>
                    <a:pt x="2" y="86"/>
                    <a:pt x="1" y="57"/>
                  </a:cubicBezTo>
                  <a:cubicBezTo>
                    <a:pt x="0" y="27"/>
                    <a:pt x="23" y="2"/>
                    <a:pt x="53" y="1"/>
                  </a:cubicBezTo>
                  <a:cubicBezTo>
                    <a:pt x="83" y="0"/>
                    <a:pt x="108" y="23"/>
                    <a:pt x="109" y="52"/>
                  </a:cubicBezTo>
                  <a:cubicBezTo>
                    <a:pt x="110" y="82"/>
                    <a:pt x="87" y="107"/>
                    <a:pt x="57" y="108"/>
                  </a:cubicBezTo>
                  <a:cubicBezTo>
                    <a:pt x="56" y="108"/>
                    <a:pt x="56" y="108"/>
                    <a:pt x="55" y="108"/>
                  </a:cubicBezTo>
                  <a:close/>
                  <a:moveTo>
                    <a:pt x="55" y="16"/>
                  </a:moveTo>
                  <a:cubicBezTo>
                    <a:pt x="54" y="16"/>
                    <a:pt x="54" y="16"/>
                    <a:pt x="53" y="16"/>
                  </a:cubicBezTo>
                  <a:cubicBezTo>
                    <a:pt x="32" y="16"/>
                    <a:pt x="15" y="35"/>
                    <a:pt x="16" y="56"/>
                  </a:cubicBezTo>
                  <a:cubicBezTo>
                    <a:pt x="17" y="78"/>
                    <a:pt x="35" y="94"/>
                    <a:pt x="57" y="94"/>
                  </a:cubicBezTo>
                  <a:cubicBezTo>
                    <a:pt x="78" y="93"/>
                    <a:pt x="95" y="75"/>
                    <a:pt x="94" y="53"/>
                  </a:cubicBezTo>
                  <a:cubicBezTo>
                    <a:pt x="93" y="32"/>
                    <a:pt x="76" y="16"/>
                    <a:pt x="55" y="16"/>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grpSp>
      <p:grpSp>
        <p:nvGrpSpPr>
          <p:cNvPr id="46" name="组合 45"/>
          <p:cNvGrpSpPr/>
          <p:nvPr/>
        </p:nvGrpSpPr>
        <p:grpSpPr>
          <a:xfrm>
            <a:off x="6134100" y="3919799"/>
            <a:ext cx="431800" cy="316230"/>
            <a:chOff x="7147950" y="1910835"/>
            <a:chExt cx="565394" cy="414069"/>
          </a:xfrm>
          <a:solidFill>
            <a:schemeClr val="bg1"/>
          </a:solidFill>
        </p:grpSpPr>
        <p:sp>
          <p:nvSpPr>
            <p:cNvPr id="47" name="Freeform 248"/>
            <p:cNvSpPr>
              <a:spLocks/>
            </p:cNvSpPr>
            <p:nvPr/>
          </p:nvSpPr>
          <p:spPr bwMode="auto">
            <a:xfrm>
              <a:off x="7147950" y="1910835"/>
              <a:ext cx="394114" cy="377484"/>
            </a:xfrm>
            <a:custGeom>
              <a:avLst/>
              <a:gdLst>
                <a:gd name="T0" fmla="*/ 79 w 189"/>
                <a:gd name="T1" fmla="*/ 136 h 181"/>
                <a:gd name="T2" fmla="*/ 69 w 189"/>
                <a:gd name="T3" fmla="*/ 134 h 181"/>
                <a:gd name="T4" fmla="*/ 68 w 189"/>
                <a:gd name="T5" fmla="*/ 133 h 181"/>
                <a:gd name="T6" fmla="*/ 66 w 189"/>
                <a:gd name="T7" fmla="*/ 133 h 181"/>
                <a:gd name="T8" fmla="*/ 43 w 189"/>
                <a:gd name="T9" fmla="*/ 143 h 181"/>
                <a:gd name="T10" fmla="*/ 49 w 189"/>
                <a:gd name="T11" fmla="*/ 125 h 181"/>
                <a:gd name="T12" fmla="*/ 43 w 189"/>
                <a:gd name="T13" fmla="*/ 122 h 181"/>
                <a:gd name="T14" fmla="*/ 17 w 189"/>
                <a:gd name="T15" fmla="*/ 78 h 181"/>
                <a:gd name="T16" fmla="*/ 102 w 189"/>
                <a:gd name="T17" fmla="*/ 17 h 181"/>
                <a:gd name="T18" fmla="*/ 166 w 189"/>
                <a:gd name="T19" fmla="*/ 38 h 181"/>
                <a:gd name="T20" fmla="*/ 177 w 189"/>
                <a:gd name="T21" fmla="*/ 37 h 181"/>
                <a:gd name="T22" fmla="*/ 189 w 189"/>
                <a:gd name="T23" fmla="*/ 38 h 181"/>
                <a:gd name="T24" fmla="*/ 102 w 189"/>
                <a:gd name="T25" fmla="*/ 0 h 181"/>
                <a:gd name="T26" fmla="*/ 0 w 189"/>
                <a:gd name="T27" fmla="*/ 78 h 181"/>
                <a:gd name="T28" fmla="*/ 28 w 189"/>
                <a:gd name="T29" fmla="*/ 132 h 181"/>
                <a:gd name="T30" fmla="*/ 11 w 189"/>
                <a:gd name="T31" fmla="*/ 181 h 181"/>
                <a:gd name="T32" fmla="*/ 31 w 189"/>
                <a:gd name="T33" fmla="*/ 169 h 181"/>
                <a:gd name="T34" fmla="*/ 66 w 189"/>
                <a:gd name="T35" fmla="*/ 151 h 181"/>
                <a:gd name="T36" fmla="*/ 90 w 189"/>
                <a:gd name="T37" fmla="*/ 155 h 181"/>
                <a:gd name="T38" fmla="*/ 79 w 189"/>
                <a:gd name="T39" fmla="*/ 136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9" h="181">
                  <a:moveTo>
                    <a:pt x="79" y="136"/>
                  </a:moveTo>
                  <a:cubicBezTo>
                    <a:pt x="76" y="136"/>
                    <a:pt x="72" y="135"/>
                    <a:pt x="69" y="134"/>
                  </a:cubicBezTo>
                  <a:cubicBezTo>
                    <a:pt x="68" y="133"/>
                    <a:pt x="68" y="133"/>
                    <a:pt x="68" y="133"/>
                  </a:cubicBezTo>
                  <a:cubicBezTo>
                    <a:pt x="66" y="133"/>
                    <a:pt x="66" y="133"/>
                    <a:pt x="66" y="133"/>
                  </a:cubicBezTo>
                  <a:cubicBezTo>
                    <a:pt x="65" y="133"/>
                    <a:pt x="61" y="133"/>
                    <a:pt x="43" y="143"/>
                  </a:cubicBezTo>
                  <a:cubicBezTo>
                    <a:pt x="49" y="125"/>
                    <a:pt x="49" y="125"/>
                    <a:pt x="49" y="125"/>
                  </a:cubicBezTo>
                  <a:cubicBezTo>
                    <a:pt x="43" y="122"/>
                    <a:pt x="43" y="122"/>
                    <a:pt x="43" y="122"/>
                  </a:cubicBezTo>
                  <a:cubicBezTo>
                    <a:pt x="26" y="110"/>
                    <a:pt x="17" y="94"/>
                    <a:pt x="17" y="78"/>
                  </a:cubicBezTo>
                  <a:cubicBezTo>
                    <a:pt x="17" y="44"/>
                    <a:pt x="55" y="17"/>
                    <a:pt x="102" y="17"/>
                  </a:cubicBezTo>
                  <a:cubicBezTo>
                    <a:pt x="127" y="17"/>
                    <a:pt x="150" y="25"/>
                    <a:pt x="166" y="38"/>
                  </a:cubicBezTo>
                  <a:cubicBezTo>
                    <a:pt x="169" y="37"/>
                    <a:pt x="173" y="37"/>
                    <a:pt x="177" y="37"/>
                  </a:cubicBezTo>
                  <a:cubicBezTo>
                    <a:pt x="181" y="37"/>
                    <a:pt x="185" y="37"/>
                    <a:pt x="189" y="38"/>
                  </a:cubicBezTo>
                  <a:cubicBezTo>
                    <a:pt x="172" y="15"/>
                    <a:pt x="139" y="0"/>
                    <a:pt x="102" y="0"/>
                  </a:cubicBezTo>
                  <a:cubicBezTo>
                    <a:pt x="45" y="0"/>
                    <a:pt x="0" y="35"/>
                    <a:pt x="0" y="78"/>
                  </a:cubicBezTo>
                  <a:cubicBezTo>
                    <a:pt x="0" y="98"/>
                    <a:pt x="10" y="117"/>
                    <a:pt x="28" y="132"/>
                  </a:cubicBezTo>
                  <a:cubicBezTo>
                    <a:pt x="11" y="181"/>
                    <a:pt x="11" y="181"/>
                    <a:pt x="11" y="181"/>
                  </a:cubicBezTo>
                  <a:cubicBezTo>
                    <a:pt x="31" y="169"/>
                    <a:pt x="31" y="169"/>
                    <a:pt x="31" y="169"/>
                  </a:cubicBezTo>
                  <a:cubicBezTo>
                    <a:pt x="44" y="162"/>
                    <a:pt x="61" y="153"/>
                    <a:pt x="66" y="151"/>
                  </a:cubicBezTo>
                  <a:cubicBezTo>
                    <a:pt x="74" y="153"/>
                    <a:pt x="82" y="154"/>
                    <a:pt x="90" y="155"/>
                  </a:cubicBezTo>
                  <a:cubicBezTo>
                    <a:pt x="85" y="149"/>
                    <a:pt x="81" y="143"/>
                    <a:pt x="79" y="136"/>
                  </a:cubicBez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48" name="Freeform 249"/>
            <p:cNvSpPr>
              <a:spLocks noEditPoints="1"/>
            </p:cNvSpPr>
            <p:nvPr/>
          </p:nvSpPr>
          <p:spPr bwMode="auto">
            <a:xfrm>
              <a:off x="7324220" y="2007285"/>
              <a:ext cx="389124" cy="317619"/>
            </a:xfrm>
            <a:custGeom>
              <a:avLst/>
              <a:gdLst>
                <a:gd name="T0" fmla="*/ 187 w 187"/>
                <a:gd name="T1" fmla="*/ 69 h 153"/>
                <a:gd name="T2" fmla="*/ 93 w 187"/>
                <a:gd name="T3" fmla="*/ 0 h 153"/>
                <a:gd name="T4" fmla="*/ 0 w 187"/>
                <a:gd name="T5" fmla="*/ 69 h 153"/>
                <a:gd name="T6" fmla="*/ 93 w 187"/>
                <a:gd name="T7" fmla="*/ 139 h 153"/>
                <a:gd name="T8" fmla="*/ 128 w 187"/>
                <a:gd name="T9" fmla="*/ 134 h 153"/>
                <a:gd name="T10" fmla="*/ 168 w 187"/>
                <a:gd name="T11" fmla="*/ 153 h 153"/>
                <a:gd name="T12" fmla="*/ 156 w 187"/>
                <a:gd name="T13" fmla="*/ 120 h 153"/>
                <a:gd name="T14" fmla="*/ 187 w 187"/>
                <a:gd name="T15" fmla="*/ 69 h 153"/>
                <a:gd name="T16" fmla="*/ 57 w 187"/>
                <a:gd name="T17" fmla="*/ 79 h 153"/>
                <a:gd name="T18" fmla="*/ 49 w 187"/>
                <a:gd name="T19" fmla="*/ 75 h 153"/>
                <a:gd name="T20" fmla="*/ 40 w 187"/>
                <a:gd name="T21" fmla="*/ 79 h 153"/>
                <a:gd name="T22" fmla="*/ 42 w 187"/>
                <a:gd name="T23" fmla="*/ 70 h 153"/>
                <a:gd name="T24" fmla="*/ 35 w 187"/>
                <a:gd name="T25" fmla="*/ 63 h 153"/>
                <a:gd name="T26" fmla="*/ 45 w 187"/>
                <a:gd name="T27" fmla="*/ 62 h 153"/>
                <a:gd name="T28" fmla="*/ 49 w 187"/>
                <a:gd name="T29" fmla="*/ 53 h 153"/>
                <a:gd name="T30" fmla="*/ 53 w 187"/>
                <a:gd name="T31" fmla="*/ 62 h 153"/>
                <a:gd name="T32" fmla="*/ 62 w 187"/>
                <a:gd name="T33" fmla="*/ 63 h 153"/>
                <a:gd name="T34" fmla="*/ 56 w 187"/>
                <a:gd name="T35" fmla="*/ 70 h 153"/>
                <a:gd name="T36" fmla="*/ 57 w 187"/>
                <a:gd name="T37" fmla="*/ 79 h 153"/>
                <a:gd name="T38" fmla="*/ 106 w 187"/>
                <a:gd name="T39" fmla="*/ 83 h 153"/>
                <a:gd name="T40" fmla="*/ 93 w 187"/>
                <a:gd name="T41" fmla="*/ 76 h 153"/>
                <a:gd name="T42" fmla="*/ 80 w 187"/>
                <a:gd name="T43" fmla="*/ 83 h 153"/>
                <a:gd name="T44" fmla="*/ 82 w 187"/>
                <a:gd name="T45" fmla="*/ 68 h 153"/>
                <a:gd name="T46" fmla="*/ 72 w 187"/>
                <a:gd name="T47" fmla="*/ 58 h 153"/>
                <a:gd name="T48" fmla="*/ 86 w 187"/>
                <a:gd name="T49" fmla="*/ 56 h 153"/>
                <a:gd name="T50" fmla="*/ 93 w 187"/>
                <a:gd name="T51" fmla="*/ 43 h 153"/>
                <a:gd name="T52" fmla="*/ 100 w 187"/>
                <a:gd name="T53" fmla="*/ 56 h 153"/>
                <a:gd name="T54" fmla="*/ 114 w 187"/>
                <a:gd name="T55" fmla="*/ 58 h 153"/>
                <a:gd name="T56" fmla="*/ 104 w 187"/>
                <a:gd name="T57" fmla="*/ 68 h 153"/>
                <a:gd name="T58" fmla="*/ 106 w 187"/>
                <a:gd name="T59" fmla="*/ 83 h 153"/>
                <a:gd name="T60" fmla="*/ 145 w 187"/>
                <a:gd name="T61" fmla="*/ 79 h 153"/>
                <a:gd name="T62" fmla="*/ 137 w 187"/>
                <a:gd name="T63" fmla="*/ 75 h 153"/>
                <a:gd name="T64" fmla="*/ 129 w 187"/>
                <a:gd name="T65" fmla="*/ 79 h 153"/>
                <a:gd name="T66" fmla="*/ 130 w 187"/>
                <a:gd name="T67" fmla="*/ 70 h 153"/>
                <a:gd name="T68" fmla="*/ 123 w 187"/>
                <a:gd name="T69" fmla="*/ 63 h 153"/>
                <a:gd name="T70" fmla="*/ 133 w 187"/>
                <a:gd name="T71" fmla="*/ 62 h 153"/>
                <a:gd name="T72" fmla="*/ 137 w 187"/>
                <a:gd name="T73" fmla="*/ 53 h 153"/>
                <a:gd name="T74" fmla="*/ 141 w 187"/>
                <a:gd name="T75" fmla="*/ 62 h 153"/>
                <a:gd name="T76" fmla="*/ 151 w 187"/>
                <a:gd name="T77" fmla="*/ 63 h 153"/>
                <a:gd name="T78" fmla="*/ 144 w 187"/>
                <a:gd name="T79" fmla="*/ 70 h 153"/>
                <a:gd name="T80" fmla="*/ 145 w 187"/>
                <a:gd name="T81" fmla="*/ 7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7" h="153">
                  <a:moveTo>
                    <a:pt x="187" y="69"/>
                  </a:moveTo>
                  <a:cubicBezTo>
                    <a:pt x="187" y="31"/>
                    <a:pt x="145" y="0"/>
                    <a:pt x="93" y="0"/>
                  </a:cubicBezTo>
                  <a:cubicBezTo>
                    <a:pt x="42" y="0"/>
                    <a:pt x="0" y="31"/>
                    <a:pt x="0" y="69"/>
                  </a:cubicBezTo>
                  <a:cubicBezTo>
                    <a:pt x="0" y="108"/>
                    <a:pt x="42" y="139"/>
                    <a:pt x="93" y="139"/>
                  </a:cubicBezTo>
                  <a:cubicBezTo>
                    <a:pt x="106" y="139"/>
                    <a:pt x="118" y="137"/>
                    <a:pt x="128" y="134"/>
                  </a:cubicBezTo>
                  <a:cubicBezTo>
                    <a:pt x="132" y="133"/>
                    <a:pt x="168" y="153"/>
                    <a:pt x="168" y="153"/>
                  </a:cubicBezTo>
                  <a:cubicBezTo>
                    <a:pt x="156" y="120"/>
                    <a:pt x="156" y="120"/>
                    <a:pt x="156" y="120"/>
                  </a:cubicBezTo>
                  <a:cubicBezTo>
                    <a:pt x="175" y="108"/>
                    <a:pt x="187" y="90"/>
                    <a:pt x="187" y="69"/>
                  </a:cubicBezTo>
                  <a:close/>
                  <a:moveTo>
                    <a:pt x="57" y="79"/>
                  </a:moveTo>
                  <a:cubicBezTo>
                    <a:pt x="49" y="75"/>
                    <a:pt x="49" y="75"/>
                    <a:pt x="49" y="75"/>
                  </a:cubicBezTo>
                  <a:cubicBezTo>
                    <a:pt x="40" y="79"/>
                    <a:pt x="40" y="79"/>
                    <a:pt x="40" y="79"/>
                  </a:cubicBezTo>
                  <a:cubicBezTo>
                    <a:pt x="42" y="70"/>
                    <a:pt x="42" y="70"/>
                    <a:pt x="42" y="70"/>
                  </a:cubicBezTo>
                  <a:cubicBezTo>
                    <a:pt x="35" y="63"/>
                    <a:pt x="35" y="63"/>
                    <a:pt x="35" y="63"/>
                  </a:cubicBezTo>
                  <a:cubicBezTo>
                    <a:pt x="45" y="62"/>
                    <a:pt x="45" y="62"/>
                    <a:pt x="45" y="62"/>
                  </a:cubicBezTo>
                  <a:cubicBezTo>
                    <a:pt x="49" y="53"/>
                    <a:pt x="49" y="53"/>
                    <a:pt x="49" y="53"/>
                  </a:cubicBezTo>
                  <a:cubicBezTo>
                    <a:pt x="53" y="62"/>
                    <a:pt x="53" y="62"/>
                    <a:pt x="53" y="62"/>
                  </a:cubicBezTo>
                  <a:cubicBezTo>
                    <a:pt x="62" y="63"/>
                    <a:pt x="62" y="63"/>
                    <a:pt x="62" y="63"/>
                  </a:cubicBezTo>
                  <a:cubicBezTo>
                    <a:pt x="56" y="70"/>
                    <a:pt x="56" y="70"/>
                    <a:pt x="56" y="70"/>
                  </a:cubicBezTo>
                  <a:lnTo>
                    <a:pt x="57" y="79"/>
                  </a:lnTo>
                  <a:close/>
                  <a:moveTo>
                    <a:pt x="106" y="83"/>
                  </a:moveTo>
                  <a:cubicBezTo>
                    <a:pt x="93" y="76"/>
                    <a:pt x="93" y="76"/>
                    <a:pt x="93" y="76"/>
                  </a:cubicBezTo>
                  <a:cubicBezTo>
                    <a:pt x="80" y="83"/>
                    <a:pt x="80" y="83"/>
                    <a:pt x="80" y="83"/>
                  </a:cubicBezTo>
                  <a:cubicBezTo>
                    <a:pt x="82" y="68"/>
                    <a:pt x="82" y="68"/>
                    <a:pt x="82" y="68"/>
                  </a:cubicBezTo>
                  <a:cubicBezTo>
                    <a:pt x="72" y="58"/>
                    <a:pt x="72" y="58"/>
                    <a:pt x="72" y="58"/>
                  </a:cubicBezTo>
                  <a:cubicBezTo>
                    <a:pt x="86" y="56"/>
                    <a:pt x="86" y="56"/>
                    <a:pt x="86" y="56"/>
                  </a:cubicBezTo>
                  <a:cubicBezTo>
                    <a:pt x="93" y="43"/>
                    <a:pt x="93" y="43"/>
                    <a:pt x="93" y="43"/>
                  </a:cubicBezTo>
                  <a:cubicBezTo>
                    <a:pt x="100" y="56"/>
                    <a:pt x="100" y="56"/>
                    <a:pt x="100" y="56"/>
                  </a:cubicBezTo>
                  <a:cubicBezTo>
                    <a:pt x="114" y="58"/>
                    <a:pt x="114" y="58"/>
                    <a:pt x="114" y="58"/>
                  </a:cubicBezTo>
                  <a:cubicBezTo>
                    <a:pt x="104" y="68"/>
                    <a:pt x="104" y="68"/>
                    <a:pt x="104" y="68"/>
                  </a:cubicBezTo>
                  <a:lnTo>
                    <a:pt x="106" y="83"/>
                  </a:lnTo>
                  <a:close/>
                  <a:moveTo>
                    <a:pt x="145" y="79"/>
                  </a:moveTo>
                  <a:cubicBezTo>
                    <a:pt x="137" y="75"/>
                    <a:pt x="137" y="75"/>
                    <a:pt x="137" y="75"/>
                  </a:cubicBezTo>
                  <a:cubicBezTo>
                    <a:pt x="129" y="79"/>
                    <a:pt x="129" y="79"/>
                    <a:pt x="129" y="79"/>
                  </a:cubicBezTo>
                  <a:cubicBezTo>
                    <a:pt x="130" y="70"/>
                    <a:pt x="130" y="70"/>
                    <a:pt x="130" y="70"/>
                  </a:cubicBezTo>
                  <a:cubicBezTo>
                    <a:pt x="123" y="63"/>
                    <a:pt x="123" y="63"/>
                    <a:pt x="123" y="63"/>
                  </a:cubicBezTo>
                  <a:cubicBezTo>
                    <a:pt x="133" y="62"/>
                    <a:pt x="133" y="62"/>
                    <a:pt x="133" y="62"/>
                  </a:cubicBezTo>
                  <a:cubicBezTo>
                    <a:pt x="137" y="53"/>
                    <a:pt x="137" y="53"/>
                    <a:pt x="137" y="53"/>
                  </a:cubicBezTo>
                  <a:cubicBezTo>
                    <a:pt x="141" y="62"/>
                    <a:pt x="141" y="62"/>
                    <a:pt x="141" y="62"/>
                  </a:cubicBezTo>
                  <a:cubicBezTo>
                    <a:pt x="151" y="63"/>
                    <a:pt x="151" y="63"/>
                    <a:pt x="151" y="63"/>
                  </a:cubicBezTo>
                  <a:cubicBezTo>
                    <a:pt x="144" y="70"/>
                    <a:pt x="144" y="70"/>
                    <a:pt x="144" y="70"/>
                  </a:cubicBezTo>
                  <a:lnTo>
                    <a:pt x="145" y="79"/>
                  </a:lnTo>
                  <a:close/>
                </a:path>
              </a:pathLst>
            </a:custGeom>
            <a:grp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grpSp>
      <p:sp>
        <p:nvSpPr>
          <p:cNvPr id="65" name="TextBox 88"/>
          <p:cNvSpPr txBox="1"/>
          <p:nvPr/>
        </p:nvSpPr>
        <p:spPr>
          <a:xfrm>
            <a:off x="1330655" y="4080140"/>
            <a:ext cx="2810271" cy="1107996"/>
          </a:xfrm>
          <a:prstGeom prst="rect">
            <a:avLst/>
          </a:prstGeom>
          <a:noFill/>
        </p:spPr>
        <p:txBody>
          <a:bodyPr wrap="square" lIns="0" tIns="0" rIns="0" bIns="0" rtlCol="0">
            <a:spAutoFit/>
          </a:bodyPr>
          <a:lstStyle/>
          <a:p>
            <a:pPr algn="just">
              <a:lnSpc>
                <a:spcPct val="120000"/>
              </a:lnSpc>
            </a:pPr>
            <a:r>
              <a:rPr lang="zh-CN" altLang="en-US" sz="1200" dirty="0">
                <a:solidFill>
                  <a:schemeClr val="bg1"/>
                </a:solidFill>
                <a:latin typeface="思源黑体" panose="020B0500000000000000" pitchFamily="34" charset="-122"/>
                <a:ea typeface="思源黑体" panose="020B0500000000000000" pitchFamily="34" charset="-122"/>
              </a:rPr>
              <a:t>详写内容</a:t>
            </a:r>
            <a:r>
              <a:rPr lang="en-US" altLang="zh-CN" sz="1200" dirty="0">
                <a:solidFill>
                  <a:schemeClr val="bg1"/>
                </a:solidFill>
                <a:latin typeface="思源黑体" panose="020B0500000000000000" pitchFamily="34" charset="-122"/>
                <a:ea typeface="思源黑体" panose="020B0500000000000000" pitchFamily="34" charset="-122"/>
              </a:rPr>
              <a:t>……</a:t>
            </a:r>
            <a:r>
              <a:rPr lang="zh-CN" altLang="en-US" sz="1200" dirty="0">
                <a:solidFill>
                  <a:schemeClr val="bg1"/>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1"/>
              </a:solidFill>
              <a:latin typeface="思源黑体" panose="020B0500000000000000" pitchFamily="34" charset="-122"/>
              <a:ea typeface="思源黑体" panose="020B0500000000000000" pitchFamily="34" charset="-122"/>
            </a:endParaRPr>
          </a:p>
          <a:p>
            <a:pPr algn="just">
              <a:lnSpc>
                <a:spcPct val="120000"/>
              </a:lnSpc>
            </a:pPr>
            <a:r>
              <a:rPr lang="zh-CN" altLang="en-US" sz="1200" dirty="0">
                <a:solidFill>
                  <a:schemeClr val="bg1"/>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bg1"/>
              </a:solidFill>
              <a:latin typeface="思源黑体" panose="020B0500000000000000" pitchFamily="34" charset="-122"/>
              <a:ea typeface="思源黑体" panose="020B0500000000000000" pitchFamily="34" charset="-122"/>
            </a:endParaRPr>
          </a:p>
        </p:txBody>
      </p:sp>
      <p:sp>
        <p:nvSpPr>
          <p:cNvPr id="66" name="圆角矩形 65"/>
          <p:cNvSpPr/>
          <p:nvPr/>
        </p:nvSpPr>
        <p:spPr>
          <a:xfrm>
            <a:off x="5251269" y="2286399"/>
            <a:ext cx="5695405" cy="3519745"/>
          </a:xfrm>
          <a:prstGeom prst="roundRect">
            <a:avLst>
              <a:gd name="adj" fmla="val 3214"/>
            </a:avLst>
          </a:prstGeom>
          <a:noFill/>
          <a:ln>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Tree>
    <p:extLst>
      <p:ext uri="{BB962C8B-B14F-4D97-AF65-F5344CB8AC3E}">
        <p14:creationId xmlns:p14="http://schemas.microsoft.com/office/powerpoint/2010/main" val="351857965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1+#ppt_w/2"/>
                                              </p:val>
                                            </p:tav>
                                            <p:tav tm="100000">
                                              <p:val>
                                                <p:strVal val="#ppt_x"/>
                                              </p:val>
                                            </p:tav>
                                          </p:tavLst>
                                        </p:anim>
                                        <p:anim calcmode="lin" valueType="num">
                                          <p:cBhvr additive="base">
                                            <p:cTn id="12" dur="500" fill="hold"/>
                                            <p:tgtEl>
                                              <p:spTgt spid="6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350"/>
                                </p:stCondLst>
                                <p:childTnLst>
                                  <p:par>
                                    <p:cTn id="19" presetID="22" presetClass="entr" presetSubtype="1"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up)">
                                          <p:cBhvr>
                                            <p:cTn id="21" dur="1200"/>
                                            <p:tgtEl>
                                              <p:spTgt spid="65"/>
                                            </p:tgtEl>
                                          </p:cBhvr>
                                        </p:animEffect>
                                      </p:childTnLst>
                                    </p:cTn>
                                  </p:par>
                                </p:childTnLst>
                              </p:cTn>
                            </p:par>
                            <p:par>
                              <p:cTn id="22" fill="hold">
                                <p:stCondLst>
                                  <p:cond delay="2550"/>
                                </p:stCondLst>
                                <p:childTnLst>
                                  <p:par>
                                    <p:cTn id="23" presetID="53" presetClass="entr" presetSubtype="16" fill="hold" nodeType="after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p:cTn id="25" dur="500" fill="hold"/>
                                            <p:tgtEl>
                                              <p:spTgt spid="67"/>
                                            </p:tgtEl>
                                            <p:attrNameLst>
                                              <p:attrName>ppt_w</p:attrName>
                                            </p:attrNameLst>
                                          </p:cBhvr>
                                          <p:tavLst>
                                            <p:tav tm="0">
                                              <p:val>
                                                <p:fltVal val="0"/>
                                              </p:val>
                                            </p:tav>
                                            <p:tav tm="100000">
                                              <p:val>
                                                <p:strVal val="#ppt_w"/>
                                              </p:val>
                                            </p:tav>
                                          </p:tavLst>
                                        </p:anim>
                                        <p:anim calcmode="lin" valueType="num">
                                          <p:cBhvr>
                                            <p:cTn id="26" dur="500" fill="hold"/>
                                            <p:tgtEl>
                                              <p:spTgt spid="67"/>
                                            </p:tgtEl>
                                            <p:attrNameLst>
                                              <p:attrName>ppt_h</p:attrName>
                                            </p:attrNameLst>
                                          </p:cBhvr>
                                          <p:tavLst>
                                            <p:tav tm="0">
                                              <p:val>
                                                <p:fltVal val="0"/>
                                              </p:val>
                                            </p:tav>
                                            <p:tav tm="100000">
                                              <p:val>
                                                <p:strVal val="#ppt_h"/>
                                              </p:val>
                                            </p:tav>
                                          </p:tavLst>
                                        </p:anim>
                                        <p:animEffect transition="in" filter="fade">
                                          <p:cBhvr>
                                            <p:cTn id="27" dur="500"/>
                                            <p:tgtEl>
                                              <p:spTgt spid="67"/>
                                            </p:tgtEl>
                                          </p:cBhvr>
                                        </p:animEffect>
                                      </p:childTnLst>
                                    </p:cTn>
                                  </p:par>
                                  <p:par>
                                    <p:cTn id="28" presetID="53" presetClass="entr" presetSubtype="16"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p:cTn id="30" dur="500" fill="hold"/>
                                            <p:tgtEl>
                                              <p:spTgt spid="49"/>
                                            </p:tgtEl>
                                            <p:attrNameLst>
                                              <p:attrName>ppt_w</p:attrName>
                                            </p:attrNameLst>
                                          </p:cBhvr>
                                          <p:tavLst>
                                            <p:tav tm="0">
                                              <p:val>
                                                <p:fltVal val="0"/>
                                              </p:val>
                                            </p:tav>
                                            <p:tav tm="100000">
                                              <p:val>
                                                <p:strVal val="#ppt_w"/>
                                              </p:val>
                                            </p:tav>
                                          </p:tavLst>
                                        </p:anim>
                                        <p:anim calcmode="lin" valueType="num">
                                          <p:cBhvr>
                                            <p:cTn id="31" dur="500" fill="hold"/>
                                            <p:tgtEl>
                                              <p:spTgt spid="49"/>
                                            </p:tgtEl>
                                            <p:attrNameLst>
                                              <p:attrName>ppt_h</p:attrName>
                                            </p:attrNameLst>
                                          </p:cBhvr>
                                          <p:tavLst>
                                            <p:tav tm="0">
                                              <p:val>
                                                <p:fltVal val="0"/>
                                              </p:val>
                                            </p:tav>
                                            <p:tav tm="100000">
                                              <p:val>
                                                <p:strVal val="#ppt_h"/>
                                              </p:val>
                                            </p:tav>
                                          </p:tavLst>
                                        </p:anim>
                                        <p:animEffect transition="in" filter="fade">
                                          <p:cBhvr>
                                            <p:cTn id="32" dur="500"/>
                                            <p:tgtEl>
                                              <p:spTgt spid="49"/>
                                            </p:tgtEl>
                                          </p:cBhvr>
                                        </p:animEffect>
                                      </p:childTnLst>
                                    </p:cTn>
                                  </p:par>
                                  <p:par>
                                    <p:cTn id="33" presetID="53" presetClass="entr" presetSubtype="16" fill="hold" nodeType="withEffect">
                                      <p:stCondLst>
                                        <p:cond delay="200"/>
                                      </p:stCondLst>
                                      <p:childTnLst>
                                        <p:set>
                                          <p:cBhvr>
                                            <p:cTn id="34" dur="1" fill="hold">
                                              <p:stCondLst>
                                                <p:cond delay="0"/>
                                              </p:stCondLst>
                                            </p:cTn>
                                            <p:tgtEl>
                                              <p:spTgt spid="68"/>
                                            </p:tgtEl>
                                            <p:attrNameLst>
                                              <p:attrName>style.visibility</p:attrName>
                                            </p:attrNameLst>
                                          </p:cBhvr>
                                          <p:to>
                                            <p:strVal val="visible"/>
                                          </p:to>
                                        </p:set>
                                        <p:anim calcmode="lin" valueType="num">
                                          <p:cBhvr>
                                            <p:cTn id="35" dur="500" fill="hold"/>
                                            <p:tgtEl>
                                              <p:spTgt spid="68"/>
                                            </p:tgtEl>
                                            <p:attrNameLst>
                                              <p:attrName>ppt_w</p:attrName>
                                            </p:attrNameLst>
                                          </p:cBhvr>
                                          <p:tavLst>
                                            <p:tav tm="0">
                                              <p:val>
                                                <p:fltVal val="0"/>
                                              </p:val>
                                            </p:tav>
                                            <p:tav tm="100000">
                                              <p:val>
                                                <p:strVal val="#ppt_w"/>
                                              </p:val>
                                            </p:tav>
                                          </p:tavLst>
                                        </p:anim>
                                        <p:anim calcmode="lin" valueType="num">
                                          <p:cBhvr>
                                            <p:cTn id="36" dur="500" fill="hold"/>
                                            <p:tgtEl>
                                              <p:spTgt spid="68"/>
                                            </p:tgtEl>
                                            <p:attrNameLst>
                                              <p:attrName>ppt_h</p:attrName>
                                            </p:attrNameLst>
                                          </p:cBhvr>
                                          <p:tavLst>
                                            <p:tav tm="0">
                                              <p:val>
                                                <p:fltVal val="0"/>
                                              </p:val>
                                            </p:tav>
                                            <p:tav tm="100000">
                                              <p:val>
                                                <p:strVal val="#ppt_h"/>
                                              </p:val>
                                            </p:tav>
                                          </p:tavLst>
                                        </p:anim>
                                        <p:animEffect transition="in" filter="fade">
                                          <p:cBhvr>
                                            <p:cTn id="37" dur="500"/>
                                            <p:tgtEl>
                                              <p:spTgt spid="68"/>
                                            </p:tgtEl>
                                          </p:cBhvr>
                                        </p:animEffect>
                                      </p:childTnLst>
                                    </p:cTn>
                                  </p:par>
                                  <p:par>
                                    <p:cTn id="38" presetID="53" presetClass="entr" presetSubtype="16" fill="hold" nodeType="withEffect">
                                      <p:stCondLst>
                                        <p:cond delay="200"/>
                                      </p:stCondLst>
                                      <p:childTnLst>
                                        <p:set>
                                          <p:cBhvr>
                                            <p:cTn id="39" dur="1" fill="hold">
                                              <p:stCondLst>
                                                <p:cond delay="0"/>
                                              </p:stCondLst>
                                            </p:cTn>
                                            <p:tgtEl>
                                              <p:spTgt spid="46"/>
                                            </p:tgtEl>
                                            <p:attrNameLst>
                                              <p:attrName>style.visibility</p:attrName>
                                            </p:attrNameLst>
                                          </p:cBhvr>
                                          <p:to>
                                            <p:strVal val="visible"/>
                                          </p:to>
                                        </p:set>
                                        <p:anim calcmode="lin" valueType="num">
                                          <p:cBhvr>
                                            <p:cTn id="40" dur="500" fill="hold"/>
                                            <p:tgtEl>
                                              <p:spTgt spid="46"/>
                                            </p:tgtEl>
                                            <p:attrNameLst>
                                              <p:attrName>ppt_w</p:attrName>
                                            </p:attrNameLst>
                                          </p:cBhvr>
                                          <p:tavLst>
                                            <p:tav tm="0">
                                              <p:val>
                                                <p:fltVal val="0"/>
                                              </p:val>
                                            </p:tav>
                                            <p:tav tm="100000">
                                              <p:val>
                                                <p:strVal val="#ppt_w"/>
                                              </p:val>
                                            </p:tav>
                                          </p:tavLst>
                                        </p:anim>
                                        <p:anim calcmode="lin" valueType="num">
                                          <p:cBhvr>
                                            <p:cTn id="41" dur="500" fill="hold"/>
                                            <p:tgtEl>
                                              <p:spTgt spid="46"/>
                                            </p:tgtEl>
                                            <p:attrNameLst>
                                              <p:attrName>ppt_h</p:attrName>
                                            </p:attrNameLst>
                                          </p:cBhvr>
                                          <p:tavLst>
                                            <p:tav tm="0">
                                              <p:val>
                                                <p:fltVal val="0"/>
                                              </p:val>
                                            </p:tav>
                                            <p:tav tm="100000">
                                              <p:val>
                                                <p:strVal val="#ppt_h"/>
                                              </p:val>
                                            </p:tav>
                                          </p:tavLst>
                                        </p:anim>
                                        <p:animEffect transition="in" filter="fade">
                                          <p:cBhvr>
                                            <p:cTn id="42" dur="500"/>
                                            <p:tgtEl>
                                              <p:spTgt spid="46"/>
                                            </p:tgtEl>
                                          </p:cBhvr>
                                        </p:animEffect>
                                      </p:childTnLst>
                                    </p:cTn>
                                  </p:par>
                                  <p:par>
                                    <p:cTn id="43" presetID="53" presetClass="entr" presetSubtype="16" fill="hold" nodeType="withEffect">
                                      <p:stCondLst>
                                        <p:cond delay="40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fltVal val="0"/>
                                              </p:val>
                                            </p:tav>
                                            <p:tav tm="100000">
                                              <p:val>
                                                <p:strVal val="#ppt_w"/>
                                              </p:val>
                                            </p:tav>
                                          </p:tavLst>
                                        </p:anim>
                                        <p:anim calcmode="lin" valueType="num">
                                          <p:cBhvr>
                                            <p:cTn id="46" dur="500" fill="hold"/>
                                            <p:tgtEl>
                                              <p:spTgt spid="69"/>
                                            </p:tgtEl>
                                            <p:attrNameLst>
                                              <p:attrName>ppt_h</p:attrName>
                                            </p:attrNameLst>
                                          </p:cBhvr>
                                          <p:tavLst>
                                            <p:tav tm="0">
                                              <p:val>
                                                <p:fltVal val="0"/>
                                              </p:val>
                                            </p:tav>
                                            <p:tav tm="100000">
                                              <p:val>
                                                <p:strVal val="#ppt_h"/>
                                              </p:val>
                                            </p:tav>
                                          </p:tavLst>
                                        </p:anim>
                                        <p:animEffect transition="in" filter="fade">
                                          <p:cBhvr>
                                            <p:cTn id="47" dur="500"/>
                                            <p:tgtEl>
                                              <p:spTgt spid="69"/>
                                            </p:tgtEl>
                                          </p:cBhvr>
                                        </p:animEffect>
                                      </p:childTnLst>
                                    </p:cTn>
                                  </p:par>
                                  <p:par>
                                    <p:cTn id="48" presetID="53" presetClass="entr" presetSubtype="16" fill="hold" nodeType="withEffect">
                                      <p:stCondLst>
                                        <p:cond delay="400"/>
                                      </p:stCondLst>
                                      <p:childTnLst>
                                        <p:set>
                                          <p:cBhvr>
                                            <p:cTn id="49" dur="1" fill="hold">
                                              <p:stCondLst>
                                                <p:cond delay="0"/>
                                              </p:stCondLst>
                                            </p:cTn>
                                            <p:tgtEl>
                                              <p:spTgt spid="28"/>
                                            </p:tgtEl>
                                            <p:attrNameLst>
                                              <p:attrName>style.visibility</p:attrName>
                                            </p:attrNameLst>
                                          </p:cBhvr>
                                          <p:to>
                                            <p:strVal val="visible"/>
                                          </p:to>
                                        </p:set>
                                        <p:anim calcmode="lin" valueType="num">
                                          <p:cBhvr>
                                            <p:cTn id="50" dur="500" fill="hold"/>
                                            <p:tgtEl>
                                              <p:spTgt spid="28"/>
                                            </p:tgtEl>
                                            <p:attrNameLst>
                                              <p:attrName>ppt_w</p:attrName>
                                            </p:attrNameLst>
                                          </p:cBhvr>
                                          <p:tavLst>
                                            <p:tav tm="0">
                                              <p:val>
                                                <p:fltVal val="0"/>
                                              </p:val>
                                            </p:tav>
                                            <p:tav tm="100000">
                                              <p:val>
                                                <p:strVal val="#ppt_w"/>
                                              </p:val>
                                            </p:tav>
                                          </p:tavLst>
                                        </p:anim>
                                        <p:anim calcmode="lin" valueType="num">
                                          <p:cBhvr>
                                            <p:cTn id="51" dur="500" fill="hold"/>
                                            <p:tgtEl>
                                              <p:spTgt spid="28"/>
                                            </p:tgtEl>
                                            <p:attrNameLst>
                                              <p:attrName>ppt_h</p:attrName>
                                            </p:attrNameLst>
                                          </p:cBhvr>
                                          <p:tavLst>
                                            <p:tav tm="0">
                                              <p:val>
                                                <p:fltVal val="0"/>
                                              </p:val>
                                            </p:tav>
                                            <p:tav tm="100000">
                                              <p:val>
                                                <p:strVal val="#ppt_h"/>
                                              </p:val>
                                            </p:tav>
                                          </p:tavLst>
                                        </p:anim>
                                        <p:animEffect transition="in" filter="fade">
                                          <p:cBhvr>
                                            <p:cTn id="52" dur="500"/>
                                            <p:tgtEl>
                                              <p:spTgt spid="28"/>
                                            </p:tgtEl>
                                          </p:cBhvr>
                                        </p:animEffect>
                                      </p:childTnLst>
                                    </p:cTn>
                                  </p:par>
                                </p:childTnLst>
                              </p:cTn>
                            </p:par>
                            <p:par>
                              <p:cTn id="53" fill="hold">
                                <p:stCondLst>
                                  <p:cond delay="3450"/>
                                </p:stCondLst>
                                <p:childTnLst>
                                  <p:par>
                                    <p:cTn id="54" presetID="2" presetClass="entr" presetSubtype="4" fill="hold" grpId="0" nodeType="afterEffect" p14:presetBounceEnd="50000">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14:bounceEnd="50000">
                                          <p:cBhvr additive="base">
                                            <p:cTn id="56" dur="1000" fill="hold"/>
                                            <p:tgtEl>
                                              <p:spTgt spid="14"/>
                                            </p:tgtEl>
                                            <p:attrNameLst>
                                              <p:attrName>ppt_x</p:attrName>
                                            </p:attrNameLst>
                                          </p:cBhvr>
                                          <p:tavLst>
                                            <p:tav tm="0">
                                              <p:val>
                                                <p:strVal val="#ppt_x"/>
                                              </p:val>
                                            </p:tav>
                                            <p:tav tm="100000">
                                              <p:val>
                                                <p:strVal val="#ppt_x"/>
                                              </p:val>
                                            </p:tav>
                                          </p:tavLst>
                                        </p:anim>
                                        <p:anim calcmode="lin" valueType="num" p14:bounceEnd="50000">
                                          <p:cBhvr additive="base">
                                            <p:cTn id="57" dur="1000" fill="hold"/>
                                            <p:tgtEl>
                                              <p:spTgt spid="14"/>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14:presetBounceEnd="50000">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14:bounceEnd="50000">
                                          <p:cBhvr additive="base">
                                            <p:cTn id="60" dur="1000" fill="hold"/>
                                            <p:tgtEl>
                                              <p:spTgt spid="15"/>
                                            </p:tgtEl>
                                            <p:attrNameLst>
                                              <p:attrName>ppt_x</p:attrName>
                                            </p:attrNameLst>
                                          </p:cBhvr>
                                          <p:tavLst>
                                            <p:tav tm="0">
                                              <p:val>
                                                <p:strVal val="#ppt_x"/>
                                              </p:val>
                                            </p:tav>
                                            <p:tav tm="100000">
                                              <p:val>
                                                <p:strVal val="#ppt_x"/>
                                              </p:val>
                                            </p:tav>
                                          </p:tavLst>
                                        </p:anim>
                                        <p:anim calcmode="lin" valueType="num" p14:bounceEnd="50000">
                                          <p:cBhvr additive="base">
                                            <p:cTn id="61" dur="1000" fill="hold"/>
                                            <p:tgtEl>
                                              <p:spTgt spid="15"/>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14:presetBounceEnd="50000">
                                      <p:stCondLst>
                                        <p:cond delay="150"/>
                                      </p:stCondLst>
                                      <p:childTnLst>
                                        <p:set>
                                          <p:cBhvr>
                                            <p:cTn id="63" dur="1" fill="hold">
                                              <p:stCondLst>
                                                <p:cond delay="0"/>
                                              </p:stCondLst>
                                            </p:cTn>
                                            <p:tgtEl>
                                              <p:spTgt spid="58"/>
                                            </p:tgtEl>
                                            <p:attrNameLst>
                                              <p:attrName>style.visibility</p:attrName>
                                            </p:attrNameLst>
                                          </p:cBhvr>
                                          <p:to>
                                            <p:strVal val="visible"/>
                                          </p:to>
                                        </p:set>
                                        <p:anim calcmode="lin" valueType="num" p14:bounceEnd="50000">
                                          <p:cBhvr additive="base">
                                            <p:cTn id="64" dur="1000" fill="hold"/>
                                            <p:tgtEl>
                                              <p:spTgt spid="58"/>
                                            </p:tgtEl>
                                            <p:attrNameLst>
                                              <p:attrName>ppt_x</p:attrName>
                                            </p:attrNameLst>
                                          </p:cBhvr>
                                          <p:tavLst>
                                            <p:tav tm="0">
                                              <p:val>
                                                <p:strVal val="#ppt_x"/>
                                              </p:val>
                                            </p:tav>
                                            <p:tav tm="100000">
                                              <p:val>
                                                <p:strVal val="#ppt_x"/>
                                              </p:val>
                                            </p:tav>
                                          </p:tavLst>
                                        </p:anim>
                                        <p:anim calcmode="lin" valueType="num" p14:bounceEnd="50000">
                                          <p:cBhvr additive="base">
                                            <p:cTn id="65" dur="1000" fill="hold"/>
                                            <p:tgtEl>
                                              <p:spTgt spid="5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14:presetBounceEnd="50000">
                                      <p:stCondLst>
                                        <p:cond delay="150"/>
                                      </p:stCondLst>
                                      <p:childTnLst>
                                        <p:set>
                                          <p:cBhvr>
                                            <p:cTn id="67" dur="1" fill="hold">
                                              <p:stCondLst>
                                                <p:cond delay="0"/>
                                              </p:stCondLst>
                                            </p:cTn>
                                            <p:tgtEl>
                                              <p:spTgt spid="59"/>
                                            </p:tgtEl>
                                            <p:attrNameLst>
                                              <p:attrName>style.visibility</p:attrName>
                                            </p:attrNameLst>
                                          </p:cBhvr>
                                          <p:to>
                                            <p:strVal val="visible"/>
                                          </p:to>
                                        </p:set>
                                        <p:anim calcmode="lin" valueType="num" p14:bounceEnd="50000">
                                          <p:cBhvr additive="base">
                                            <p:cTn id="68" dur="1000" fill="hold"/>
                                            <p:tgtEl>
                                              <p:spTgt spid="59"/>
                                            </p:tgtEl>
                                            <p:attrNameLst>
                                              <p:attrName>ppt_x</p:attrName>
                                            </p:attrNameLst>
                                          </p:cBhvr>
                                          <p:tavLst>
                                            <p:tav tm="0">
                                              <p:val>
                                                <p:strVal val="#ppt_x"/>
                                              </p:val>
                                            </p:tav>
                                            <p:tav tm="100000">
                                              <p:val>
                                                <p:strVal val="#ppt_x"/>
                                              </p:val>
                                            </p:tav>
                                          </p:tavLst>
                                        </p:anim>
                                        <p:anim calcmode="lin" valueType="num" p14:bounceEnd="50000">
                                          <p:cBhvr additive="base">
                                            <p:cTn id="69" dur="1000" fill="hold"/>
                                            <p:tgtEl>
                                              <p:spTgt spid="5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14:presetBounceEnd="50000">
                                      <p:stCondLst>
                                        <p:cond delay="300"/>
                                      </p:stCondLst>
                                      <p:childTnLst>
                                        <p:set>
                                          <p:cBhvr>
                                            <p:cTn id="71" dur="1" fill="hold">
                                              <p:stCondLst>
                                                <p:cond delay="0"/>
                                              </p:stCondLst>
                                            </p:cTn>
                                            <p:tgtEl>
                                              <p:spTgt spid="62"/>
                                            </p:tgtEl>
                                            <p:attrNameLst>
                                              <p:attrName>style.visibility</p:attrName>
                                            </p:attrNameLst>
                                          </p:cBhvr>
                                          <p:to>
                                            <p:strVal val="visible"/>
                                          </p:to>
                                        </p:set>
                                        <p:anim calcmode="lin" valueType="num" p14:bounceEnd="50000">
                                          <p:cBhvr additive="base">
                                            <p:cTn id="72" dur="1000" fill="hold"/>
                                            <p:tgtEl>
                                              <p:spTgt spid="62"/>
                                            </p:tgtEl>
                                            <p:attrNameLst>
                                              <p:attrName>ppt_x</p:attrName>
                                            </p:attrNameLst>
                                          </p:cBhvr>
                                          <p:tavLst>
                                            <p:tav tm="0">
                                              <p:val>
                                                <p:strVal val="#ppt_x"/>
                                              </p:val>
                                            </p:tav>
                                            <p:tav tm="100000">
                                              <p:val>
                                                <p:strVal val="#ppt_x"/>
                                              </p:val>
                                            </p:tav>
                                          </p:tavLst>
                                        </p:anim>
                                        <p:anim calcmode="lin" valueType="num" p14:bounceEnd="50000">
                                          <p:cBhvr additive="base">
                                            <p:cTn id="73" dur="1000" fill="hold"/>
                                            <p:tgtEl>
                                              <p:spTgt spid="62"/>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14:presetBounceEnd="50000">
                                      <p:stCondLst>
                                        <p:cond delay="300"/>
                                      </p:stCondLst>
                                      <p:childTnLst>
                                        <p:set>
                                          <p:cBhvr>
                                            <p:cTn id="75" dur="1" fill="hold">
                                              <p:stCondLst>
                                                <p:cond delay="0"/>
                                              </p:stCondLst>
                                            </p:cTn>
                                            <p:tgtEl>
                                              <p:spTgt spid="63"/>
                                            </p:tgtEl>
                                            <p:attrNameLst>
                                              <p:attrName>style.visibility</p:attrName>
                                            </p:attrNameLst>
                                          </p:cBhvr>
                                          <p:to>
                                            <p:strVal val="visible"/>
                                          </p:to>
                                        </p:set>
                                        <p:anim calcmode="lin" valueType="num" p14:bounceEnd="50000">
                                          <p:cBhvr additive="base">
                                            <p:cTn id="76" dur="1000" fill="hold"/>
                                            <p:tgtEl>
                                              <p:spTgt spid="63"/>
                                            </p:tgtEl>
                                            <p:attrNameLst>
                                              <p:attrName>ppt_x</p:attrName>
                                            </p:attrNameLst>
                                          </p:cBhvr>
                                          <p:tavLst>
                                            <p:tav tm="0">
                                              <p:val>
                                                <p:strVal val="#ppt_x"/>
                                              </p:val>
                                            </p:tav>
                                            <p:tav tm="100000">
                                              <p:val>
                                                <p:strVal val="#ppt_x"/>
                                              </p:val>
                                            </p:tav>
                                          </p:tavLst>
                                        </p:anim>
                                        <p:anim calcmode="lin" valueType="num" p14:bounceEnd="50000">
                                          <p:cBhvr additive="base">
                                            <p:cTn id="77" dur="10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4" grpId="0"/>
          <p:bldP spid="15" grpId="0"/>
          <p:bldP spid="58" grpId="0"/>
          <p:bldP spid="59" grpId="0"/>
          <p:bldP spid="62" grpId="0"/>
          <p:bldP spid="63" grpId="0"/>
          <p:bldP spid="65" grpId="0"/>
          <p:bldP spid="66"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anim calcmode="lin" valueType="num">
                                          <p:cBhvr additive="base">
                                            <p:cTn id="11" dur="500" fill="hold"/>
                                            <p:tgtEl>
                                              <p:spTgt spid="66"/>
                                            </p:tgtEl>
                                            <p:attrNameLst>
                                              <p:attrName>ppt_x</p:attrName>
                                            </p:attrNameLst>
                                          </p:cBhvr>
                                          <p:tavLst>
                                            <p:tav tm="0">
                                              <p:val>
                                                <p:strVal val="1+#ppt_w/2"/>
                                              </p:val>
                                            </p:tav>
                                            <p:tav tm="100000">
                                              <p:val>
                                                <p:strVal val="#ppt_x"/>
                                              </p:val>
                                            </p:tav>
                                          </p:tavLst>
                                        </p:anim>
                                        <p:anim calcmode="lin" valueType="num">
                                          <p:cBhvr additive="base">
                                            <p:cTn id="12" dur="500" fill="hold"/>
                                            <p:tgtEl>
                                              <p:spTgt spid="66"/>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iterate type="lt">
                                        <p:tmPct val="10000"/>
                                      </p:iterate>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350"/>
                                </p:stCondLst>
                                <p:childTnLst>
                                  <p:par>
                                    <p:cTn id="19" presetID="22" presetClass="entr" presetSubtype="1"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up)">
                                          <p:cBhvr>
                                            <p:cTn id="21" dur="1200"/>
                                            <p:tgtEl>
                                              <p:spTgt spid="65"/>
                                            </p:tgtEl>
                                          </p:cBhvr>
                                        </p:animEffect>
                                      </p:childTnLst>
                                    </p:cTn>
                                  </p:par>
                                </p:childTnLst>
                              </p:cTn>
                            </p:par>
                            <p:par>
                              <p:cTn id="22" fill="hold">
                                <p:stCondLst>
                                  <p:cond delay="2550"/>
                                </p:stCondLst>
                                <p:childTnLst>
                                  <p:par>
                                    <p:cTn id="23" presetID="53" presetClass="entr" presetSubtype="16" fill="hold" nodeType="after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p:cTn id="25" dur="500" fill="hold"/>
                                            <p:tgtEl>
                                              <p:spTgt spid="67"/>
                                            </p:tgtEl>
                                            <p:attrNameLst>
                                              <p:attrName>ppt_w</p:attrName>
                                            </p:attrNameLst>
                                          </p:cBhvr>
                                          <p:tavLst>
                                            <p:tav tm="0">
                                              <p:val>
                                                <p:fltVal val="0"/>
                                              </p:val>
                                            </p:tav>
                                            <p:tav tm="100000">
                                              <p:val>
                                                <p:strVal val="#ppt_w"/>
                                              </p:val>
                                            </p:tav>
                                          </p:tavLst>
                                        </p:anim>
                                        <p:anim calcmode="lin" valueType="num">
                                          <p:cBhvr>
                                            <p:cTn id="26" dur="500" fill="hold"/>
                                            <p:tgtEl>
                                              <p:spTgt spid="67"/>
                                            </p:tgtEl>
                                            <p:attrNameLst>
                                              <p:attrName>ppt_h</p:attrName>
                                            </p:attrNameLst>
                                          </p:cBhvr>
                                          <p:tavLst>
                                            <p:tav tm="0">
                                              <p:val>
                                                <p:fltVal val="0"/>
                                              </p:val>
                                            </p:tav>
                                            <p:tav tm="100000">
                                              <p:val>
                                                <p:strVal val="#ppt_h"/>
                                              </p:val>
                                            </p:tav>
                                          </p:tavLst>
                                        </p:anim>
                                        <p:animEffect transition="in" filter="fade">
                                          <p:cBhvr>
                                            <p:cTn id="27" dur="500"/>
                                            <p:tgtEl>
                                              <p:spTgt spid="67"/>
                                            </p:tgtEl>
                                          </p:cBhvr>
                                        </p:animEffect>
                                      </p:childTnLst>
                                    </p:cTn>
                                  </p:par>
                                  <p:par>
                                    <p:cTn id="28" presetID="53" presetClass="entr" presetSubtype="16"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p:cTn id="30" dur="500" fill="hold"/>
                                            <p:tgtEl>
                                              <p:spTgt spid="49"/>
                                            </p:tgtEl>
                                            <p:attrNameLst>
                                              <p:attrName>ppt_w</p:attrName>
                                            </p:attrNameLst>
                                          </p:cBhvr>
                                          <p:tavLst>
                                            <p:tav tm="0">
                                              <p:val>
                                                <p:fltVal val="0"/>
                                              </p:val>
                                            </p:tav>
                                            <p:tav tm="100000">
                                              <p:val>
                                                <p:strVal val="#ppt_w"/>
                                              </p:val>
                                            </p:tav>
                                          </p:tavLst>
                                        </p:anim>
                                        <p:anim calcmode="lin" valueType="num">
                                          <p:cBhvr>
                                            <p:cTn id="31" dur="500" fill="hold"/>
                                            <p:tgtEl>
                                              <p:spTgt spid="49"/>
                                            </p:tgtEl>
                                            <p:attrNameLst>
                                              <p:attrName>ppt_h</p:attrName>
                                            </p:attrNameLst>
                                          </p:cBhvr>
                                          <p:tavLst>
                                            <p:tav tm="0">
                                              <p:val>
                                                <p:fltVal val="0"/>
                                              </p:val>
                                            </p:tav>
                                            <p:tav tm="100000">
                                              <p:val>
                                                <p:strVal val="#ppt_h"/>
                                              </p:val>
                                            </p:tav>
                                          </p:tavLst>
                                        </p:anim>
                                        <p:animEffect transition="in" filter="fade">
                                          <p:cBhvr>
                                            <p:cTn id="32" dur="500"/>
                                            <p:tgtEl>
                                              <p:spTgt spid="49"/>
                                            </p:tgtEl>
                                          </p:cBhvr>
                                        </p:animEffect>
                                      </p:childTnLst>
                                    </p:cTn>
                                  </p:par>
                                  <p:par>
                                    <p:cTn id="33" presetID="53" presetClass="entr" presetSubtype="16" fill="hold" nodeType="withEffect">
                                      <p:stCondLst>
                                        <p:cond delay="200"/>
                                      </p:stCondLst>
                                      <p:childTnLst>
                                        <p:set>
                                          <p:cBhvr>
                                            <p:cTn id="34" dur="1" fill="hold">
                                              <p:stCondLst>
                                                <p:cond delay="0"/>
                                              </p:stCondLst>
                                            </p:cTn>
                                            <p:tgtEl>
                                              <p:spTgt spid="68"/>
                                            </p:tgtEl>
                                            <p:attrNameLst>
                                              <p:attrName>style.visibility</p:attrName>
                                            </p:attrNameLst>
                                          </p:cBhvr>
                                          <p:to>
                                            <p:strVal val="visible"/>
                                          </p:to>
                                        </p:set>
                                        <p:anim calcmode="lin" valueType="num">
                                          <p:cBhvr>
                                            <p:cTn id="35" dur="500" fill="hold"/>
                                            <p:tgtEl>
                                              <p:spTgt spid="68"/>
                                            </p:tgtEl>
                                            <p:attrNameLst>
                                              <p:attrName>ppt_w</p:attrName>
                                            </p:attrNameLst>
                                          </p:cBhvr>
                                          <p:tavLst>
                                            <p:tav tm="0">
                                              <p:val>
                                                <p:fltVal val="0"/>
                                              </p:val>
                                            </p:tav>
                                            <p:tav tm="100000">
                                              <p:val>
                                                <p:strVal val="#ppt_w"/>
                                              </p:val>
                                            </p:tav>
                                          </p:tavLst>
                                        </p:anim>
                                        <p:anim calcmode="lin" valueType="num">
                                          <p:cBhvr>
                                            <p:cTn id="36" dur="500" fill="hold"/>
                                            <p:tgtEl>
                                              <p:spTgt spid="68"/>
                                            </p:tgtEl>
                                            <p:attrNameLst>
                                              <p:attrName>ppt_h</p:attrName>
                                            </p:attrNameLst>
                                          </p:cBhvr>
                                          <p:tavLst>
                                            <p:tav tm="0">
                                              <p:val>
                                                <p:fltVal val="0"/>
                                              </p:val>
                                            </p:tav>
                                            <p:tav tm="100000">
                                              <p:val>
                                                <p:strVal val="#ppt_h"/>
                                              </p:val>
                                            </p:tav>
                                          </p:tavLst>
                                        </p:anim>
                                        <p:animEffect transition="in" filter="fade">
                                          <p:cBhvr>
                                            <p:cTn id="37" dur="500"/>
                                            <p:tgtEl>
                                              <p:spTgt spid="68"/>
                                            </p:tgtEl>
                                          </p:cBhvr>
                                        </p:animEffect>
                                      </p:childTnLst>
                                    </p:cTn>
                                  </p:par>
                                  <p:par>
                                    <p:cTn id="38" presetID="53" presetClass="entr" presetSubtype="16" fill="hold" nodeType="withEffect">
                                      <p:stCondLst>
                                        <p:cond delay="200"/>
                                      </p:stCondLst>
                                      <p:childTnLst>
                                        <p:set>
                                          <p:cBhvr>
                                            <p:cTn id="39" dur="1" fill="hold">
                                              <p:stCondLst>
                                                <p:cond delay="0"/>
                                              </p:stCondLst>
                                            </p:cTn>
                                            <p:tgtEl>
                                              <p:spTgt spid="46"/>
                                            </p:tgtEl>
                                            <p:attrNameLst>
                                              <p:attrName>style.visibility</p:attrName>
                                            </p:attrNameLst>
                                          </p:cBhvr>
                                          <p:to>
                                            <p:strVal val="visible"/>
                                          </p:to>
                                        </p:set>
                                        <p:anim calcmode="lin" valueType="num">
                                          <p:cBhvr>
                                            <p:cTn id="40" dur="500" fill="hold"/>
                                            <p:tgtEl>
                                              <p:spTgt spid="46"/>
                                            </p:tgtEl>
                                            <p:attrNameLst>
                                              <p:attrName>ppt_w</p:attrName>
                                            </p:attrNameLst>
                                          </p:cBhvr>
                                          <p:tavLst>
                                            <p:tav tm="0">
                                              <p:val>
                                                <p:fltVal val="0"/>
                                              </p:val>
                                            </p:tav>
                                            <p:tav tm="100000">
                                              <p:val>
                                                <p:strVal val="#ppt_w"/>
                                              </p:val>
                                            </p:tav>
                                          </p:tavLst>
                                        </p:anim>
                                        <p:anim calcmode="lin" valueType="num">
                                          <p:cBhvr>
                                            <p:cTn id="41" dur="500" fill="hold"/>
                                            <p:tgtEl>
                                              <p:spTgt spid="46"/>
                                            </p:tgtEl>
                                            <p:attrNameLst>
                                              <p:attrName>ppt_h</p:attrName>
                                            </p:attrNameLst>
                                          </p:cBhvr>
                                          <p:tavLst>
                                            <p:tav tm="0">
                                              <p:val>
                                                <p:fltVal val="0"/>
                                              </p:val>
                                            </p:tav>
                                            <p:tav tm="100000">
                                              <p:val>
                                                <p:strVal val="#ppt_h"/>
                                              </p:val>
                                            </p:tav>
                                          </p:tavLst>
                                        </p:anim>
                                        <p:animEffect transition="in" filter="fade">
                                          <p:cBhvr>
                                            <p:cTn id="42" dur="500"/>
                                            <p:tgtEl>
                                              <p:spTgt spid="46"/>
                                            </p:tgtEl>
                                          </p:cBhvr>
                                        </p:animEffect>
                                      </p:childTnLst>
                                    </p:cTn>
                                  </p:par>
                                  <p:par>
                                    <p:cTn id="43" presetID="53" presetClass="entr" presetSubtype="16" fill="hold" nodeType="withEffect">
                                      <p:stCondLst>
                                        <p:cond delay="40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fltVal val="0"/>
                                              </p:val>
                                            </p:tav>
                                            <p:tav tm="100000">
                                              <p:val>
                                                <p:strVal val="#ppt_w"/>
                                              </p:val>
                                            </p:tav>
                                          </p:tavLst>
                                        </p:anim>
                                        <p:anim calcmode="lin" valueType="num">
                                          <p:cBhvr>
                                            <p:cTn id="46" dur="500" fill="hold"/>
                                            <p:tgtEl>
                                              <p:spTgt spid="69"/>
                                            </p:tgtEl>
                                            <p:attrNameLst>
                                              <p:attrName>ppt_h</p:attrName>
                                            </p:attrNameLst>
                                          </p:cBhvr>
                                          <p:tavLst>
                                            <p:tav tm="0">
                                              <p:val>
                                                <p:fltVal val="0"/>
                                              </p:val>
                                            </p:tav>
                                            <p:tav tm="100000">
                                              <p:val>
                                                <p:strVal val="#ppt_h"/>
                                              </p:val>
                                            </p:tav>
                                          </p:tavLst>
                                        </p:anim>
                                        <p:animEffect transition="in" filter="fade">
                                          <p:cBhvr>
                                            <p:cTn id="47" dur="500"/>
                                            <p:tgtEl>
                                              <p:spTgt spid="69"/>
                                            </p:tgtEl>
                                          </p:cBhvr>
                                        </p:animEffect>
                                      </p:childTnLst>
                                    </p:cTn>
                                  </p:par>
                                  <p:par>
                                    <p:cTn id="48" presetID="53" presetClass="entr" presetSubtype="16" fill="hold" nodeType="withEffect">
                                      <p:stCondLst>
                                        <p:cond delay="400"/>
                                      </p:stCondLst>
                                      <p:childTnLst>
                                        <p:set>
                                          <p:cBhvr>
                                            <p:cTn id="49" dur="1" fill="hold">
                                              <p:stCondLst>
                                                <p:cond delay="0"/>
                                              </p:stCondLst>
                                            </p:cTn>
                                            <p:tgtEl>
                                              <p:spTgt spid="28"/>
                                            </p:tgtEl>
                                            <p:attrNameLst>
                                              <p:attrName>style.visibility</p:attrName>
                                            </p:attrNameLst>
                                          </p:cBhvr>
                                          <p:to>
                                            <p:strVal val="visible"/>
                                          </p:to>
                                        </p:set>
                                        <p:anim calcmode="lin" valueType="num">
                                          <p:cBhvr>
                                            <p:cTn id="50" dur="500" fill="hold"/>
                                            <p:tgtEl>
                                              <p:spTgt spid="28"/>
                                            </p:tgtEl>
                                            <p:attrNameLst>
                                              <p:attrName>ppt_w</p:attrName>
                                            </p:attrNameLst>
                                          </p:cBhvr>
                                          <p:tavLst>
                                            <p:tav tm="0">
                                              <p:val>
                                                <p:fltVal val="0"/>
                                              </p:val>
                                            </p:tav>
                                            <p:tav tm="100000">
                                              <p:val>
                                                <p:strVal val="#ppt_w"/>
                                              </p:val>
                                            </p:tav>
                                          </p:tavLst>
                                        </p:anim>
                                        <p:anim calcmode="lin" valueType="num">
                                          <p:cBhvr>
                                            <p:cTn id="51" dur="500" fill="hold"/>
                                            <p:tgtEl>
                                              <p:spTgt spid="28"/>
                                            </p:tgtEl>
                                            <p:attrNameLst>
                                              <p:attrName>ppt_h</p:attrName>
                                            </p:attrNameLst>
                                          </p:cBhvr>
                                          <p:tavLst>
                                            <p:tav tm="0">
                                              <p:val>
                                                <p:fltVal val="0"/>
                                              </p:val>
                                            </p:tav>
                                            <p:tav tm="100000">
                                              <p:val>
                                                <p:strVal val="#ppt_h"/>
                                              </p:val>
                                            </p:tav>
                                          </p:tavLst>
                                        </p:anim>
                                        <p:animEffect transition="in" filter="fade">
                                          <p:cBhvr>
                                            <p:cTn id="52" dur="500"/>
                                            <p:tgtEl>
                                              <p:spTgt spid="28"/>
                                            </p:tgtEl>
                                          </p:cBhvr>
                                        </p:animEffect>
                                      </p:childTnLst>
                                    </p:cTn>
                                  </p:par>
                                </p:childTnLst>
                              </p:cTn>
                            </p:par>
                            <p:par>
                              <p:cTn id="53" fill="hold">
                                <p:stCondLst>
                                  <p:cond delay="3450"/>
                                </p:stCondLst>
                                <p:childTnLst>
                                  <p:par>
                                    <p:cTn id="54" presetID="2" presetClass="entr" presetSubtype="4"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1000" fill="hold"/>
                                            <p:tgtEl>
                                              <p:spTgt spid="14"/>
                                            </p:tgtEl>
                                            <p:attrNameLst>
                                              <p:attrName>ppt_x</p:attrName>
                                            </p:attrNameLst>
                                          </p:cBhvr>
                                          <p:tavLst>
                                            <p:tav tm="0">
                                              <p:val>
                                                <p:strVal val="#ppt_x"/>
                                              </p:val>
                                            </p:tav>
                                            <p:tav tm="100000">
                                              <p:val>
                                                <p:strVal val="#ppt_x"/>
                                              </p:val>
                                            </p:tav>
                                          </p:tavLst>
                                        </p:anim>
                                        <p:anim calcmode="lin" valueType="num">
                                          <p:cBhvr additive="base">
                                            <p:cTn id="57" dur="1000" fill="hold"/>
                                            <p:tgtEl>
                                              <p:spTgt spid="14"/>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additive="base">
                                            <p:cTn id="60" dur="1000" fill="hold"/>
                                            <p:tgtEl>
                                              <p:spTgt spid="15"/>
                                            </p:tgtEl>
                                            <p:attrNameLst>
                                              <p:attrName>ppt_x</p:attrName>
                                            </p:attrNameLst>
                                          </p:cBhvr>
                                          <p:tavLst>
                                            <p:tav tm="0">
                                              <p:val>
                                                <p:strVal val="#ppt_x"/>
                                              </p:val>
                                            </p:tav>
                                            <p:tav tm="100000">
                                              <p:val>
                                                <p:strVal val="#ppt_x"/>
                                              </p:val>
                                            </p:tav>
                                          </p:tavLst>
                                        </p:anim>
                                        <p:anim calcmode="lin" valueType="num">
                                          <p:cBhvr additive="base">
                                            <p:cTn id="61" dur="1000" fill="hold"/>
                                            <p:tgtEl>
                                              <p:spTgt spid="15"/>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150"/>
                                      </p:stCondLst>
                                      <p:childTnLst>
                                        <p:set>
                                          <p:cBhvr>
                                            <p:cTn id="63" dur="1" fill="hold">
                                              <p:stCondLst>
                                                <p:cond delay="0"/>
                                              </p:stCondLst>
                                            </p:cTn>
                                            <p:tgtEl>
                                              <p:spTgt spid="58"/>
                                            </p:tgtEl>
                                            <p:attrNameLst>
                                              <p:attrName>style.visibility</p:attrName>
                                            </p:attrNameLst>
                                          </p:cBhvr>
                                          <p:to>
                                            <p:strVal val="visible"/>
                                          </p:to>
                                        </p:set>
                                        <p:anim calcmode="lin" valueType="num">
                                          <p:cBhvr additive="base">
                                            <p:cTn id="64" dur="1000" fill="hold"/>
                                            <p:tgtEl>
                                              <p:spTgt spid="58"/>
                                            </p:tgtEl>
                                            <p:attrNameLst>
                                              <p:attrName>ppt_x</p:attrName>
                                            </p:attrNameLst>
                                          </p:cBhvr>
                                          <p:tavLst>
                                            <p:tav tm="0">
                                              <p:val>
                                                <p:strVal val="#ppt_x"/>
                                              </p:val>
                                            </p:tav>
                                            <p:tav tm="100000">
                                              <p:val>
                                                <p:strVal val="#ppt_x"/>
                                              </p:val>
                                            </p:tav>
                                          </p:tavLst>
                                        </p:anim>
                                        <p:anim calcmode="lin" valueType="num">
                                          <p:cBhvr additive="base">
                                            <p:cTn id="65" dur="1000" fill="hold"/>
                                            <p:tgtEl>
                                              <p:spTgt spid="58"/>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150"/>
                                      </p:stCondLst>
                                      <p:childTnLst>
                                        <p:set>
                                          <p:cBhvr>
                                            <p:cTn id="67" dur="1" fill="hold">
                                              <p:stCondLst>
                                                <p:cond delay="0"/>
                                              </p:stCondLst>
                                            </p:cTn>
                                            <p:tgtEl>
                                              <p:spTgt spid="59"/>
                                            </p:tgtEl>
                                            <p:attrNameLst>
                                              <p:attrName>style.visibility</p:attrName>
                                            </p:attrNameLst>
                                          </p:cBhvr>
                                          <p:to>
                                            <p:strVal val="visible"/>
                                          </p:to>
                                        </p:set>
                                        <p:anim calcmode="lin" valueType="num">
                                          <p:cBhvr additive="base">
                                            <p:cTn id="68" dur="1000" fill="hold"/>
                                            <p:tgtEl>
                                              <p:spTgt spid="59"/>
                                            </p:tgtEl>
                                            <p:attrNameLst>
                                              <p:attrName>ppt_x</p:attrName>
                                            </p:attrNameLst>
                                          </p:cBhvr>
                                          <p:tavLst>
                                            <p:tav tm="0">
                                              <p:val>
                                                <p:strVal val="#ppt_x"/>
                                              </p:val>
                                            </p:tav>
                                            <p:tav tm="100000">
                                              <p:val>
                                                <p:strVal val="#ppt_x"/>
                                              </p:val>
                                            </p:tav>
                                          </p:tavLst>
                                        </p:anim>
                                        <p:anim calcmode="lin" valueType="num">
                                          <p:cBhvr additive="base">
                                            <p:cTn id="69" dur="1000" fill="hold"/>
                                            <p:tgtEl>
                                              <p:spTgt spid="59"/>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300"/>
                                      </p:stCondLst>
                                      <p:childTnLst>
                                        <p:set>
                                          <p:cBhvr>
                                            <p:cTn id="71" dur="1" fill="hold">
                                              <p:stCondLst>
                                                <p:cond delay="0"/>
                                              </p:stCondLst>
                                            </p:cTn>
                                            <p:tgtEl>
                                              <p:spTgt spid="62"/>
                                            </p:tgtEl>
                                            <p:attrNameLst>
                                              <p:attrName>style.visibility</p:attrName>
                                            </p:attrNameLst>
                                          </p:cBhvr>
                                          <p:to>
                                            <p:strVal val="visible"/>
                                          </p:to>
                                        </p:set>
                                        <p:anim calcmode="lin" valueType="num">
                                          <p:cBhvr additive="base">
                                            <p:cTn id="72" dur="1000" fill="hold"/>
                                            <p:tgtEl>
                                              <p:spTgt spid="62"/>
                                            </p:tgtEl>
                                            <p:attrNameLst>
                                              <p:attrName>ppt_x</p:attrName>
                                            </p:attrNameLst>
                                          </p:cBhvr>
                                          <p:tavLst>
                                            <p:tav tm="0">
                                              <p:val>
                                                <p:strVal val="#ppt_x"/>
                                              </p:val>
                                            </p:tav>
                                            <p:tav tm="100000">
                                              <p:val>
                                                <p:strVal val="#ppt_x"/>
                                              </p:val>
                                            </p:tav>
                                          </p:tavLst>
                                        </p:anim>
                                        <p:anim calcmode="lin" valueType="num">
                                          <p:cBhvr additive="base">
                                            <p:cTn id="73" dur="1000" fill="hold"/>
                                            <p:tgtEl>
                                              <p:spTgt spid="62"/>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300"/>
                                      </p:stCondLst>
                                      <p:childTnLst>
                                        <p:set>
                                          <p:cBhvr>
                                            <p:cTn id="75" dur="1" fill="hold">
                                              <p:stCondLst>
                                                <p:cond delay="0"/>
                                              </p:stCondLst>
                                            </p:cTn>
                                            <p:tgtEl>
                                              <p:spTgt spid="63"/>
                                            </p:tgtEl>
                                            <p:attrNameLst>
                                              <p:attrName>style.visibility</p:attrName>
                                            </p:attrNameLst>
                                          </p:cBhvr>
                                          <p:to>
                                            <p:strVal val="visible"/>
                                          </p:to>
                                        </p:set>
                                        <p:anim calcmode="lin" valueType="num">
                                          <p:cBhvr additive="base">
                                            <p:cTn id="76" dur="1000" fill="hold"/>
                                            <p:tgtEl>
                                              <p:spTgt spid="63"/>
                                            </p:tgtEl>
                                            <p:attrNameLst>
                                              <p:attrName>ppt_x</p:attrName>
                                            </p:attrNameLst>
                                          </p:cBhvr>
                                          <p:tavLst>
                                            <p:tav tm="0">
                                              <p:val>
                                                <p:strVal val="#ppt_x"/>
                                              </p:val>
                                            </p:tav>
                                            <p:tav tm="100000">
                                              <p:val>
                                                <p:strVal val="#ppt_x"/>
                                              </p:val>
                                            </p:tav>
                                          </p:tavLst>
                                        </p:anim>
                                        <p:anim calcmode="lin" valueType="num">
                                          <p:cBhvr additive="base">
                                            <p:cTn id="77" dur="10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4" grpId="0"/>
          <p:bldP spid="15" grpId="0"/>
          <p:bldP spid="58" grpId="0"/>
          <p:bldP spid="59" grpId="0"/>
          <p:bldP spid="62" grpId="0"/>
          <p:bldP spid="63" grpId="0"/>
          <p:bldP spid="65" grpId="0"/>
          <p:bldP spid="66" grpId="0" animBg="1"/>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lnSpc>
                <a:spcPct val="120000"/>
              </a:lnSpc>
            </a:pPr>
            <a:r>
              <a:rPr lang="zh-CN" altLang="en-US" dirty="0"/>
              <a:t>成果形式</a:t>
            </a:r>
          </a:p>
        </p:txBody>
      </p:sp>
      <p:grpSp>
        <p:nvGrpSpPr>
          <p:cNvPr id="22" name="组合 21"/>
          <p:cNvGrpSpPr/>
          <p:nvPr/>
        </p:nvGrpSpPr>
        <p:grpSpPr>
          <a:xfrm>
            <a:off x="7532429" y="4737763"/>
            <a:ext cx="2852541" cy="1142877"/>
            <a:chOff x="7630669" y="4778746"/>
            <a:chExt cx="3343469" cy="1350450"/>
          </a:xfrm>
        </p:grpSpPr>
        <p:sp>
          <p:nvSpPr>
            <p:cNvPr id="24" name="TextBox 76"/>
            <p:cNvSpPr txBox="1"/>
            <p:nvPr/>
          </p:nvSpPr>
          <p:spPr>
            <a:xfrm>
              <a:off x="7630669" y="4778746"/>
              <a:ext cx="1924446" cy="428835"/>
            </a:xfrm>
            <a:prstGeom prst="rect">
              <a:avLst/>
            </a:prstGeom>
            <a:noFill/>
          </p:spPr>
          <p:txBody>
            <a:bodyPr wrap="square" rtlCol="0">
              <a:spAutoFit/>
            </a:bodyPr>
            <a:lstStyle/>
            <a:p>
              <a:pPr>
                <a:lnSpc>
                  <a:spcPct val="120000"/>
                </a:lnSpc>
              </a:pPr>
              <a:r>
                <a:rPr lang="zh-CN" altLang="en-US" sz="1600" b="1" dirty="0">
                  <a:solidFill>
                    <a:srgbClr val="313D51"/>
                  </a:solidFill>
                  <a:latin typeface="思源黑体" panose="020B0500000000000000" pitchFamily="34" charset="-122"/>
                  <a:ea typeface="思源黑体" panose="020B0500000000000000" pitchFamily="34" charset="-122"/>
                </a:rPr>
                <a:t>成果形式四</a:t>
              </a:r>
              <a:endParaRPr lang="en-US" altLang="zh-CN" sz="1600" b="1" dirty="0">
                <a:solidFill>
                  <a:srgbClr val="313D51"/>
                </a:solidFill>
                <a:latin typeface="思源黑体" panose="020B0500000000000000" pitchFamily="34" charset="-122"/>
                <a:ea typeface="思源黑体" panose="020B0500000000000000" pitchFamily="34" charset="-122"/>
              </a:endParaRPr>
            </a:p>
          </p:txBody>
        </p:sp>
        <p:sp>
          <p:nvSpPr>
            <p:cNvPr id="25" name="文本框 24"/>
            <p:cNvSpPr txBox="1"/>
            <p:nvPr/>
          </p:nvSpPr>
          <p:spPr>
            <a:xfrm>
              <a:off x="7630670" y="5234554"/>
              <a:ext cx="3343468" cy="894642"/>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mn-ea"/>
                  <a:ea typeface="思源黑体" panose="020B0500000000000000" pitchFamily="34" charset="-122"/>
                </a:rPr>
                <a:t>详写内容</a:t>
              </a:r>
              <a:r>
                <a:rPr lang="en-US" altLang="zh-CN" sz="1200" dirty="0">
                  <a:solidFill>
                    <a:schemeClr val="tx1">
                      <a:lumMod val="65000"/>
                      <a:lumOff val="35000"/>
                    </a:schemeClr>
                  </a:solidFill>
                  <a:latin typeface="+mn-ea"/>
                  <a:ea typeface="思源黑体" panose="020B0500000000000000" pitchFamily="34" charset="-122"/>
                </a:rPr>
                <a:t>……</a:t>
              </a:r>
              <a:r>
                <a:rPr lang="zh-CN" altLang="en-US" sz="1200" dirty="0">
                  <a:solidFill>
                    <a:schemeClr val="tx1">
                      <a:lumMod val="65000"/>
                      <a:lumOff val="35000"/>
                    </a:schemeClr>
                  </a:solidFill>
                  <a:latin typeface="+mn-ea"/>
                  <a:ea typeface="思源黑体" panose="020B0500000000000000" pitchFamily="34" charset="-122"/>
                </a:rPr>
                <a:t>点击输入本栏的具体文字，简明扼要的说明分项内容，此为概念图解，请根据您的具体内容</a:t>
              </a:r>
              <a:endParaRPr lang="en-US" altLang="zh-CN" sz="1200" dirty="0">
                <a:solidFill>
                  <a:schemeClr val="tx1">
                    <a:lumMod val="65000"/>
                    <a:lumOff val="35000"/>
                  </a:schemeClr>
                </a:solidFill>
                <a:latin typeface="+mn-ea"/>
                <a:ea typeface="思源黑体" panose="020B0500000000000000" pitchFamily="34" charset="-122"/>
              </a:endParaRPr>
            </a:p>
          </p:txBody>
        </p:sp>
      </p:grpSp>
      <p:grpSp>
        <p:nvGrpSpPr>
          <p:cNvPr id="26" name="组合 25"/>
          <p:cNvGrpSpPr/>
          <p:nvPr/>
        </p:nvGrpSpPr>
        <p:grpSpPr>
          <a:xfrm>
            <a:off x="1541417" y="2024600"/>
            <a:ext cx="2994273" cy="1142880"/>
            <a:chOff x="1334203" y="1233230"/>
            <a:chExt cx="3715966" cy="1350452"/>
          </a:xfrm>
        </p:grpSpPr>
        <p:sp>
          <p:nvSpPr>
            <p:cNvPr id="27" name="TextBox 76"/>
            <p:cNvSpPr txBox="1"/>
            <p:nvPr/>
          </p:nvSpPr>
          <p:spPr>
            <a:xfrm>
              <a:off x="2826474" y="1233230"/>
              <a:ext cx="2223695" cy="425501"/>
            </a:xfrm>
            <a:prstGeom prst="rect">
              <a:avLst/>
            </a:prstGeom>
            <a:noFill/>
          </p:spPr>
          <p:txBody>
            <a:bodyPr wrap="square" rtlCol="0">
              <a:spAutoFit/>
            </a:bodyPr>
            <a:lstStyle>
              <a:defPPr>
                <a:defRPr lang="zh-CN"/>
              </a:defPPr>
              <a:lvl1pPr algn="r">
                <a:defRPr b="1">
                  <a:solidFill>
                    <a:schemeClr val="tx2"/>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rgbClr val="313D51"/>
                  </a:solidFill>
                  <a:latin typeface="+mn-ea"/>
                  <a:ea typeface="思源黑体" panose="020B0500000000000000" pitchFamily="34" charset="-122"/>
                </a:rPr>
                <a:t>成果形式一</a:t>
              </a:r>
              <a:endParaRPr lang="en-US" altLang="zh-CN" sz="1600" dirty="0">
                <a:solidFill>
                  <a:srgbClr val="313D51"/>
                </a:solidFill>
                <a:latin typeface="+mn-ea"/>
                <a:ea typeface="思源黑体" panose="020B0500000000000000" pitchFamily="34" charset="-122"/>
              </a:endParaRPr>
            </a:p>
          </p:txBody>
        </p:sp>
        <p:sp>
          <p:nvSpPr>
            <p:cNvPr id="28" name="文本框 27"/>
            <p:cNvSpPr txBox="1"/>
            <p:nvPr/>
          </p:nvSpPr>
          <p:spPr>
            <a:xfrm>
              <a:off x="1334203" y="1689040"/>
              <a:ext cx="3715965" cy="894642"/>
            </a:xfrm>
            <a:prstGeom prst="rect">
              <a:avLst/>
            </a:prstGeom>
            <a:noFill/>
          </p:spPr>
          <p:txBody>
            <a:bodyPr wrap="square" rtlCol="0">
              <a:spAutoFit/>
            </a:bodyPr>
            <a:lstStyle>
              <a:defPPr>
                <a:defRPr lang="zh-CN"/>
              </a:defPPr>
              <a:lvl1pPr algn="r">
                <a:lnSpc>
                  <a:spcPct val="130000"/>
                </a:lnSpc>
                <a:defRPr sz="1400">
                  <a:solidFill>
                    <a:schemeClr val="bg2">
                      <a:lumMod val="2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mn-ea"/>
                  <a:ea typeface="思源黑体" panose="020B0500000000000000" pitchFamily="34" charset="-122"/>
                </a:rPr>
                <a:t>详写内容</a:t>
              </a:r>
              <a:r>
                <a:rPr lang="en-US" altLang="zh-CN" sz="1200" dirty="0">
                  <a:solidFill>
                    <a:schemeClr val="tx1">
                      <a:lumMod val="65000"/>
                      <a:lumOff val="35000"/>
                    </a:schemeClr>
                  </a:solidFill>
                  <a:latin typeface="+mn-ea"/>
                  <a:ea typeface="思源黑体" panose="020B0500000000000000" pitchFamily="34" charset="-122"/>
                </a:rPr>
                <a:t>……</a:t>
              </a:r>
              <a:r>
                <a:rPr lang="zh-CN" altLang="en-US" sz="1200" dirty="0">
                  <a:solidFill>
                    <a:schemeClr val="tx1">
                      <a:lumMod val="65000"/>
                      <a:lumOff val="35000"/>
                    </a:schemeClr>
                  </a:solidFill>
                  <a:latin typeface="+mn-ea"/>
                  <a:ea typeface="思源黑体" panose="020B0500000000000000" pitchFamily="34" charset="-122"/>
                </a:rPr>
                <a:t>点击输入本栏的具体文字简明扼要的说明分项内容，此为概念图解，请根据您的具体内容</a:t>
              </a:r>
              <a:endParaRPr lang="en-US" altLang="zh-CN" sz="1200" dirty="0">
                <a:solidFill>
                  <a:schemeClr val="tx1">
                    <a:lumMod val="65000"/>
                    <a:lumOff val="35000"/>
                  </a:schemeClr>
                </a:solidFill>
                <a:latin typeface="+mn-ea"/>
                <a:ea typeface="思源黑体" panose="020B0500000000000000" pitchFamily="34" charset="-122"/>
              </a:endParaRPr>
            </a:p>
          </p:txBody>
        </p:sp>
      </p:grpSp>
      <p:grpSp>
        <p:nvGrpSpPr>
          <p:cNvPr id="29" name="组合 28"/>
          <p:cNvGrpSpPr/>
          <p:nvPr/>
        </p:nvGrpSpPr>
        <p:grpSpPr>
          <a:xfrm>
            <a:off x="7532430" y="2024600"/>
            <a:ext cx="2852541" cy="1142877"/>
            <a:chOff x="7630668" y="1233230"/>
            <a:chExt cx="3343470" cy="1350447"/>
          </a:xfrm>
        </p:grpSpPr>
        <p:sp>
          <p:nvSpPr>
            <p:cNvPr id="30" name="TextBox 76"/>
            <p:cNvSpPr txBox="1"/>
            <p:nvPr/>
          </p:nvSpPr>
          <p:spPr>
            <a:xfrm>
              <a:off x="7630668" y="1233230"/>
              <a:ext cx="2096021" cy="428834"/>
            </a:xfrm>
            <a:prstGeom prst="rect">
              <a:avLst/>
            </a:prstGeom>
            <a:noFill/>
          </p:spPr>
          <p:txBody>
            <a:bodyPr wrap="square" rtlCol="0">
              <a:spAutoFit/>
            </a:bodyPr>
            <a:lstStyle/>
            <a:p>
              <a:pPr>
                <a:lnSpc>
                  <a:spcPct val="120000"/>
                </a:lnSpc>
              </a:pPr>
              <a:r>
                <a:rPr lang="zh-CN" altLang="en-US" sz="1600" b="1" dirty="0">
                  <a:solidFill>
                    <a:srgbClr val="313D51"/>
                  </a:solidFill>
                  <a:latin typeface="思源黑体" panose="020B0500000000000000" pitchFamily="34" charset="-122"/>
                  <a:ea typeface="思源黑体" panose="020B0500000000000000" pitchFamily="34" charset="-122"/>
                </a:rPr>
                <a:t>成果形式二</a:t>
              </a:r>
              <a:endParaRPr lang="en-US" altLang="zh-CN" sz="1600" b="1" dirty="0">
                <a:solidFill>
                  <a:srgbClr val="313D51"/>
                </a:solidFill>
                <a:latin typeface="思源黑体" panose="020B0500000000000000" pitchFamily="34" charset="-122"/>
                <a:ea typeface="思源黑体" panose="020B0500000000000000" pitchFamily="34" charset="-122"/>
              </a:endParaRPr>
            </a:p>
          </p:txBody>
        </p:sp>
        <p:sp>
          <p:nvSpPr>
            <p:cNvPr id="34" name="文本框 33"/>
            <p:cNvSpPr txBox="1"/>
            <p:nvPr/>
          </p:nvSpPr>
          <p:spPr>
            <a:xfrm>
              <a:off x="7630669" y="1689036"/>
              <a:ext cx="3343469" cy="894641"/>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mn-ea"/>
                  <a:ea typeface="思源黑体" panose="020B0500000000000000" pitchFamily="34" charset="-122"/>
                </a:rPr>
                <a:t>详写内容</a:t>
              </a:r>
              <a:r>
                <a:rPr lang="en-US" altLang="zh-CN" sz="1200" dirty="0">
                  <a:solidFill>
                    <a:schemeClr val="tx1">
                      <a:lumMod val="65000"/>
                      <a:lumOff val="35000"/>
                    </a:schemeClr>
                  </a:solidFill>
                  <a:latin typeface="+mn-ea"/>
                  <a:ea typeface="思源黑体" panose="020B0500000000000000" pitchFamily="34" charset="-122"/>
                </a:rPr>
                <a:t>……</a:t>
              </a:r>
              <a:r>
                <a:rPr lang="zh-CN" altLang="en-US" sz="1200" dirty="0">
                  <a:solidFill>
                    <a:schemeClr val="tx1">
                      <a:lumMod val="65000"/>
                      <a:lumOff val="35000"/>
                    </a:schemeClr>
                  </a:solidFill>
                  <a:latin typeface="+mn-ea"/>
                  <a:ea typeface="思源黑体" panose="020B0500000000000000" pitchFamily="34" charset="-122"/>
                </a:rPr>
                <a:t>点击输入本栏的具体文字，简明扼要的说明分项内容，此为概念图解，请根据您的具体内容</a:t>
              </a:r>
              <a:endParaRPr lang="en-US" altLang="zh-CN" sz="1200" dirty="0">
                <a:solidFill>
                  <a:schemeClr val="tx1">
                    <a:lumMod val="65000"/>
                    <a:lumOff val="35000"/>
                  </a:schemeClr>
                </a:solidFill>
                <a:latin typeface="+mn-ea"/>
                <a:ea typeface="思源黑体" panose="020B0500000000000000" pitchFamily="34" charset="-122"/>
              </a:endParaRPr>
            </a:p>
          </p:txBody>
        </p:sp>
      </p:grpSp>
      <p:grpSp>
        <p:nvGrpSpPr>
          <p:cNvPr id="36" name="组合 35"/>
          <p:cNvGrpSpPr/>
          <p:nvPr/>
        </p:nvGrpSpPr>
        <p:grpSpPr>
          <a:xfrm>
            <a:off x="1569759" y="4737773"/>
            <a:ext cx="2965932" cy="1142879"/>
            <a:chOff x="1369374" y="4778746"/>
            <a:chExt cx="3680794" cy="1350449"/>
          </a:xfrm>
        </p:grpSpPr>
        <p:sp>
          <p:nvSpPr>
            <p:cNvPr id="40" name="TextBox 76"/>
            <p:cNvSpPr txBox="1"/>
            <p:nvPr/>
          </p:nvSpPr>
          <p:spPr>
            <a:xfrm>
              <a:off x="2570782" y="4778746"/>
              <a:ext cx="2479386" cy="428834"/>
            </a:xfrm>
            <a:prstGeom prst="rect">
              <a:avLst/>
            </a:prstGeom>
            <a:noFill/>
          </p:spPr>
          <p:txBody>
            <a:bodyPr wrap="square" rtlCol="0">
              <a:spAutoFit/>
            </a:bodyPr>
            <a:lstStyle/>
            <a:p>
              <a:pPr algn="r">
                <a:lnSpc>
                  <a:spcPct val="120000"/>
                </a:lnSpc>
              </a:pPr>
              <a:r>
                <a:rPr lang="zh-CN" altLang="en-US" sz="1600" b="1" dirty="0">
                  <a:solidFill>
                    <a:srgbClr val="313D51"/>
                  </a:solidFill>
                  <a:latin typeface="思源黑体" panose="020B0500000000000000" pitchFamily="34" charset="-122"/>
                  <a:ea typeface="思源黑体" panose="020B0500000000000000" pitchFamily="34" charset="-122"/>
                </a:rPr>
                <a:t>成果形式三</a:t>
              </a:r>
              <a:endParaRPr lang="en-US" altLang="zh-CN" sz="1600" b="1" dirty="0">
                <a:solidFill>
                  <a:srgbClr val="313D51"/>
                </a:solidFill>
                <a:latin typeface="思源黑体" panose="020B0500000000000000" pitchFamily="34" charset="-122"/>
                <a:ea typeface="思源黑体" panose="020B0500000000000000" pitchFamily="34" charset="-122"/>
              </a:endParaRPr>
            </a:p>
          </p:txBody>
        </p:sp>
        <p:sp>
          <p:nvSpPr>
            <p:cNvPr id="41" name="文本框 40"/>
            <p:cNvSpPr txBox="1"/>
            <p:nvPr/>
          </p:nvSpPr>
          <p:spPr>
            <a:xfrm>
              <a:off x="1369374" y="5234554"/>
              <a:ext cx="3680794" cy="894641"/>
            </a:xfrm>
            <a:prstGeom prst="rect">
              <a:avLst/>
            </a:prstGeom>
            <a:noFill/>
          </p:spPr>
          <p:txBody>
            <a:bodyPr wrap="square" rtlCol="0">
              <a:spAutoFit/>
            </a:bodyPr>
            <a:lstStyle>
              <a:defPPr>
                <a:defRPr lang="zh-CN"/>
              </a:defPPr>
              <a:lvl1pPr algn="just">
                <a:lnSpc>
                  <a:spcPct val="100000"/>
                </a:lnSpc>
                <a:defRPr sz="1600">
                  <a:solidFill>
                    <a:schemeClr val="bg2">
                      <a:lumMod val="25000"/>
                    </a:schemeClr>
                  </a:solidFill>
                  <a:latin typeface="微软雅黑" panose="020B0503020204020204" pitchFamily="34" charset="-122"/>
                  <a:ea typeface="微软雅黑" panose="020B0503020204020204" pitchFamily="34" charset="-122"/>
                </a:defRPr>
              </a:lvl1pPr>
            </a:lstStyle>
            <a:p>
              <a:pPr algn="r">
                <a:lnSpc>
                  <a:spcPct val="120000"/>
                </a:lnSpc>
              </a:pPr>
              <a:r>
                <a:rPr lang="zh-CN" altLang="en-US" sz="1200" dirty="0">
                  <a:solidFill>
                    <a:schemeClr val="tx1">
                      <a:lumMod val="65000"/>
                      <a:lumOff val="35000"/>
                    </a:schemeClr>
                  </a:solidFill>
                  <a:latin typeface="+mn-ea"/>
                  <a:ea typeface="思源黑体" panose="020B0500000000000000" pitchFamily="34" charset="-122"/>
                </a:rPr>
                <a:t>详写内容</a:t>
              </a:r>
              <a:r>
                <a:rPr lang="en-US" altLang="zh-CN" sz="1200" dirty="0">
                  <a:solidFill>
                    <a:schemeClr val="tx1">
                      <a:lumMod val="65000"/>
                      <a:lumOff val="35000"/>
                    </a:schemeClr>
                  </a:solidFill>
                  <a:latin typeface="+mn-ea"/>
                  <a:ea typeface="思源黑体" panose="020B0500000000000000" pitchFamily="34" charset="-122"/>
                </a:rPr>
                <a:t>……</a:t>
              </a:r>
              <a:r>
                <a:rPr lang="zh-CN" altLang="en-US" sz="1200" dirty="0">
                  <a:solidFill>
                    <a:schemeClr val="tx1">
                      <a:lumMod val="65000"/>
                      <a:lumOff val="35000"/>
                    </a:schemeClr>
                  </a:solidFill>
                  <a:latin typeface="+mn-ea"/>
                  <a:ea typeface="思源黑体" panose="020B0500000000000000" pitchFamily="34" charset="-122"/>
                </a:rPr>
                <a:t>点击输入本栏的具体文字简明扼要的说明分项内容，此为概念图解，请根据您的具体内容</a:t>
              </a:r>
              <a:endParaRPr lang="en-US" altLang="zh-CN" sz="1200" dirty="0">
                <a:solidFill>
                  <a:schemeClr val="tx1">
                    <a:lumMod val="65000"/>
                    <a:lumOff val="35000"/>
                  </a:schemeClr>
                </a:solidFill>
                <a:latin typeface="+mn-ea"/>
                <a:ea typeface="思源黑体" panose="020B0500000000000000" pitchFamily="34" charset="-122"/>
              </a:endParaRPr>
            </a:p>
          </p:txBody>
        </p:sp>
      </p:grpSp>
      <p:grpSp>
        <p:nvGrpSpPr>
          <p:cNvPr id="42" name="组合 41"/>
          <p:cNvGrpSpPr/>
          <p:nvPr/>
        </p:nvGrpSpPr>
        <p:grpSpPr>
          <a:xfrm>
            <a:off x="4479494" y="2560345"/>
            <a:ext cx="3031650" cy="3041200"/>
            <a:chOff x="4294766" y="2006319"/>
            <a:chExt cx="3643450" cy="3654930"/>
          </a:xfrm>
        </p:grpSpPr>
        <p:sp>
          <p:nvSpPr>
            <p:cNvPr id="47" name="任意多边形 23"/>
            <p:cNvSpPr/>
            <p:nvPr/>
          </p:nvSpPr>
          <p:spPr>
            <a:xfrm rot="5400000" flipV="1">
              <a:off x="5818392" y="2006318"/>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latin typeface="思源黑体" panose="020B0500000000000000" pitchFamily="34" charset="-122"/>
                <a:ea typeface="思源黑体" panose="020B0500000000000000" pitchFamily="34" charset="-122"/>
              </a:endParaRPr>
            </a:p>
          </p:txBody>
        </p:sp>
        <p:sp>
          <p:nvSpPr>
            <p:cNvPr id="48" name="任意多边形 24"/>
            <p:cNvSpPr/>
            <p:nvPr/>
          </p:nvSpPr>
          <p:spPr>
            <a:xfrm rot="16200000" flipH="1" flipV="1">
              <a:off x="4294767" y="2006318"/>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latin typeface="思源黑体" panose="020B0500000000000000" pitchFamily="34" charset="-122"/>
                <a:ea typeface="思源黑体" panose="020B0500000000000000" pitchFamily="34" charset="-122"/>
              </a:endParaRPr>
            </a:p>
          </p:txBody>
        </p:sp>
        <p:sp>
          <p:nvSpPr>
            <p:cNvPr id="49" name="任意多边形 25"/>
            <p:cNvSpPr/>
            <p:nvPr/>
          </p:nvSpPr>
          <p:spPr>
            <a:xfrm rot="5400000" flipH="1" flipV="1">
              <a:off x="5818392" y="3541424"/>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latin typeface="思源黑体" panose="020B0500000000000000" pitchFamily="34" charset="-122"/>
                <a:ea typeface="思源黑体" panose="020B0500000000000000" pitchFamily="34" charset="-122"/>
              </a:endParaRPr>
            </a:p>
          </p:txBody>
        </p:sp>
        <p:sp>
          <p:nvSpPr>
            <p:cNvPr id="50" name="任意多边形 26"/>
            <p:cNvSpPr/>
            <p:nvPr/>
          </p:nvSpPr>
          <p:spPr>
            <a:xfrm rot="16200000" flipV="1">
              <a:off x="4294767" y="3541424"/>
              <a:ext cx="2119824" cy="2119825"/>
            </a:xfrm>
            <a:custGeom>
              <a:avLst/>
              <a:gdLst>
                <a:gd name="connsiteX0" fmla="*/ 0 w 2286000"/>
                <a:gd name="connsiteY0" fmla="*/ 0 h 2286000"/>
                <a:gd name="connsiteX1" fmla="*/ 2286000 w 2286000"/>
                <a:gd name="connsiteY1" fmla="*/ 2286000 h 2286000"/>
                <a:gd name="connsiteX2" fmla="*/ 1638300 w 2286000"/>
                <a:gd name="connsiteY2" fmla="*/ 2286000 h 2286000"/>
                <a:gd name="connsiteX3" fmla="*/ 0 w 2286000"/>
                <a:gd name="connsiteY3" fmla="*/ 647700 h 2286000"/>
              </a:gdLst>
              <a:ahLst/>
              <a:cxnLst>
                <a:cxn ang="0">
                  <a:pos x="connsiteX0" y="connsiteY0"/>
                </a:cxn>
                <a:cxn ang="0">
                  <a:pos x="connsiteX1" y="connsiteY1"/>
                </a:cxn>
                <a:cxn ang="0">
                  <a:pos x="connsiteX2" y="connsiteY2"/>
                </a:cxn>
                <a:cxn ang="0">
                  <a:pos x="connsiteX3" y="connsiteY3"/>
                </a:cxn>
              </a:cxnLst>
              <a:rect l="l" t="t" r="r" b="b"/>
              <a:pathLst>
                <a:path w="2286000" h="2286000">
                  <a:moveTo>
                    <a:pt x="0" y="0"/>
                  </a:moveTo>
                  <a:cubicBezTo>
                    <a:pt x="1262523" y="0"/>
                    <a:pt x="2286000" y="1023477"/>
                    <a:pt x="2286000" y="2286000"/>
                  </a:cubicBezTo>
                  <a:lnTo>
                    <a:pt x="1638300" y="2286000"/>
                  </a:lnTo>
                  <a:cubicBezTo>
                    <a:pt x="1638300" y="1381192"/>
                    <a:pt x="904808" y="647700"/>
                    <a:pt x="0" y="647700"/>
                  </a:cubicBezTo>
                  <a:close/>
                </a:path>
              </a:pathLst>
            </a:custGeom>
            <a:solidFill>
              <a:srgbClr val="244C89"/>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nSpc>
                  <a:spcPct val="120000"/>
                </a:lnSpc>
                <a:spcBef>
                  <a:spcPct val="0"/>
                </a:spcBef>
                <a:buChar char="•"/>
              </a:pPr>
              <a:endParaRPr lang="zh-CN" altLang="en-US" sz="1600" dirty="0">
                <a:solidFill>
                  <a:srgbClr val="433D3C"/>
                </a:solidFill>
                <a:latin typeface="思源黑体" panose="020B0500000000000000" pitchFamily="34" charset="-122"/>
                <a:ea typeface="思源黑体" panose="020B0500000000000000" pitchFamily="34" charset="-122"/>
              </a:endParaRPr>
            </a:p>
          </p:txBody>
        </p:sp>
        <p:sp>
          <p:nvSpPr>
            <p:cNvPr id="51" name="TextBox 83"/>
            <p:cNvSpPr txBox="1"/>
            <p:nvPr/>
          </p:nvSpPr>
          <p:spPr>
            <a:xfrm>
              <a:off x="5660603" y="3385552"/>
              <a:ext cx="880609" cy="909923"/>
            </a:xfrm>
            <a:prstGeom prst="rect">
              <a:avLst/>
            </a:prstGeom>
            <a:noFill/>
            <a:ln w="28575">
              <a:noFill/>
            </a:ln>
          </p:spPr>
          <p:txBody>
            <a:bodyPr wrap="square" rtlCol="0">
              <a:spAutoFit/>
            </a:bodyPr>
            <a:lstStyle>
              <a:defPPr>
                <a:defRPr lang="zh-CN"/>
              </a:defPPr>
              <a:lvl1pPr>
                <a:defRPr b="1">
                  <a:solidFill>
                    <a:schemeClr val="tx2"/>
                  </a:solidFill>
                  <a:latin typeface="微软雅黑" panose="020B0503020204020204" pitchFamily="34" charset="-122"/>
                  <a:ea typeface="微软雅黑" panose="020B0503020204020204" pitchFamily="34" charset="-122"/>
                </a:defRPr>
              </a:lvl1pPr>
            </a:lstStyle>
            <a:p>
              <a:pPr algn="ctr">
                <a:lnSpc>
                  <a:spcPct val="120000"/>
                </a:lnSpc>
              </a:pPr>
              <a:r>
                <a:rPr lang="zh-CN" altLang="en-US" dirty="0">
                  <a:solidFill>
                    <a:srgbClr val="313D51"/>
                  </a:solidFill>
                  <a:latin typeface="思源黑体" panose="020B0500000000000000" pitchFamily="34" charset="-122"/>
                  <a:ea typeface="思源黑体" panose="020B0500000000000000" pitchFamily="34" charset="-122"/>
                </a:rPr>
                <a:t>研究成果</a:t>
              </a:r>
            </a:p>
          </p:txBody>
        </p:sp>
        <p:sp>
          <p:nvSpPr>
            <p:cNvPr id="52" name="Oval 10"/>
            <p:cNvSpPr>
              <a:spLocks noChangeArrowheads="1"/>
            </p:cNvSpPr>
            <p:nvPr/>
          </p:nvSpPr>
          <p:spPr bwMode="auto">
            <a:xfrm>
              <a:off x="5878795" y="2109857"/>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latin typeface="思源黑体" panose="020B0500000000000000" pitchFamily="34" charset="-122"/>
                  <a:ea typeface="思源黑体" panose="020B0500000000000000" pitchFamily="34" charset="-122"/>
                </a:rPr>
                <a:t>1</a:t>
              </a:r>
              <a:endParaRPr lang="zh-CN" altLang="en-US" sz="1100" b="1" dirty="0">
                <a:solidFill>
                  <a:srgbClr val="433D3C"/>
                </a:solidFill>
                <a:latin typeface="思源黑体" panose="020B0500000000000000" pitchFamily="34" charset="-122"/>
                <a:ea typeface="思源黑体" panose="020B0500000000000000" pitchFamily="34" charset="-122"/>
              </a:endParaRPr>
            </a:p>
          </p:txBody>
        </p:sp>
        <p:sp>
          <p:nvSpPr>
            <p:cNvPr id="53" name="Oval 10"/>
            <p:cNvSpPr>
              <a:spLocks noChangeArrowheads="1"/>
            </p:cNvSpPr>
            <p:nvPr/>
          </p:nvSpPr>
          <p:spPr bwMode="auto">
            <a:xfrm>
              <a:off x="7439592" y="3657964"/>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latin typeface="思源黑体" panose="020B0500000000000000" pitchFamily="34" charset="-122"/>
                  <a:ea typeface="思源黑体" panose="020B0500000000000000" pitchFamily="34" charset="-122"/>
                </a:rPr>
                <a:t>2</a:t>
              </a:r>
              <a:endParaRPr lang="zh-CN" altLang="en-US" sz="1100" b="1" dirty="0">
                <a:solidFill>
                  <a:srgbClr val="433D3C"/>
                </a:solidFill>
                <a:latin typeface="思源黑体" panose="020B0500000000000000" pitchFamily="34" charset="-122"/>
                <a:ea typeface="思源黑体" panose="020B0500000000000000" pitchFamily="34" charset="-122"/>
              </a:endParaRPr>
            </a:p>
          </p:txBody>
        </p:sp>
        <p:sp>
          <p:nvSpPr>
            <p:cNvPr id="54" name="Oval 10"/>
            <p:cNvSpPr>
              <a:spLocks noChangeArrowheads="1"/>
            </p:cNvSpPr>
            <p:nvPr/>
          </p:nvSpPr>
          <p:spPr bwMode="auto">
            <a:xfrm>
              <a:off x="5929551" y="5180694"/>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latin typeface="思源黑体" panose="020B0500000000000000" pitchFamily="34" charset="-122"/>
                  <a:ea typeface="思源黑体" panose="020B0500000000000000" pitchFamily="34" charset="-122"/>
                </a:rPr>
                <a:t>3</a:t>
              </a:r>
              <a:endParaRPr lang="zh-CN" altLang="en-US" sz="1100" b="1" dirty="0">
                <a:solidFill>
                  <a:srgbClr val="433D3C"/>
                </a:solidFill>
                <a:latin typeface="思源黑体" panose="020B0500000000000000" pitchFamily="34" charset="-122"/>
                <a:ea typeface="思源黑体" panose="020B0500000000000000" pitchFamily="34" charset="-122"/>
              </a:endParaRPr>
            </a:p>
          </p:txBody>
        </p:sp>
        <p:sp>
          <p:nvSpPr>
            <p:cNvPr id="55" name="Oval 10"/>
            <p:cNvSpPr>
              <a:spLocks noChangeArrowheads="1"/>
            </p:cNvSpPr>
            <p:nvPr/>
          </p:nvSpPr>
          <p:spPr bwMode="auto">
            <a:xfrm>
              <a:off x="4406821" y="3657964"/>
              <a:ext cx="366598" cy="366598"/>
            </a:xfrm>
            <a:prstGeom prst="ellipse">
              <a:avLst/>
            </a:prstGeom>
            <a:solidFill>
              <a:schemeClr val="bg2"/>
            </a:solidFill>
            <a:ln w="28575">
              <a:noFill/>
            </a:ln>
          </p:spPr>
          <p:txBody>
            <a:bodyPr vert="horz" wrap="square" lIns="91440" tIns="45720" rIns="91440" bIns="45720" numCol="1" anchor="t" anchorCtr="0" compatLnSpc="1"/>
            <a:lstStyle/>
            <a:p>
              <a:pPr algn="ctr">
                <a:lnSpc>
                  <a:spcPct val="120000"/>
                </a:lnSpc>
              </a:pPr>
              <a:r>
                <a:rPr lang="en-US" altLang="zh-CN" sz="1100" b="1" dirty="0">
                  <a:solidFill>
                    <a:srgbClr val="433D3C"/>
                  </a:solidFill>
                  <a:latin typeface="思源黑体" panose="020B0500000000000000" pitchFamily="34" charset="-122"/>
                  <a:ea typeface="思源黑体" panose="020B0500000000000000" pitchFamily="34" charset="-122"/>
                </a:rPr>
                <a:t>4</a:t>
              </a:r>
              <a:endParaRPr lang="zh-CN" altLang="en-US" sz="1100" b="1" dirty="0">
                <a:solidFill>
                  <a:srgbClr val="433D3C"/>
                </a:solidFill>
                <a:latin typeface="思源黑体" panose="020B0500000000000000" pitchFamily="34" charset="-122"/>
                <a:ea typeface="思源黑体" panose="020B0500000000000000" pitchFamily="34" charset="-122"/>
              </a:endParaRPr>
            </a:p>
          </p:txBody>
        </p:sp>
      </p:grpSp>
    </p:spTree>
    <p:extLst>
      <p:ext uri="{BB962C8B-B14F-4D97-AF65-F5344CB8AC3E}">
        <p14:creationId xmlns:p14="http://schemas.microsoft.com/office/powerpoint/2010/main" val="11174054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additive="base">
                                        <p:cTn id="14" dur="500" fill="hold"/>
                                        <p:tgtEl>
                                          <p:spTgt spid="26"/>
                                        </p:tgtEl>
                                        <p:attrNameLst>
                                          <p:attrName>ppt_x</p:attrName>
                                        </p:attrNameLst>
                                      </p:cBhvr>
                                      <p:tavLst>
                                        <p:tav tm="0">
                                          <p:val>
                                            <p:strVal val="#ppt_x"/>
                                          </p:val>
                                        </p:tav>
                                        <p:tav tm="100000">
                                          <p:val>
                                            <p:strVal val="#ppt_x"/>
                                          </p:val>
                                        </p:tav>
                                      </p:tavLst>
                                    </p:anim>
                                    <p:anim calcmode="lin" valueType="num">
                                      <p:cBhvr additive="base">
                                        <p:cTn id="15" dur="500" fill="hold"/>
                                        <p:tgtEl>
                                          <p:spTgt spid="26"/>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ppt_x"/>
                                          </p:val>
                                        </p:tav>
                                        <p:tav tm="100000">
                                          <p:val>
                                            <p:strVal val="#ppt_x"/>
                                          </p:val>
                                        </p:tav>
                                      </p:tavLst>
                                    </p:anim>
                                    <p:anim calcmode="lin" valueType="num">
                                      <p:cBhvr additive="base">
                                        <p:cTn id="19" dur="500" fill="hold"/>
                                        <p:tgtEl>
                                          <p:spTgt spid="29"/>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ppt_x"/>
                                          </p:val>
                                        </p:tav>
                                        <p:tav tm="100000">
                                          <p:val>
                                            <p:strVal val="#ppt_x"/>
                                          </p:val>
                                        </p:tav>
                                      </p:tavLst>
                                    </p:anim>
                                    <p:anim calcmode="lin" valueType="num">
                                      <p:cBhvr additive="base">
                                        <p:cTn id="23" dur="500" fill="hold"/>
                                        <p:tgtEl>
                                          <p:spTgt spid="22"/>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additive="base">
                                        <p:cTn id="26" dur="500" fill="hold"/>
                                        <p:tgtEl>
                                          <p:spTgt spid="36"/>
                                        </p:tgtEl>
                                        <p:attrNameLst>
                                          <p:attrName>ppt_x</p:attrName>
                                        </p:attrNameLst>
                                      </p:cBhvr>
                                      <p:tavLst>
                                        <p:tav tm="0">
                                          <p:val>
                                            <p:strVal val="#ppt_x"/>
                                          </p:val>
                                        </p:tav>
                                        <p:tav tm="100000">
                                          <p:val>
                                            <p:strVal val="#ppt_x"/>
                                          </p:val>
                                        </p:tav>
                                      </p:tavLst>
                                    </p:anim>
                                    <p:anim calcmode="lin" valueType="num">
                                      <p:cBhvr additive="base">
                                        <p:cTn id="27"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2132" y="761700"/>
            <a:ext cx="4023264" cy="456129"/>
          </a:xfrm>
        </p:spPr>
        <p:txBody>
          <a:bodyPr/>
          <a:lstStyle/>
          <a:p>
            <a:pPr>
              <a:lnSpc>
                <a:spcPct val="120000"/>
              </a:lnSpc>
            </a:pPr>
            <a:r>
              <a:rPr lang="zh-CN" altLang="en-US" dirty="0"/>
              <a:t>应用领域</a:t>
            </a:r>
          </a:p>
        </p:txBody>
      </p:sp>
      <p:pic>
        <p:nvPicPr>
          <p:cNvPr id="15" name="Picture 2" descr="D:\快盘\培训PPT\咸安PPT制作培训教程\导出\平板.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4346" y="2366683"/>
            <a:ext cx="3989720" cy="3161884"/>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组合 15"/>
          <p:cNvGrpSpPr/>
          <p:nvPr/>
        </p:nvGrpSpPr>
        <p:grpSpPr>
          <a:xfrm>
            <a:off x="1527975" y="2213539"/>
            <a:ext cx="4496308" cy="867930"/>
            <a:chOff x="1007084" y="1225382"/>
            <a:chExt cx="5440787" cy="1050244"/>
          </a:xfrm>
        </p:grpSpPr>
        <p:sp>
          <p:nvSpPr>
            <p:cNvPr id="17" name="Oval 17"/>
            <p:cNvSpPr>
              <a:spLocks noChangeArrowheads="1"/>
            </p:cNvSpPr>
            <p:nvPr/>
          </p:nvSpPr>
          <p:spPr bwMode="auto">
            <a:xfrm>
              <a:off x="1007084" y="1372699"/>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1</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18" name="矩形 17"/>
            <p:cNvSpPr/>
            <p:nvPr/>
          </p:nvSpPr>
          <p:spPr>
            <a:xfrm>
              <a:off x="1808363" y="1225382"/>
              <a:ext cx="4639508" cy="10502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zh-CN" altLang="en-US"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添加标题文字</a:t>
              </a:r>
              <a:endPar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endParaRPr>
            </a:p>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坚持入门、中端、高端三款产品同步发力，满足不同层次需求的消费者的理念。</a:t>
              </a:r>
            </a:p>
          </p:txBody>
        </p:sp>
      </p:grpSp>
      <p:grpSp>
        <p:nvGrpSpPr>
          <p:cNvPr id="19" name="组合 18"/>
          <p:cNvGrpSpPr/>
          <p:nvPr/>
        </p:nvGrpSpPr>
        <p:grpSpPr>
          <a:xfrm>
            <a:off x="1527975" y="3533877"/>
            <a:ext cx="4496308" cy="867930"/>
            <a:chOff x="1007084" y="2748997"/>
            <a:chExt cx="5440787" cy="1050245"/>
          </a:xfrm>
        </p:grpSpPr>
        <p:sp>
          <p:nvSpPr>
            <p:cNvPr id="20" name="Oval 17"/>
            <p:cNvSpPr>
              <a:spLocks noChangeArrowheads="1"/>
            </p:cNvSpPr>
            <p:nvPr/>
          </p:nvSpPr>
          <p:spPr bwMode="auto">
            <a:xfrm>
              <a:off x="1007084" y="2925107"/>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2</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21" name="矩形 20"/>
            <p:cNvSpPr/>
            <p:nvPr/>
          </p:nvSpPr>
          <p:spPr>
            <a:xfrm>
              <a:off x="1808363" y="2748997"/>
              <a:ext cx="4639508" cy="10502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zh-CN" altLang="en-US"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添加标题文字</a:t>
              </a:r>
              <a:endPar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endParaRPr>
            </a:p>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在某某市场方面继续发力，在未来三年培养成公司主要收入来源。</a:t>
              </a:r>
            </a:p>
          </p:txBody>
        </p:sp>
      </p:grpSp>
      <p:grpSp>
        <p:nvGrpSpPr>
          <p:cNvPr id="22" name="组合 21"/>
          <p:cNvGrpSpPr/>
          <p:nvPr/>
        </p:nvGrpSpPr>
        <p:grpSpPr>
          <a:xfrm>
            <a:off x="1527975" y="4854215"/>
            <a:ext cx="4361838" cy="867930"/>
            <a:chOff x="1007084" y="4355902"/>
            <a:chExt cx="5278071" cy="1050246"/>
          </a:xfrm>
        </p:grpSpPr>
        <p:sp>
          <p:nvSpPr>
            <p:cNvPr id="23" name="Oval 17"/>
            <p:cNvSpPr>
              <a:spLocks noChangeArrowheads="1"/>
            </p:cNvSpPr>
            <p:nvPr/>
          </p:nvSpPr>
          <p:spPr bwMode="auto">
            <a:xfrm>
              <a:off x="1007084" y="4484588"/>
              <a:ext cx="680125" cy="678007"/>
            </a:xfrm>
            <a:prstGeom prst="ellipse">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r>
                <a:rPr lang="en-US" altLang="zh-CN" dirty="0">
                  <a:solidFill>
                    <a:schemeClr val="bg1"/>
                  </a:solidFill>
                  <a:latin typeface="思源黑体" panose="020B0500000000000000" pitchFamily="34" charset="-122"/>
                  <a:ea typeface="思源黑体" panose="020B0500000000000000" pitchFamily="34" charset="-122"/>
                </a:rPr>
                <a:t>3</a:t>
              </a:r>
              <a:endParaRPr lang="zh-CN" altLang="en-US" dirty="0">
                <a:solidFill>
                  <a:schemeClr val="bg1"/>
                </a:solidFill>
                <a:latin typeface="思源黑体" panose="020B0500000000000000" pitchFamily="34" charset="-122"/>
                <a:ea typeface="思源黑体" panose="020B0500000000000000" pitchFamily="34" charset="-122"/>
              </a:endParaRPr>
            </a:p>
          </p:txBody>
        </p:sp>
        <p:sp>
          <p:nvSpPr>
            <p:cNvPr id="24" name="矩形 23"/>
            <p:cNvSpPr/>
            <p:nvPr/>
          </p:nvSpPr>
          <p:spPr>
            <a:xfrm>
              <a:off x="1808364" y="4355902"/>
              <a:ext cx="4476791" cy="10502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zh-CN" altLang="en-US"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添加标题文字</a:t>
              </a:r>
              <a:endPar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endParaRPr>
            </a:p>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加大到网络渠道的投入，天猫和京东旗舰店销售额力争上升到</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30%</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a:t>
              </a:r>
            </a:p>
          </p:txBody>
        </p:sp>
      </p:grpSp>
      <p:sp>
        <p:nvSpPr>
          <p:cNvPr id="34" name="文本框 33"/>
          <p:cNvSpPr txBox="1"/>
          <p:nvPr/>
        </p:nvSpPr>
        <p:spPr>
          <a:xfrm>
            <a:off x="8043029" y="5315154"/>
            <a:ext cx="1826141" cy="362792"/>
          </a:xfrm>
          <a:prstGeom prst="rect">
            <a:avLst/>
          </a:prstGeom>
          <a:noFill/>
        </p:spPr>
        <p:txBody>
          <a:bodyPr wrap="none" rtlCol="0">
            <a:spAutoFit/>
          </a:bodyPr>
          <a:lstStyle/>
          <a:p>
            <a:pPr>
              <a:lnSpc>
                <a:spcPct val="120000"/>
              </a:lnSpc>
            </a:pPr>
            <a:r>
              <a:rPr lang="zh-CN" altLang="en-US" sz="1600" dirty="0">
                <a:solidFill>
                  <a:srgbClr val="313D51"/>
                </a:solidFill>
                <a:latin typeface="思源黑体" panose="020B0500000000000000" pitchFamily="34" charset="-122"/>
                <a:ea typeface="思源黑体" panose="020B0500000000000000" pitchFamily="34" charset="-122"/>
              </a:rPr>
              <a:t>研究成果应用领域</a:t>
            </a:r>
          </a:p>
        </p:txBody>
      </p:sp>
      <p:pic>
        <p:nvPicPr>
          <p:cNvPr id="35" name="图片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1397" y="2598822"/>
            <a:ext cx="3568372" cy="2279457"/>
          </a:xfrm>
          <a:prstGeom prst="rect">
            <a:avLst/>
          </a:prstGeom>
        </p:spPr>
      </p:pic>
    </p:spTree>
    <p:extLst>
      <p:ext uri="{BB962C8B-B14F-4D97-AF65-F5344CB8AC3E}">
        <p14:creationId xmlns:p14="http://schemas.microsoft.com/office/powerpoint/2010/main" val="20708513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0-#ppt_w/2"/>
                                          </p:val>
                                        </p:tav>
                                        <p:tav tm="100000">
                                          <p:val>
                                            <p:strVal val="#ppt_x"/>
                                          </p:val>
                                        </p:tav>
                                      </p:tavLst>
                                    </p:anim>
                                    <p:anim calcmode="lin" valueType="num">
                                      <p:cBhvr additive="base">
                                        <p:cTn id="25" dur="500" fill="hold"/>
                                        <p:tgtEl>
                                          <p:spTgt spid="16"/>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500" fill="hold"/>
                                        <p:tgtEl>
                                          <p:spTgt spid="22"/>
                                        </p:tgtEl>
                                        <p:attrNameLst>
                                          <p:attrName>ppt_x</p:attrName>
                                        </p:attrNameLst>
                                      </p:cBhvr>
                                      <p:tavLst>
                                        <p:tav tm="0">
                                          <p:val>
                                            <p:strVal val="0-#ppt_w/2"/>
                                          </p:val>
                                        </p:tav>
                                        <p:tav tm="100000">
                                          <p:val>
                                            <p:strVal val="#ppt_x"/>
                                          </p:val>
                                        </p:tav>
                                      </p:tavLst>
                                    </p:anim>
                                    <p:anim calcmode="lin" valueType="num">
                                      <p:cBhvr additive="base">
                                        <p:cTn id="33"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05187" y="738478"/>
            <a:ext cx="4137564" cy="456129"/>
          </a:xfrm>
        </p:spPr>
        <p:txBody>
          <a:bodyPr/>
          <a:lstStyle/>
          <a:p>
            <a:pPr>
              <a:lnSpc>
                <a:spcPct val="120000"/>
              </a:lnSpc>
            </a:pPr>
            <a:r>
              <a:rPr lang="zh-CN" altLang="en-US" dirty="0"/>
              <a:t>应用前景</a:t>
            </a:r>
          </a:p>
        </p:txBody>
      </p:sp>
      <p:grpSp>
        <p:nvGrpSpPr>
          <p:cNvPr id="29" name="组合 28"/>
          <p:cNvGrpSpPr/>
          <p:nvPr/>
        </p:nvGrpSpPr>
        <p:grpSpPr>
          <a:xfrm>
            <a:off x="1220936" y="2109864"/>
            <a:ext cx="4299992" cy="3808530"/>
            <a:chOff x="1678135" y="1988841"/>
            <a:chExt cx="4299992" cy="3808530"/>
          </a:xfrm>
        </p:grpSpPr>
        <p:sp>
          <p:nvSpPr>
            <p:cNvPr id="30" name="矩形 29"/>
            <p:cNvSpPr/>
            <p:nvPr/>
          </p:nvSpPr>
          <p:spPr>
            <a:xfrm>
              <a:off x="1678135" y="5327859"/>
              <a:ext cx="4292675" cy="469512"/>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34" name="矩形 33"/>
            <p:cNvSpPr/>
            <p:nvPr/>
          </p:nvSpPr>
          <p:spPr>
            <a:xfrm>
              <a:off x="2228134" y="4666884"/>
              <a:ext cx="3207311" cy="470731"/>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35" name="矩形 34"/>
            <p:cNvSpPr/>
            <p:nvPr/>
          </p:nvSpPr>
          <p:spPr>
            <a:xfrm>
              <a:off x="2725694" y="4014446"/>
              <a:ext cx="2212191" cy="470731"/>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3" name="任意多边形 5"/>
            <p:cNvSpPr/>
            <p:nvPr/>
          </p:nvSpPr>
          <p:spPr>
            <a:xfrm>
              <a:off x="1685452" y="5132737"/>
              <a:ext cx="4292675" cy="197561"/>
            </a:xfrm>
            <a:custGeom>
              <a:avLst/>
              <a:gdLst>
                <a:gd name="connsiteX0" fmla="*/ 1138 w 8800"/>
                <a:gd name="connsiteY0" fmla="*/ 0 h 405"/>
                <a:gd name="connsiteX1" fmla="*/ 7738 w 8800"/>
                <a:gd name="connsiteY1" fmla="*/ 0 h 405"/>
                <a:gd name="connsiteX2" fmla="*/ 8800 w 8800"/>
                <a:gd name="connsiteY2" fmla="*/ 405 h 405"/>
                <a:gd name="connsiteX3" fmla="*/ 0 w 8800"/>
                <a:gd name="connsiteY3" fmla="*/ 405 h 405"/>
                <a:gd name="connsiteX4" fmla="*/ 1138 w 8800"/>
                <a:gd name="connsiteY4" fmla="*/ 0 h 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0" h="405">
                  <a:moveTo>
                    <a:pt x="1138" y="0"/>
                  </a:moveTo>
                  <a:lnTo>
                    <a:pt x="7738" y="0"/>
                  </a:lnTo>
                  <a:lnTo>
                    <a:pt x="8800" y="405"/>
                  </a:lnTo>
                  <a:lnTo>
                    <a:pt x="0" y="405"/>
                  </a:lnTo>
                  <a:lnTo>
                    <a:pt x="1138"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4" name="任意多边形 6"/>
            <p:cNvSpPr/>
            <p:nvPr/>
          </p:nvSpPr>
          <p:spPr>
            <a:xfrm>
              <a:off x="2215939" y="4471763"/>
              <a:ext cx="3235360" cy="195122"/>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7" name="右箭头 8"/>
            <p:cNvSpPr/>
            <p:nvPr/>
          </p:nvSpPr>
          <p:spPr>
            <a:xfrm rot="16200000">
              <a:off x="2903742" y="1831524"/>
              <a:ext cx="1842680" cy="2157314"/>
            </a:xfrm>
            <a:prstGeom prst="rightArrow">
              <a:avLst>
                <a:gd name="adj1" fmla="val 71174"/>
                <a:gd name="adj2" fmla="val 66350"/>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8" name="任意多边形 9"/>
            <p:cNvSpPr/>
            <p:nvPr/>
          </p:nvSpPr>
          <p:spPr>
            <a:xfrm>
              <a:off x="2725694" y="3819325"/>
              <a:ext cx="2184143" cy="195122"/>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20000"/>
                </a:lnSpc>
              </a:pPr>
              <a:endParaRPr lang="zh-CN" altLang="en-US" sz="1400" strike="noStrike" noProof="1">
                <a:solidFill>
                  <a:schemeClr val="accent2"/>
                </a:solidFill>
              </a:endParaRPr>
            </a:p>
          </p:txBody>
        </p:sp>
        <p:sp>
          <p:nvSpPr>
            <p:cNvPr id="49" name="文本框 20"/>
            <p:cNvSpPr txBox="1"/>
            <p:nvPr/>
          </p:nvSpPr>
          <p:spPr>
            <a:xfrm flipH="1">
              <a:off x="3245210" y="3047343"/>
              <a:ext cx="1214342" cy="396583"/>
            </a:xfrm>
            <a:prstGeom prst="rect">
              <a:avLst/>
            </a:prstGeom>
            <a:no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a:solidFill>
                    <a:schemeClr val="bg2"/>
                  </a:solidFill>
                  <a:latin typeface="思源黑体" panose="020B0500000000000000" pitchFamily="34" charset="-122"/>
                  <a:ea typeface="思源黑体" panose="020B0500000000000000" pitchFamily="34" charset="-122"/>
                  <a:sym typeface="Arial" panose="020B0604020202020204" pitchFamily="34" charset="0"/>
                </a:rPr>
                <a:t>前景一</a:t>
              </a:r>
            </a:p>
          </p:txBody>
        </p:sp>
        <p:sp>
          <p:nvSpPr>
            <p:cNvPr id="50" name="文本框 20"/>
            <p:cNvSpPr txBox="1"/>
            <p:nvPr/>
          </p:nvSpPr>
          <p:spPr>
            <a:xfrm flipH="1">
              <a:off x="3100465" y="4067731"/>
              <a:ext cx="1532924" cy="396583"/>
            </a:xfrm>
            <a:prstGeom prst="rect">
              <a:avLst/>
            </a:prstGeom>
            <a:solidFill>
              <a:srgbClr val="244C89"/>
            </a:solid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a:solidFill>
                    <a:schemeClr val="bg2"/>
                  </a:solidFill>
                  <a:latin typeface="思源黑体" panose="020B0500000000000000" pitchFamily="34" charset="-122"/>
                  <a:ea typeface="思源黑体" panose="020B0500000000000000" pitchFamily="34" charset="-122"/>
                  <a:sym typeface="Arial" panose="020B0604020202020204" pitchFamily="34" charset="0"/>
                </a:rPr>
                <a:t>前景二</a:t>
              </a:r>
            </a:p>
          </p:txBody>
        </p:sp>
        <p:sp>
          <p:nvSpPr>
            <p:cNvPr id="51" name="文本框 20"/>
            <p:cNvSpPr txBox="1"/>
            <p:nvPr/>
          </p:nvSpPr>
          <p:spPr>
            <a:xfrm flipH="1">
              <a:off x="3091547" y="4716509"/>
              <a:ext cx="1532924" cy="396583"/>
            </a:xfrm>
            <a:prstGeom prst="rect">
              <a:avLst/>
            </a:prstGeom>
            <a:no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a:solidFill>
                    <a:schemeClr val="bg2"/>
                  </a:solidFill>
                  <a:latin typeface="思源黑体" panose="020B0500000000000000" pitchFamily="34" charset="-122"/>
                  <a:ea typeface="思源黑体" panose="020B0500000000000000" pitchFamily="34" charset="-122"/>
                  <a:sym typeface="Arial" panose="020B0604020202020204" pitchFamily="34" charset="0"/>
                </a:rPr>
                <a:t>前景三</a:t>
              </a:r>
            </a:p>
          </p:txBody>
        </p:sp>
        <p:sp>
          <p:nvSpPr>
            <p:cNvPr id="52" name="文本框 20"/>
            <p:cNvSpPr txBox="1"/>
            <p:nvPr/>
          </p:nvSpPr>
          <p:spPr>
            <a:xfrm flipH="1">
              <a:off x="3080571" y="5373825"/>
              <a:ext cx="1532924" cy="396583"/>
            </a:xfrm>
            <a:prstGeom prst="rect">
              <a:avLst/>
            </a:prstGeom>
            <a:noFill/>
            <a:ln w="9525">
              <a:noFill/>
            </a:ln>
            <a:effectLst>
              <a:outerShdw sx="999" sy="999" algn="ctr" rotWithShape="0">
                <a:srgbClr val="000000"/>
              </a:outerShdw>
            </a:effectLst>
          </p:spPr>
          <p:txBody>
            <a:bodyPr wrap="square" anchor="t">
              <a:spAutoFit/>
            </a:bodyPr>
            <a:lstStyle/>
            <a:p>
              <a:pPr lvl="0" indent="0" algn="ctr">
                <a:lnSpc>
                  <a:spcPct val="120000"/>
                </a:lnSpc>
              </a:pPr>
              <a:r>
                <a:rPr lang="zh-CN" altLang="en-US" b="1" dirty="0">
                  <a:solidFill>
                    <a:schemeClr val="bg2"/>
                  </a:solidFill>
                  <a:latin typeface="思源黑体" panose="020B0500000000000000" pitchFamily="34" charset="-122"/>
                  <a:ea typeface="思源黑体" panose="020B0500000000000000" pitchFamily="34" charset="-122"/>
                  <a:sym typeface="Arial" panose="020B0604020202020204" pitchFamily="34" charset="0"/>
                </a:rPr>
                <a:t>前景四</a:t>
              </a:r>
            </a:p>
          </p:txBody>
        </p:sp>
      </p:grpSp>
      <p:cxnSp>
        <p:nvCxnSpPr>
          <p:cNvPr id="53" name="直接连接符 52"/>
          <p:cNvCxnSpPr/>
          <p:nvPr/>
        </p:nvCxnSpPr>
        <p:spPr bwMode="auto">
          <a:xfrm>
            <a:off x="5525015" y="5683638"/>
            <a:ext cx="1051008" cy="0"/>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连接符 53"/>
          <p:cNvCxnSpPr/>
          <p:nvPr/>
        </p:nvCxnSpPr>
        <p:spPr bwMode="auto">
          <a:xfrm>
            <a:off x="4994100" y="4981200"/>
            <a:ext cx="1581923" cy="0"/>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连接符 54"/>
          <p:cNvCxnSpPr/>
          <p:nvPr/>
        </p:nvCxnSpPr>
        <p:spPr bwMode="auto">
          <a:xfrm>
            <a:off x="4557190" y="4334217"/>
            <a:ext cx="2018833" cy="0"/>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连接符 55"/>
          <p:cNvCxnSpPr/>
          <p:nvPr/>
        </p:nvCxnSpPr>
        <p:spPr bwMode="auto">
          <a:xfrm>
            <a:off x="4280609" y="3289804"/>
            <a:ext cx="2295414" cy="0"/>
          </a:xfrm>
          <a:prstGeom prst="line">
            <a:avLst/>
          </a:prstGeom>
          <a:solidFill>
            <a:schemeClr val="accent1"/>
          </a:solidFill>
          <a:ln w="9525" cap="flat" cmpd="sng" algn="ctr">
            <a:solidFill>
              <a:srgbClr val="433D3C"/>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文本框 56"/>
          <p:cNvSpPr txBox="1"/>
          <p:nvPr/>
        </p:nvSpPr>
        <p:spPr>
          <a:xfrm>
            <a:off x="6627252" y="5441060"/>
            <a:ext cx="3692405" cy="535531"/>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添加您的关键性描述文字说明添加您的关键性描述文字说明添加您的关键性描述</a:t>
            </a:r>
          </a:p>
        </p:txBody>
      </p:sp>
      <p:sp>
        <p:nvSpPr>
          <p:cNvPr id="58" name="文本框 57"/>
          <p:cNvSpPr txBox="1"/>
          <p:nvPr/>
        </p:nvSpPr>
        <p:spPr>
          <a:xfrm>
            <a:off x="6627252" y="4737787"/>
            <a:ext cx="3692405" cy="535531"/>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添加您的关键性描述文字说明添加您的关键性描述文字说明添加您的关键性描述</a:t>
            </a:r>
          </a:p>
        </p:txBody>
      </p:sp>
      <p:sp>
        <p:nvSpPr>
          <p:cNvPr id="59" name="文本框 58"/>
          <p:cNvSpPr txBox="1"/>
          <p:nvPr/>
        </p:nvSpPr>
        <p:spPr>
          <a:xfrm>
            <a:off x="6627252" y="4100049"/>
            <a:ext cx="3692405" cy="535531"/>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添加您的关键性描述文字说明添加您的关键性描述文字说明添加您的</a:t>
            </a:r>
          </a:p>
        </p:txBody>
      </p:sp>
      <p:sp>
        <p:nvSpPr>
          <p:cNvPr id="60" name="文本框 59"/>
          <p:cNvSpPr txBox="1"/>
          <p:nvPr/>
        </p:nvSpPr>
        <p:spPr>
          <a:xfrm>
            <a:off x="6627252" y="3041354"/>
            <a:ext cx="3692405" cy="757130"/>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添加您的关键性描述文字说明添加您的关键性描述文字说明添加您的关键性描述文字说明关键性关键性描述文字说明描述</a:t>
            </a:r>
          </a:p>
        </p:txBody>
      </p:sp>
      <p:sp>
        <p:nvSpPr>
          <p:cNvPr id="61" name="矩形 60"/>
          <p:cNvSpPr/>
          <p:nvPr/>
        </p:nvSpPr>
        <p:spPr>
          <a:xfrm>
            <a:off x="6627252" y="1924111"/>
            <a:ext cx="3834125" cy="8679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20000"/>
              </a:lnSpc>
            </a:pPr>
            <a:r>
              <a:rPr lang="zh-CN" altLang="en-US" b="1" dirty="0">
                <a:solidFill>
                  <a:srgbClr val="313D51"/>
                </a:solidFill>
                <a:latin typeface="思源黑体" panose="020B0500000000000000" pitchFamily="34" charset="-122"/>
                <a:ea typeface="思源黑体" panose="020B0500000000000000" pitchFamily="34" charset="-122"/>
                <a:sym typeface="Arial" panose="020B0604020202020204" pitchFamily="34" charset="0"/>
              </a:rPr>
              <a:t>应用前景描述</a:t>
            </a:r>
            <a:endParaRPr lang="en-US" altLang="zh-CN" b="1" dirty="0">
              <a:solidFill>
                <a:srgbClr val="313D51"/>
              </a:solidFill>
              <a:latin typeface="思源黑体" panose="020B0500000000000000" pitchFamily="34" charset="-122"/>
              <a:ea typeface="思源黑体" panose="020B0500000000000000" pitchFamily="34" charset="-122"/>
              <a:sym typeface="Arial" panose="020B0604020202020204" pitchFamily="34" charset="0"/>
            </a:endParaRPr>
          </a:p>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Arial" panose="020B0604020202020204" pitchFamily="34" charset="0"/>
              </a:rPr>
              <a:t>坚持入门、中端、高端三款产品同步发力，满足不同层次需求的消费者的理念。</a:t>
            </a:r>
          </a:p>
        </p:txBody>
      </p:sp>
    </p:spTree>
    <p:extLst>
      <p:ext uri="{BB962C8B-B14F-4D97-AF65-F5344CB8AC3E}">
        <p14:creationId xmlns:p14="http://schemas.microsoft.com/office/powerpoint/2010/main" val="42580364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wipe(left)">
                                      <p:cBhvr>
                                        <p:cTn id="14" dur="500"/>
                                        <p:tgtEl>
                                          <p:spTgt spid="53"/>
                                        </p:tgtEl>
                                      </p:cBhvr>
                                    </p:animEffect>
                                  </p:childTnLst>
                                </p:cTn>
                              </p:par>
                              <p:par>
                                <p:cTn id="15" presetID="22" presetClass="entr" presetSubtype="8"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left)">
                                      <p:cBhvr>
                                        <p:cTn id="17" dur="500"/>
                                        <p:tgtEl>
                                          <p:spTgt spid="54"/>
                                        </p:tgtEl>
                                      </p:cBhvr>
                                    </p:animEffect>
                                  </p:childTnLst>
                                </p:cTn>
                              </p:par>
                              <p:par>
                                <p:cTn id="18" presetID="22" presetClass="entr" presetSubtype="8" fill="hold" nodeType="with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left)">
                                      <p:cBhvr>
                                        <p:cTn id="20" dur="500"/>
                                        <p:tgtEl>
                                          <p:spTgt spid="55"/>
                                        </p:tgtEl>
                                      </p:cBhvr>
                                    </p:animEffect>
                                  </p:childTnLst>
                                </p:cTn>
                              </p:par>
                              <p:par>
                                <p:cTn id="21" presetID="22" presetClass="entr" presetSubtype="8"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left)">
                                      <p:cBhvr>
                                        <p:cTn id="23" dur="500"/>
                                        <p:tgtEl>
                                          <p:spTgt spid="56"/>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1000"/>
                                        <p:tgtEl>
                                          <p:spTgt spid="61"/>
                                        </p:tgtEl>
                                      </p:cBhvr>
                                    </p:animEffect>
                                    <p:anim calcmode="lin" valueType="num">
                                      <p:cBhvr>
                                        <p:cTn id="27" dur="1000" fill="hold"/>
                                        <p:tgtEl>
                                          <p:spTgt spid="61"/>
                                        </p:tgtEl>
                                        <p:attrNameLst>
                                          <p:attrName>ppt_x</p:attrName>
                                        </p:attrNameLst>
                                      </p:cBhvr>
                                      <p:tavLst>
                                        <p:tav tm="0">
                                          <p:val>
                                            <p:strVal val="#ppt_x"/>
                                          </p:val>
                                        </p:tav>
                                        <p:tav tm="100000">
                                          <p:val>
                                            <p:strVal val="#ppt_x"/>
                                          </p:val>
                                        </p:tav>
                                      </p:tavLst>
                                    </p:anim>
                                    <p:anim calcmode="lin" valueType="num">
                                      <p:cBhvr>
                                        <p:cTn id="28"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1+#ppt_w/2"/>
                                          </p:val>
                                        </p:tav>
                                        <p:tav tm="100000">
                                          <p:val>
                                            <p:strVal val="#ppt_x"/>
                                          </p:val>
                                        </p:tav>
                                      </p:tavLst>
                                    </p:anim>
                                    <p:anim calcmode="lin" valueType="num">
                                      <p:cBhvr additive="base">
                                        <p:cTn id="34" dur="500" fill="hold"/>
                                        <p:tgtEl>
                                          <p:spTgt spid="59"/>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1+#ppt_w/2"/>
                                          </p:val>
                                        </p:tav>
                                        <p:tav tm="100000">
                                          <p:val>
                                            <p:strVal val="#ppt_x"/>
                                          </p:val>
                                        </p:tav>
                                      </p:tavLst>
                                    </p:anim>
                                    <p:anim calcmode="lin" valueType="num">
                                      <p:cBhvr additive="base">
                                        <p:cTn id="38" dur="500" fill="hold"/>
                                        <p:tgtEl>
                                          <p:spTgt spid="58"/>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 calcmode="lin" valueType="num">
                                      <p:cBhvr additive="base">
                                        <p:cTn id="41" dur="500" fill="hold"/>
                                        <p:tgtEl>
                                          <p:spTgt spid="57"/>
                                        </p:tgtEl>
                                        <p:attrNameLst>
                                          <p:attrName>ppt_x</p:attrName>
                                        </p:attrNameLst>
                                      </p:cBhvr>
                                      <p:tavLst>
                                        <p:tav tm="0">
                                          <p:val>
                                            <p:strVal val="1+#ppt_w/2"/>
                                          </p:val>
                                        </p:tav>
                                        <p:tav tm="100000">
                                          <p:val>
                                            <p:strVal val="#ppt_x"/>
                                          </p:val>
                                        </p:tav>
                                      </p:tavLst>
                                    </p:anim>
                                    <p:anim calcmode="lin" valueType="num">
                                      <p:cBhvr additive="base">
                                        <p:cTn id="42" dur="500" fill="hold"/>
                                        <p:tgtEl>
                                          <p:spTgt spid="57"/>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66967" y="2443843"/>
            <a:ext cx="168026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05</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相关建议与总结</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问题评估</a:t>
            </a: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相关对策</a:t>
            </a:r>
          </a:p>
        </p:txBody>
      </p:sp>
      <p:sp>
        <p:nvSpPr>
          <p:cNvPr id="12" name="文本框 11"/>
          <p:cNvSpPr txBox="1"/>
          <p:nvPr/>
        </p:nvSpPr>
        <p:spPr>
          <a:xfrm>
            <a:off x="5034394" y="4053932"/>
            <a:ext cx="15824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研究总结</a:t>
            </a:r>
          </a:p>
        </p:txBody>
      </p:sp>
      <p:sp>
        <p:nvSpPr>
          <p:cNvPr id="14" name="文本框 9"/>
          <p:cNvSpPr txBox="1"/>
          <p:nvPr/>
        </p:nvSpPr>
        <p:spPr>
          <a:xfrm>
            <a:off x="6582450" y="3531006"/>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亮点与不足</a:t>
            </a:r>
          </a:p>
        </p:txBody>
      </p:sp>
      <p:sp>
        <p:nvSpPr>
          <p:cNvPr id="16" name="文本框 9"/>
          <p:cNvSpPr txBox="1"/>
          <p:nvPr/>
        </p:nvSpPr>
        <p:spPr>
          <a:xfrm>
            <a:off x="6582450" y="3792469"/>
            <a:ext cx="2100777"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成绩与思考</a:t>
            </a:r>
          </a:p>
        </p:txBody>
      </p:sp>
      <p:sp>
        <p:nvSpPr>
          <p:cNvPr id="19" name="文本框 9"/>
          <p:cNvSpPr txBox="1"/>
          <p:nvPr/>
        </p:nvSpPr>
        <p:spPr>
          <a:xfrm>
            <a:off x="6582450" y="4053932"/>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参考文献</a:t>
            </a:r>
          </a:p>
        </p:txBody>
      </p:sp>
    </p:spTree>
    <p:extLst>
      <p:ext uri="{BB962C8B-B14F-4D97-AF65-F5344CB8AC3E}">
        <p14:creationId xmlns:p14="http://schemas.microsoft.com/office/powerpoint/2010/main" val="53932645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75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100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125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fill="hold"/>
                                        <p:tgtEl>
                                          <p:spTgt spid="19"/>
                                        </p:tgtEl>
                                        <p:attrNameLst>
                                          <p:attrName>ppt_x</p:attrName>
                                        </p:attrNameLst>
                                      </p:cBhvr>
                                      <p:tavLst>
                                        <p:tav tm="0">
                                          <p:val>
                                            <p:strVal val="1+#ppt_w/2"/>
                                          </p:val>
                                        </p:tav>
                                        <p:tav tm="100000">
                                          <p:val>
                                            <p:strVal val="#ppt_x"/>
                                          </p:val>
                                        </p:tav>
                                      </p:tavLst>
                                    </p:anim>
                                    <p:anim calcmode="lin" valueType="num">
                                      <p:cBhvr additive="base">
                                        <p:cTn id="51"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2" grpId="0"/>
      <p:bldP spid="14" grpId="0"/>
      <p:bldP spid="16"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3" name="矩形 2"/>
          <p:cNvSpPr/>
          <p:nvPr/>
        </p:nvSpPr>
        <p:spPr>
          <a:xfrm>
            <a:off x="2160496" y="1465866"/>
            <a:ext cx="7871010" cy="393208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矩形 3"/>
          <p:cNvSpPr/>
          <p:nvPr/>
        </p:nvSpPr>
        <p:spPr>
          <a:xfrm>
            <a:off x="2429435" y="1711367"/>
            <a:ext cx="7333130" cy="3441085"/>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6" name="PA_圆角矩形 31"/>
          <p:cNvSpPr/>
          <p:nvPr>
            <p:custDataLst>
              <p:tags r:id="rId1"/>
            </p:custDataLst>
          </p:nvPr>
        </p:nvSpPr>
        <p:spPr>
          <a:xfrm>
            <a:off x="4419755"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latin typeface="思源黑体" panose="020B0500000000000000" pitchFamily="34" charset="-122"/>
                <a:ea typeface="思源黑体" panose="020B0500000000000000" pitchFamily="34" charset="-122"/>
              </a:rPr>
              <a:t>答辩人：张杰</a:t>
            </a:r>
          </a:p>
        </p:txBody>
      </p:sp>
      <p:grpSp>
        <p:nvGrpSpPr>
          <p:cNvPr id="7" name="组合 6"/>
          <p:cNvGrpSpPr/>
          <p:nvPr/>
        </p:nvGrpSpPr>
        <p:grpSpPr>
          <a:xfrm>
            <a:off x="5419776" y="914770"/>
            <a:ext cx="1390484" cy="1390482"/>
            <a:chOff x="5387350" y="978500"/>
            <a:chExt cx="1390484" cy="1390482"/>
          </a:xfrm>
        </p:grpSpPr>
        <p:sp>
          <p:nvSpPr>
            <p:cNvPr id="8" name="椭圆 7"/>
            <p:cNvSpPr/>
            <p:nvPr/>
          </p:nvSpPr>
          <p:spPr>
            <a:xfrm>
              <a:off x="5387350" y="978500"/>
              <a:ext cx="1390484" cy="1390482"/>
            </a:xfrm>
            <a:prstGeom prst="ellipse">
              <a:avLst/>
            </a:prstGeom>
            <a:solidFill>
              <a:srgbClr val="244C89"/>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 name="椭圆 12"/>
            <p:cNvSpPr/>
            <p:nvPr/>
          </p:nvSpPr>
          <p:spPr>
            <a:xfrm>
              <a:off x="5482497" y="1078924"/>
              <a:ext cx="1195789" cy="1195789"/>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200"/>
            </a:p>
          </p:txBody>
        </p:sp>
      </p:grpSp>
      <p:sp>
        <p:nvSpPr>
          <p:cNvPr id="15" name="矩形 259"/>
          <p:cNvSpPr>
            <a:spLocks noChangeArrowheads="1"/>
          </p:cNvSpPr>
          <p:nvPr/>
        </p:nvSpPr>
        <p:spPr bwMode="auto">
          <a:xfrm>
            <a:off x="1928355" y="3804986"/>
            <a:ext cx="8335010" cy="30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lnSpc>
                <a:spcPct val="120000"/>
              </a:lnSpc>
              <a:spcBef>
                <a:spcPct val="0"/>
              </a:spcBef>
              <a:spcAft>
                <a:spcPct val="0"/>
              </a:spcAft>
              <a:buFont typeface="Arial" panose="020B0604020202020204" pitchFamily="34" charset="0"/>
              <a:buNone/>
            </a:pPr>
            <a:r>
              <a:rPr lang="zh-CN" altLang="en-US" sz="1800" dirty="0">
                <a:solidFill>
                  <a:schemeClr val="bg1"/>
                </a:solidFill>
                <a:latin typeface="思源黑体" panose="020B0500000000000000" pitchFamily="34" charset="-122"/>
                <a:ea typeface="思源黑体" panose="020B0500000000000000" pitchFamily="34" charset="-122"/>
              </a:rPr>
              <a:t>计算机与信息学院  软件工程</a:t>
            </a:r>
            <a:endParaRPr lang="en-US" altLang="zh-CN" sz="1800" dirty="0">
              <a:solidFill>
                <a:schemeClr val="bg1"/>
              </a:solidFill>
              <a:latin typeface="思源黑体" panose="020B0500000000000000" pitchFamily="34" charset="-122"/>
              <a:ea typeface="思源黑体" panose="020B0500000000000000" pitchFamily="34" charset="-122"/>
            </a:endParaRPr>
          </a:p>
        </p:txBody>
      </p:sp>
      <p:sp>
        <p:nvSpPr>
          <p:cNvPr id="17" name="PA_圆角矩形 31"/>
          <p:cNvSpPr/>
          <p:nvPr>
            <p:custDataLst>
              <p:tags r:id="rId2"/>
            </p:custDataLst>
          </p:nvPr>
        </p:nvSpPr>
        <p:spPr>
          <a:xfrm>
            <a:off x="6402773" y="4537102"/>
            <a:ext cx="1421591" cy="23290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67" dirty="0">
                <a:solidFill>
                  <a:srgbClr val="223762"/>
                </a:solidFill>
                <a:latin typeface="思源黑体" panose="020B0500000000000000" pitchFamily="34" charset="-122"/>
                <a:ea typeface="思源黑体" panose="020B0500000000000000" pitchFamily="34" charset="-122"/>
              </a:rPr>
              <a:t>指导老师：丁教授</a:t>
            </a:r>
          </a:p>
        </p:txBody>
      </p:sp>
      <p:pic>
        <p:nvPicPr>
          <p:cNvPr id="21" name="图片 20" descr="徽标&#10;&#10;描述已自动生成">
            <a:extLst>
              <a:ext uri="{FF2B5EF4-FFF2-40B4-BE49-F238E27FC236}">
                <a16:creationId xmlns:a16="http://schemas.microsoft.com/office/drawing/2014/main" id="{367DD8BC-5D18-428D-A91B-F58FDBB8DE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98524" y="995719"/>
            <a:ext cx="1228583" cy="1228583"/>
          </a:xfrm>
          <a:prstGeom prst="rect">
            <a:avLst/>
          </a:prstGeom>
        </p:spPr>
      </p:pic>
      <p:sp>
        <p:nvSpPr>
          <p:cNvPr id="14" name="文本框 13">
            <a:extLst>
              <a:ext uri="{FF2B5EF4-FFF2-40B4-BE49-F238E27FC236}">
                <a16:creationId xmlns:a16="http://schemas.microsoft.com/office/drawing/2014/main" id="{F905B248-0961-41D2-A7AA-E9F217FAF1E5}"/>
              </a:ext>
            </a:extLst>
          </p:cNvPr>
          <p:cNvSpPr txBox="1"/>
          <p:nvPr/>
        </p:nvSpPr>
        <p:spPr>
          <a:xfrm>
            <a:off x="2569302" y="2652039"/>
            <a:ext cx="7053116" cy="830997"/>
          </a:xfrm>
          <a:prstGeom prst="rect">
            <a:avLst/>
          </a:prstGeom>
          <a:noFill/>
        </p:spPr>
        <p:txBody>
          <a:bodyPr wrap="square" rtlCol="0">
            <a:spAutoFit/>
            <a:scene3d>
              <a:camera prst="orthographicFront"/>
              <a:lightRig rig="threePt" dir="t"/>
            </a:scene3d>
            <a:sp3d contourW="12700"/>
          </a:bodyPr>
          <a:lstStyle/>
          <a:p>
            <a:pPr algn="ctr">
              <a:defRPr/>
            </a:pPr>
            <a:r>
              <a:rPr lang="zh-CN" altLang="en-US" sz="4800" b="1" dirty="0">
                <a:solidFill>
                  <a:schemeClr val="bg1"/>
                </a:solidFill>
                <a:latin typeface="思源黑体" panose="020B0500000000000000" pitchFamily="34" charset="-122"/>
                <a:ea typeface="思源黑体" panose="020B0500000000000000" pitchFamily="34" charset="-122"/>
              </a:rPr>
              <a:t>感谢聆听   批评指正</a:t>
            </a:r>
          </a:p>
        </p:txBody>
      </p:sp>
    </p:spTree>
    <p:extLst>
      <p:ext uri="{BB962C8B-B14F-4D97-AF65-F5344CB8AC3E}">
        <p14:creationId xmlns:p14="http://schemas.microsoft.com/office/powerpoint/2010/main" val="417121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21" presetClass="entr" presetSubtype="8"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8)">
                                      <p:cBhvr>
                                        <p:cTn id="17" dur="750"/>
                                        <p:tgtEl>
                                          <p:spTgt spid="4"/>
                                        </p:tgtEl>
                                      </p:cBhvr>
                                    </p:animEffect>
                                  </p:childTnLst>
                                </p:cTn>
                              </p:par>
                              <p:par>
                                <p:cTn id="18" presetID="16" presetClass="entr" presetSubtype="21" fill="hold" grpId="0" nodeType="withEffect">
                                  <p:stCondLst>
                                    <p:cond delay="25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par>
                                <p:cTn id="21" presetID="53" presetClass="entr" presetSubtype="16" fill="hold" grpId="0" nodeType="withEffect">
                                  <p:stCondLst>
                                    <p:cond delay="75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16" fill="hold" grpId="0" nodeType="withEffect">
                                  <p:stCondLst>
                                    <p:cond delay="75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childTnLst>
                          </p:cTn>
                        </p:par>
                        <p:par>
                          <p:cTn id="31" fill="hold">
                            <p:stCondLst>
                              <p:cond delay="1250"/>
                            </p:stCondLst>
                            <p:childTnLst>
                              <p:par>
                                <p:cTn id="32" presetID="2" presetClass="entr" presetSubtype="4"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15" grpId="0"/>
      <p:bldP spid="17" grpId="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问题评估</a:t>
            </a:r>
          </a:p>
        </p:txBody>
      </p:sp>
      <p:grpSp>
        <p:nvGrpSpPr>
          <p:cNvPr id="3" name="组合 2"/>
          <p:cNvGrpSpPr/>
          <p:nvPr/>
        </p:nvGrpSpPr>
        <p:grpSpPr>
          <a:xfrm>
            <a:off x="470263" y="2141101"/>
            <a:ext cx="11286308" cy="3772041"/>
            <a:chOff x="0" y="1828800"/>
            <a:chExt cx="12192000" cy="4074735"/>
          </a:xfrm>
        </p:grpSpPr>
        <p:sp>
          <p:nvSpPr>
            <p:cNvPr id="63" name="矩形 62"/>
            <p:cNvSpPr/>
            <p:nvPr/>
          </p:nvSpPr>
          <p:spPr>
            <a:xfrm>
              <a:off x="0" y="5692662"/>
              <a:ext cx="1461756" cy="77760"/>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4" name="Freeform 9"/>
            <p:cNvSpPr>
              <a:spLocks noEditPoints="1"/>
            </p:cNvSpPr>
            <p:nvPr/>
          </p:nvSpPr>
          <p:spPr bwMode="auto">
            <a:xfrm>
              <a:off x="486415" y="1828800"/>
              <a:ext cx="2796437" cy="3019549"/>
            </a:xfrm>
            <a:custGeom>
              <a:avLst/>
              <a:gdLst>
                <a:gd name="T0" fmla="*/ 764 w 2676"/>
                <a:gd name="T1" fmla="*/ 1468 h 2848"/>
                <a:gd name="T2" fmla="*/ 132 w 2676"/>
                <a:gd name="T3" fmla="*/ 1468 h 2848"/>
                <a:gd name="T4" fmla="*/ 36 w 2676"/>
                <a:gd name="T5" fmla="*/ 1427 h 2848"/>
                <a:gd name="T6" fmla="*/ 0 w 2676"/>
                <a:gd name="T7" fmla="*/ 1325 h 2848"/>
                <a:gd name="T8" fmla="*/ 83 w 2676"/>
                <a:gd name="T9" fmla="*/ 843 h 2848"/>
                <a:gd name="T10" fmla="*/ 302 w 2676"/>
                <a:gd name="T11" fmla="*/ 448 h 2848"/>
                <a:gd name="T12" fmla="*/ 830 w 2676"/>
                <a:gd name="T13" fmla="*/ 80 h 2848"/>
                <a:gd name="T14" fmla="*/ 1369 w 2676"/>
                <a:gd name="T15" fmla="*/ 0 h 2848"/>
                <a:gd name="T16" fmla="*/ 1955 w 2676"/>
                <a:gd name="T17" fmla="*/ 115 h 2848"/>
                <a:gd name="T18" fmla="*/ 2412 w 2676"/>
                <a:gd name="T19" fmla="*/ 426 h 2848"/>
                <a:gd name="T20" fmla="*/ 2623 w 2676"/>
                <a:gd name="T21" fmla="*/ 798 h 2848"/>
                <a:gd name="T22" fmla="*/ 2663 w 2676"/>
                <a:gd name="T23" fmla="*/ 1258 h 2848"/>
                <a:gd name="T24" fmla="*/ 2470 w 2676"/>
                <a:gd name="T25" fmla="*/ 1716 h 2848"/>
                <a:gd name="T26" fmla="*/ 2115 w 2676"/>
                <a:gd name="T27" fmla="*/ 2036 h 2848"/>
                <a:gd name="T28" fmla="*/ 1826 w 2676"/>
                <a:gd name="T29" fmla="*/ 2320 h 2848"/>
                <a:gd name="T30" fmla="*/ 1753 w 2676"/>
                <a:gd name="T31" fmla="*/ 2597 h 2848"/>
                <a:gd name="T32" fmla="*/ 1753 w 2676"/>
                <a:gd name="T33" fmla="*/ 2808 h 2848"/>
                <a:gd name="T34" fmla="*/ 1753 w 2676"/>
                <a:gd name="T35" fmla="*/ 2848 h 2848"/>
                <a:gd name="T36" fmla="*/ 1713 w 2676"/>
                <a:gd name="T37" fmla="*/ 2848 h 2848"/>
                <a:gd name="T38" fmla="*/ 904 w 2676"/>
                <a:gd name="T39" fmla="*/ 2848 h 2848"/>
                <a:gd name="T40" fmla="*/ 864 w 2676"/>
                <a:gd name="T41" fmla="*/ 2848 h 2848"/>
                <a:gd name="T42" fmla="*/ 864 w 2676"/>
                <a:gd name="T43" fmla="*/ 2808 h 2848"/>
                <a:gd name="T44" fmla="*/ 864 w 2676"/>
                <a:gd name="T45" fmla="*/ 2501 h 2848"/>
                <a:gd name="T46" fmla="*/ 963 w 2676"/>
                <a:gd name="T47" fmla="*/ 2008 h 2848"/>
                <a:gd name="T48" fmla="*/ 1258 w 2676"/>
                <a:gd name="T49" fmla="*/ 1640 h 2848"/>
                <a:gd name="T50" fmla="*/ 1391 w 2676"/>
                <a:gd name="T51" fmla="*/ 1542 h 2848"/>
                <a:gd name="T52" fmla="*/ 1684 w 2676"/>
                <a:gd name="T53" fmla="*/ 1195 h 2848"/>
                <a:gd name="T54" fmla="*/ 1585 w 2676"/>
                <a:gd name="T55" fmla="*/ 977 h 2848"/>
                <a:gd name="T56" fmla="*/ 1325 w 2676"/>
                <a:gd name="T57" fmla="*/ 891 h 2848"/>
                <a:gd name="T58" fmla="*/ 1020 w 2676"/>
                <a:gd name="T59" fmla="*/ 1022 h 2848"/>
                <a:gd name="T60" fmla="*/ 867 w 2676"/>
                <a:gd name="T61" fmla="*/ 1355 h 2848"/>
                <a:gd name="T62" fmla="*/ 848 w 2676"/>
                <a:gd name="T63" fmla="*/ 1426 h 2848"/>
                <a:gd name="T64" fmla="*/ 764 w 2676"/>
                <a:gd name="T65" fmla="*/ 1468 h 2848"/>
                <a:gd name="T66" fmla="*/ 132 w 2676"/>
                <a:gd name="T67" fmla="*/ 1388 h 2848"/>
                <a:gd name="T68" fmla="*/ 764 w 2676"/>
                <a:gd name="T69" fmla="*/ 1388 h 2848"/>
                <a:gd name="T70" fmla="*/ 780 w 2676"/>
                <a:gd name="T71" fmla="*/ 1384 h 2848"/>
                <a:gd name="T72" fmla="*/ 788 w 2676"/>
                <a:gd name="T73" fmla="*/ 1347 h 2848"/>
                <a:gd name="T74" fmla="*/ 963 w 2676"/>
                <a:gd name="T75" fmla="*/ 966 h 2848"/>
                <a:gd name="T76" fmla="*/ 1325 w 2676"/>
                <a:gd name="T77" fmla="*/ 811 h 2848"/>
                <a:gd name="T78" fmla="*/ 1637 w 2676"/>
                <a:gd name="T79" fmla="*/ 916 h 2848"/>
                <a:gd name="T80" fmla="*/ 1764 w 2676"/>
                <a:gd name="T81" fmla="*/ 1195 h 2848"/>
                <a:gd name="T82" fmla="*/ 1436 w 2676"/>
                <a:gd name="T83" fmla="*/ 1608 h 2848"/>
                <a:gd name="T84" fmla="*/ 1311 w 2676"/>
                <a:gd name="T85" fmla="*/ 1700 h 2848"/>
                <a:gd name="T86" fmla="*/ 1034 w 2676"/>
                <a:gd name="T87" fmla="*/ 2042 h 2848"/>
                <a:gd name="T88" fmla="*/ 944 w 2676"/>
                <a:gd name="T89" fmla="*/ 2501 h 2848"/>
                <a:gd name="T90" fmla="*/ 944 w 2676"/>
                <a:gd name="T91" fmla="*/ 2768 h 2848"/>
                <a:gd name="T92" fmla="*/ 1673 w 2676"/>
                <a:gd name="T93" fmla="*/ 2768 h 2848"/>
                <a:gd name="T94" fmla="*/ 1673 w 2676"/>
                <a:gd name="T95" fmla="*/ 2597 h 2848"/>
                <a:gd name="T96" fmla="*/ 1758 w 2676"/>
                <a:gd name="T97" fmla="*/ 2279 h 2848"/>
                <a:gd name="T98" fmla="*/ 2069 w 2676"/>
                <a:gd name="T99" fmla="*/ 1971 h 2848"/>
                <a:gd name="T100" fmla="*/ 2408 w 2676"/>
                <a:gd name="T101" fmla="*/ 1666 h 2848"/>
                <a:gd name="T102" fmla="*/ 2583 w 2676"/>
                <a:gd name="T103" fmla="*/ 1250 h 2848"/>
                <a:gd name="T104" fmla="*/ 2546 w 2676"/>
                <a:gd name="T105" fmla="*/ 820 h 2848"/>
                <a:gd name="T106" fmla="*/ 2353 w 2676"/>
                <a:gd name="T107" fmla="*/ 481 h 2848"/>
                <a:gd name="T108" fmla="*/ 1925 w 2676"/>
                <a:gd name="T109" fmla="*/ 189 h 2848"/>
                <a:gd name="T110" fmla="*/ 1369 w 2676"/>
                <a:gd name="T111" fmla="*/ 80 h 2848"/>
                <a:gd name="T112" fmla="*/ 857 w 2676"/>
                <a:gd name="T113" fmla="*/ 156 h 2848"/>
                <a:gd name="T114" fmla="*/ 363 w 2676"/>
                <a:gd name="T115" fmla="*/ 500 h 2848"/>
                <a:gd name="T116" fmla="*/ 158 w 2676"/>
                <a:gd name="T117" fmla="*/ 869 h 2848"/>
                <a:gd name="T118" fmla="*/ 80 w 2676"/>
                <a:gd name="T119" fmla="*/ 1325 h 2848"/>
                <a:gd name="T120" fmla="*/ 95 w 2676"/>
                <a:gd name="T121" fmla="*/ 1374 h 2848"/>
                <a:gd name="T122" fmla="*/ 132 w 2676"/>
                <a:gd name="T123" fmla="*/ 1388 h 28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76" h="2848">
                  <a:moveTo>
                    <a:pt x="764" y="1468"/>
                  </a:moveTo>
                  <a:lnTo>
                    <a:pt x="132" y="1468"/>
                  </a:lnTo>
                  <a:cubicBezTo>
                    <a:pt x="91" y="1468"/>
                    <a:pt x="58" y="1452"/>
                    <a:pt x="36" y="1427"/>
                  </a:cubicBezTo>
                  <a:cubicBezTo>
                    <a:pt x="12" y="1401"/>
                    <a:pt x="0" y="1365"/>
                    <a:pt x="0" y="1325"/>
                  </a:cubicBezTo>
                  <a:cubicBezTo>
                    <a:pt x="0" y="1220"/>
                    <a:pt x="16" y="1037"/>
                    <a:pt x="83" y="843"/>
                  </a:cubicBezTo>
                  <a:cubicBezTo>
                    <a:pt x="128" y="710"/>
                    <a:pt x="198" y="572"/>
                    <a:pt x="302" y="448"/>
                  </a:cubicBezTo>
                  <a:cubicBezTo>
                    <a:pt x="463" y="257"/>
                    <a:pt x="645" y="145"/>
                    <a:pt x="830" y="80"/>
                  </a:cubicBezTo>
                  <a:cubicBezTo>
                    <a:pt x="1014" y="16"/>
                    <a:pt x="1200" y="0"/>
                    <a:pt x="1369" y="0"/>
                  </a:cubicBezTo>
                  <a:cubicBezTo>
                    <a:pt x="1521" y="0"/>
                    <a:pt x="1738" y="26"/>
                    <a:pt x="1955" y="115"/>
                  </a:cubicBezTo>
                  <a:cubicBezTo>
                    <a:pt x="2115" y="180"/>
                    <a:pt x="2276" y="279"/>
                    <a:pt x="2412" y="426"/>
                  </a:cubicBezTo>
                  <a:cubicBezTo>
                    <a:pt x="2517" y="540"/>
                    <a:pt x="2583" y="667"/>
                    <a:pt x="2623" y="798"/>
                  </a:cubicBezTo>
                  <a:cubicBezTo>
                    <a:pt x="2669" y="953"/>
                    <a:pt x="2676" y="1113"/>
                    <a:pt x="2663" y="1258"/>
                  </a:cubicBezTo>
                  <a:cubicBezTo>
                    <a:pt x="2645" y="1440"/>
                    <a:pt x="2572" y="1589"/>
                    <a:pt x="2470" y="1716"/>
                  </a:cubicBezTo>
                  <a:cubicBezTo>
                    <a:pt x="2370" y="1841"/>
                    <a:pt x="2243" y="1944"/>
                    <a:pt x="2115" y="2036"/>
                  </a:cubicBezTo>
                  <a:cubicBezTo>
                    <a:pt x="1973" y="2139"/>
                    <a:pt x="1882" y="2230"/>
                    <a:pt x="1826" y="2320"/>
                  </a:cubicBezTo>
                  <a:cubicBezTo>
                    <a:pt x="1773" y="2408"/>
                    <a:pt x="1753" y="2497"/>
                    <a:pt x="1753" y="2597"/>
                  </a:cubicBezTo>
                  <a:lnTo>
                    <a:pt x="1753" y="2808"/>
                  </a:lnTo>
                  <a:lnTo>
                    <a:pt x="1753" y="2848"/>
                  </a:lnTo>
                  <a:lnTo>
                    <a:pt x="1713" y="2848"/>
                  </a:lnTo>
                  <a:lnTo>
                    <a:pt x="904" y="2848"/>
                  </a:lnTo>
                  <a:lnTo>
                    <a:pt x="864" y="2848"/>
                  </a:lnTo>
                  <a:lnTo>
                    <a:pt x="864" y="2808"/>
                  </a:lnTo>
                  <a:lnTo>
                    <a:pt x="864" y="2501"/>
                  </a:lnTo>
                  <a:cubicBezTo>
                    <a:pt x="864" y="2304"/>
                    <a:pt x="896" y="2146"/>
                    <a:pt x="963" y="2008"/>
                  </a:cubicBezTo>
                  <a:cubicBezTo>
                    <a:pt x="1029" y="1870"/>
                    <a:pt x="1127" y="1754"/>
                    <a:pt x="1258" y="1640"/>
                  </a:cubicBezTo>
                  <a:cubicBezTo>
                    <a:pt x="1295" y="1608"/>
                    <a:pt x="1342" y="1576"/>
                    <a:pt x="1391" y="1542"/>
                  </a:cubicBezTo>
                  <a:cubicBezTo>
                    <a:pt x="1526" y="1449"/>
                    <a:pt x="1684" y="1340"/>
                    <a:pt x="1684" y="1195"/>
                  </a:cubicBezTo>
                  <a:cubicBezTo>
                    <a:pt x="1684" y="1109"/>
                    <a:pt x="1649" y="1032"/>
                    <a:pt x="1585" y="977"/>
                  </a:cubicBezTo>
                  <a:cubicBezTo>
                    <a:pt x="1523" y="924"/>
                    <a:pt x="1435" y="891"/>
                    <a:pt x="1325" y="891"/>
                  </a:cubicBezTo>
                  <a:cubicBezTo>
                    <a:pt x="1211" y="891"/>
                    <a:pt x="1103" y="939"/>
                    <a:pt x="1020" y="1022"/>
                  </a:cubicBezTo>
                  <a:cubicBezTo>
                    <a:pt x="939" y="1103"/>
                    <a:pt x="882" y="1218"/>
                    <a:pt x="867" y="1355"/>
                  </a:cubicBezTo>
                  <a:cubicBezTo>
                    <a:pt x="865" y="1381"/>
                    <a:pt x="861" y="1405"/>
                    <a:pt x="848" y="1426"/>
                  </a:cubicBezTo>
                  <a:cubicBezTo>
                    <a:pt x="832" y="1452"/>
                    <a:pt x="807" y="1468"/>
                    <a:pt x="764" y="1468"/>
                  </a:cubicBezTo>
                  <a:close/>
                  <a:moveTo>
                    <a:pt x="132" y="1388"/>
                  </a:moveTo>
                  <a:lnTo>
                    <a:pt x="764" y="1388"/>
                  </a:lnTo>
                  <a:cubicBezTo>
                    <a:pt x="774" y="1388"/>
                    <a:pt x="779" y="1387"/>
                    <a:pt x="780" y="1384"/>
                  </a:cubicBezTo>
                  <a:cubicBezTo>
                    <a:pt x="784" y="1378"/>
                    <a:pt x="786" y="1363"/>
                    <a:pt x="788" y="1347"/>
                  </a:cubicBezTo>
                  <a:cubicBezTo>
                    <a:pt x="805" y="1191"/>
                    <a:pt x="870" y="1059"/>
                    <a:pt x="963" y="966"/>
                  </a:cubicBezTo>
                  <a:cubicBezTo>
                    <a:pt x="1061" y="867"/>
                    <a:pt x="1190" y="811"/>
                    <a:pt x="1325" y="811"/>
                  </a:cubicBezTo>
                  <a:cubicBezTo>
                    <a:pt x="1455" y="811"/>
                    <a:pt x="1561" y="851"/>
                    <a:pt x="1637" y="916"/>
                  </a:cubicBezTo>
                  <a:cubicBezTo>
                    <a:pt x="1719" y="987"/>
                    <a:pt x="1764" y="1086"/>
                    <a:pt x="1764" y="1195"/>
                  </a:cubicBezTo>
                  <a:cubicBezTo>
                    <a:pt x="1764" y="1382"/>
                    <a:pt x="1588" y="1504"/>
                    <a:pt x="1436" y="1608"/>
                  </a:cubicBezTo>
                  <a:cubicBezTo>
                    <a:pt x="1389" y="1640"/>
                    <a:pt x="1344" y="1671"/>
                    <a:pt x="1311" y="1700"/>
                  </a:cubicBezTo>
                  <a:cubicBezTo>
                    <a:pt x="1187" y="1808"/>
                    <a:pt x="1095" y="1916"/>
                    <a:pt x="1034" y="2042"/>
                  </a:cubicBezTo>
                  <a:cubicBezTo>
                    <a:pt x="974" y="2169"/>
                    <a:pt x="944" y="2316"/>
                    <a:pt x="944" y="2501"/>
                  </a:cubicBezTo>
                  <a:lnTo>
                    <a:pt x="944" y="2768"/>
                  </a:lnTo>
                  <a:lnTo>
                    <a:pt x="1673" y="2768"/>
                  </a:lnTo>
                  <a:lnTo>
                    <a:pt x="1673" y="2597"/>
                  </a:lnTo>
                  <a:cubicBezTo>
                    <a:pt x="1673" y="2483"/>
                    <a:pt x="1696" y="2381"/>
                    <a:pt x="1758" y="2279"/>
                  </a:cubicBezTo>
                  <a:cubicBezTo>
                    <a:pt x="1819" y="2179"/>
                    <a:pt x="1917" y="2081"/>
                    <a:pt x="2069" y="1971"/>
                  </a:cubicBezTo>
                  <a:cubicBezTo>
                    <a:pt x="2191" y="1883"/>
                    <a:pt x="2313" y="1784"/>
                    <a:pt x="2408" y="1666"/>
                  </a:cubicBezTo>
                  <a:cubicBezTo>
                    <a:pt x="2500" y="1550"/>
                    <a:pt x="2567" y="1415"/>
                    <a:pt x="2583" y="1250"/>
                  </a:cubicBezTo>
                  <a:cubicBezTo>
                    <a:pt x="2596" y="1115"/>
                    <a:pt x="2590" y="966"/>
                    <a:pt x="2546" y="820"/>
                  </a:cubicBezTo>
                  <a:cubicBezTo>
                    <a:pt x="2510" y="701"/>
                    <a:pt x="2449" y="584"/>
                    <a:pt x="2353" y="481"/>
                  </a:cubicBezTo>
                  <a:cubicBezTo>
                    <a:pt x="2226" y="343"/>
                    <a:pt x="2075" y="250"/>
                    <a:pt x="1925" y="189"/>
                  </a:cubicBezTo>
                  <a:cubicBezTo>
                    <a:pt x="1719" y="105"/>
                    <a:pt x="1514" y="80"/>
                    <a:pt x="1369" y="80"/>
                  </a:cubicBezTo>
                  <a:cubicBezTo>
                    <a:pt x="1207" y="80"/>
                    <a:pt x="1030" y="95"/>
                    <a:pt x="857" y="156"/>
                  </a:cubicBezTo>
                  <a:cubicBezTo>
                    <a:pt x="684" y="216"/>
                    <a:pt x="514" y="321"/>
                    <a:pt x="363" y="500"/>
                  </a:cubicBezTo>
                  <a:cubicBezTo>
                    <a:pt x="266" y="614"/>
                    <a:pt x="201" y="744"/>
                    <a:pt x="158" y="869"/>
                  </a:cubicBezTo>
                  <a:cubicBezTo>
                    <a:pt x="95" y="1053"/>
                    <a:pt x="80" y="1226"/>
                    <a:pt x="80" y="1325"/>
                  </a:cubicBezTo>
                  <a:cubicBezTo>
                    <a:pt x="80" y="1346"/>
                    <a:pt x="85" y="1363"/>
                    <a:pt x="95" y="1374"/>
                  </a:cubicBezTo>
                  <a:cubicBezTo>
                    <a:pt x="103" y="1383"/>
                    <a:pt x="115" y="1388"/>
                    <a:pt x="132" y="1388"/>
                  </a:cubicBezTo>
                  <a:close/>
                </a:path>
              </a:pathLst>
            </a:custGeom>
            <a:solidFill>
              <a:srgbClr val="244C89"/>
            </a:solidFill>
            <a:ln>
              <a:noFill/>
            </a:ln>
          </p:spPr>
          <p:txBody>
            <a:bodyPr vert="horz" wrap="square" lIns="109728" tIns="54864" rIns="109728" bIns="54864" numCol="1" anchor="t" anchorCtr="0" compatLnSpc="1">
              <a:prstTxWarp prst="textNoShape">
                <a:avLst/>
              </a:prstTxWarp>
            </a:bodyPr>
            <a:lstStyle/>
            <a:p>
              <a:pPr>
                <a:lnSpc>
                  <a:spcPct val="120000"/>
                </a:lnSpc>
              </a:pPr>
              <a:endParaRPr lang="zh-CN" altLang="en-US" sz="2615"/>
            </a:p>
          </p:txBody>
        </p:sp>
        <p:sp>
          <p:nvSpPr>
            <p:cNvPr id="65" name="矩形 64"/>
            <p:cNvSpPr/>
            <p:nvPr/>
          </p:nvSpPr>
          <p:spPr>
            <a:xfrm>
              <a:off x="2246650" y="5692662"/>
              <a:ext cx="9945350" cy="77760"/>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6" name="矩形 65"/>
            <p:cNvSpPr/>
            <p:nvPr/>
          </p:nvSpPr>
          <p:spPr>
            <a:xfrm>
              <a:off x="1384000" y="5032524"/>
              <a:ext cx="940415" cy="77760"/>
            </a:xfrm>
            <a:prstGeom prst="rect">
              <a:avLst/>
            </a:prstGeom>
            <a:solidFill>
              <a:srgbClr val="244C89"/>
            </a:solid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7" name="矩形 66"/>
            <p:cNvSpPr/>
            <p:nvPr/>
          </p:nvSpPr>
          <p:spPr>
            <a:xfrm rot="5400000">
              <a:off x="1060989" y="5355543"/>
              <a:ext cx="723780" cy="77760"/>
            </a:xfrm>
            <a:prstGeom prst="rect">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68" name="矩形 67"/>
            <p:cNvSpPr/>
            <p:nvPr/>
          </p:nvSpPr>
          <p:spPr>
            <a:xfrm rot="5400000">
              <a:off x="1923640" y="5355543"/>
              <a:ext cx="723781" cy="77760"/>
            </a:xfrm>
            <a:prstGeom prst="rect">
              <a:avLst/>
            </a:prstGeom>
            <a:solidFill>
              <a:srgbClr val="244C89"/>
            </a:solid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nvGrpSpPr>
            <p:cNvPr id="69" name="组合 68"/>
            <p:cNvGrpSpPr/>
            <p:nvPr/>
          </p:nvGrpSpPr>
          <p:grpSpPr>
            <a:xfrm>
              <a:off x="3531567" y="5531331"/>
              <a:ext cx="372206" cy="372204"/>
              <a:chOff x="4971660" y="1569718"/>
              <a:chExt cx="144016" cy="144016"/>
            </a:xfrm>
            <a:solidFill>
              <a:srgbClr val="0B2C4F"/>
            </a:solidFill>
          </p:grpSpPr>
          <p:sp>
            <p:nvSpPr>
              <p:cNvPr id="70" name="椭圆 69"/>
              <p:cNvSpPr/>
              <p:nvPr/>
            </p:nvSpPr>
            <p:spPr>
              <a:xfrm>
                <a:off x="4971660" y="156971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71" name="椭圆 70"/>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72" name="直接连接符 71"/>
            <p:cNvCxnSpPr/>
            <p:nvPr/>
          </p:nvCxnSpPr>
          <p:spPr>
            <a:xfrm>
              <a:off x="3717670" y="1931331"/>
              <a:ext cx="0" cy="3600000"/>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881976"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rgbClr val="313D51"/>
                  </a:solidFill>
                  <a:latin typeface="思源黑体" panose="020B0500000000000000" pitchFamily="34" charset="-122"/>
                  <a:ea typeface="思源黑体" panose="020B0500000000000000" pitchFamily="34" charset="-122"/>
                </a:rPr>
                <a:t>标题关键字</a:t>
              </a:r>
            </a:p>
          </p:txBody>
        </p:sp>
        <p:sp>
          <p:nvSpPr>
            <p:cNvPr id="74" name="TextBox 73"/>
            <p:cNvSpPr txBox="1"/>
            <p:nvPr/>
          </p:nvSpPr>
          <p:spPr>
            <a:xfrm>
              <a:off x="3881976" y="2765614"/>
              <a:ext cx="1530699" cy="1795363"/>
            </a:xfrm>
            <a:prstGeom prst="rect">
              <a:avLst/>
            </a:prstGeom>
            <a:noFill/>
          </p:spPr>
          <p:txBody>
            <a:bodyPr wrap="square" lIns="0" tIns="0" rIns="0" bIns="0" rtlCol="0">
              <a:spAutoFit/>
            </a:bodyPr>
            <a:lstStyle/>
            <a:p>
              <a:pPr algn="just">
                <a:lnSpc>
                  <a:spcPct val="15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nvGrpSpPr>
            <p:cNvPr id="75" name="组合 74"/>
            <p:cNvGrpSpPr/>
            <p:nvPr/>
          </p:nvGrpSpPr>
          <p:grpSpPr>
            <a:xfrm>
              <a:off x="5499620" y="5531331"/>
              <a:ext cx="372206" cy="372204"/>
              <a:chOff x="4971660" y="1569718"/>
              <a:chExt cx="144016" cy="144016"/>
            </a:xfrm>
            <a:solidFill>
              <a:srgbClr val="0A2D4F"/>
            </a:solidFill>
          </p:grpSpPr>
          <p:sp>
            <p:nvSpPr>
              <p:cNvPr id="76" name="椭圆 75"/>
              <p:cNvSpPr/>
              <p:nvPr/>
            </p:nvSpPr>
            <p:spPr>
              <a:xfrm>
                <a:off x="4971660" y="156971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77" name="椭圆 76"/>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78" name="直接连接符 77"/>
            <p:cNvCxnSpPr/>
            <p:nvPr/>
          </p:nvCxnSpPr>
          <p:spPr>
            <a:xfrm>
              <a:off x="5685723" y="1931331"/>
              <a:ext cx="0" cy="3600000"/>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79" name="TextBox 117"/>
            <p:cNvSpPr txBox="1"/>
            <p:nvPr/>
          </p:nvSpPr>
          <p:spPr>
            <a:xfrm>
              <a:off x="5850027"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rgbClr val="313D51"/>
                  </a:solidFill>
                  <a:latin typeface="思源黑体" panose="020B0500000000000000" pitchFamily="34" charset="-122"/>
                  <a:ea typeface="思源黑体" panose="020B0500000000000000" pitchFamily="34" charset="-122"/>
                </a:rPr>
                <a:t>标题关键字</a:t>
              </a:r>
            </a:p>
          </p:txBody>
        </p:sp>
        <p:sp>
          <p:nvSpPr>
            <p:cNvPr id="80" name="TextBox 118"/>
            <p:cNvSpPr txBox="1"/>
            <p:nvPr/>
          </p:nvSpPr>
          <p:spPr>
            <a:xfrm>
              <a:off x="5850027" y="2765614"/>
              <a:ext cx="1530699" cy="1795363"/>
            </a:xfrm>
            <a:prstGeom prst="rect">
              <a:avLst/>
            </a:prstGeom>
            <a:noFill/>
          </p:spPr>
          <p:txBody>
            <a:bodyPr wrap="square" lIns="0" tIns="0" rIns="0" bIns="0" rtlCol="0">
              <a:spAutoFit/>
            </a:bodyPr>
            <a:lstStyle/>
            <a:p>
              <a:pPr algn="just">
                <a:lnSpc>
                  <a:spcPct val="15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nvGrpSpPr>
            <p:cNvPr id="81" name="组合 80"/>
            <p:cNvGrpSpPr/>
            <p:nvPr/>
          </p:nvGrpSpPr>
          <p:grpSpPr>
            <a:xfrm>
              <a:off x="7467673" y="5531331"/>
              <a:ext cx="372206" cy="372204"/>
              <a:chOff x="4971660" y="1569718"/>
              <a:chExt cx="144016" cy="144016"/>
            </a:xfrm>
            <a:solidFill>
              <a:srgbClr val="0B2C4F"/>
            </a:solidFill>
          </p:grpSpPr>
          <p:sp>
            <p:nvSpPr>
              <p:cNvPr id="82" name="椭圆 81"/>
              <p:cNvSpPr/>
              <p:nvPr/>
            </p:nvSpPr>
            <p:spPr>
              <a:xfrm>
                <a:off x="4971660" y="156971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83" name="椭圆 82"/>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84" name="直接连接符 83"/>
            <p:cNvCxnSpPr/>
            <p:nvPr/>
          </p:nvCxnSpPr>
          <p:spPr>
            <a:xfrm>
              <a:off x="7653776" y="1931331"/>
              <a:ext cx="0" cy="3600000"/>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85" name="TextBox 123"/>
            <p:cNvSpPr txBox="1"/>
            <p:nvPr/>
          </p:nvSpPr>
          <p:spPr>
            <a:xfrm>
              <a:off x="7818079"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rgbClr val="313D51"/>
                  </a:solidFill>
                  <a:latin typeface="思源黑体" panose="020B0500000000000000" pitchFamily="34" charset="-122"/>
                  <a:ea typeface="思源黑体" panose="020B0500000000000000" pitchFamily="34" charset="-122"/>
                </a:rPr>
                <a:t>标题关键字</a:t>
              </a:r>
            </a:p>
          </p:txBody>
        </p:sp>
        <p:sp>
          <p:nvSpPr>
            <p:cNvPr id="86" name="TextBox 124"/>
            <p:cNvSpPr txBox="1"/>
            <p:nvPr/>
          </p:nvSpPr>
          <p:spPr>
            <a:xfrm>
              <a:off x="7818079" y="2765614"/>
              <a:ext cx="1530699" cy="1795363"/>
            </a:xfrm>
            <a:prstGeom prst="rect">
              <a:avLst/>
            </a:prstGeom>
            <a:noFill/>
          </p:spPr>
          <p:txBody>
            <a:bodyPr wrap="square" lIns="0" tIns="0" rIns="0" bIns="0" rtlCol="0">
              <a:spAutoFit/>
            </a:bodyPr>
            <a:lstStyle/>
            <a:p>
              <a:pPr algn="just">
                <a:lnSpc>
                  <a:spcPct val="15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nvGrpSpPr>
            <p:cNvPr id="87" name="组合 86"/>
            <p:cNvGrpSpPr/>
            <p:nvPr/>
          </p:nvGrpSpPr>
          <p:grpSpPr>
            <a:xfrm>
              <a:off x="9435725" y="5531331"/>
              <a:ext cx="372206" cy="372204"/>
              <a:chOff x="4971660" y="1569718"/>
              <a:chExt cx="144016" cy="144016"/>
            </a:xfrm>
            <a:solidFill>
              <a:srgbClr val="0A2D4F"/>
            </a:solidFill>
          </p:grpSpPr>
          <p:sp>
            <p:nvSpPr>
              <p:cNvPr id="88" name="椭圆 87"/>
              <p:cNvSpPr/>
              <p:nvPr/>
            </p:nvSpPr>
            <p:spPr>
              <a:xfrm>
                <a:off x="4971660" y="1569718"/>
                <a:ext cx="144016" cy="144016"/>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sp>
            <p:nvSpPr>
              <p:cNvPr id="89" name="椭圆 88"/>
              <p:cNvSpPr/>
              <p:nvPr/>
            </p:nvSpPr>
            <p:spPr>
              <a:xfrm>
                <a:off x="5005748" y="1603806"/>
                <a:ext cx="75840" cy="758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2615"/>
              </a:p>
            </p:txBody>
          </p:sp>
        </p:grpSp>
        <p:cxnSp>
          <p:nvCxnSpPr>
            <p:cNvPr id="90" name="直接连接符 89"/>
            <p:cNvCxnSpPr/>
            <p:nvPr/>
          </p:nvCxnSpPr>
          <p:spPr>
            <a:xfrm>
              <a:off x="9621828" y="1931331"/>
              <a:ext cx="0" cy="3600000"/>
            </a:xfrm>
            <a:prstGeom prst="line">
              <a:avLst/>
            </a:prstGeom>
            <a:ln w="9525">
              <a:solidFill>
                <a:srgbClr val="313D51"/>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91" name="TextBox 129"/>
            <p:cNvSpPr txBox="1"/>
            <p:nvPr/>
          </p:nvSpPr>
          <p:spPr>
            <a:xfrm>
              <a:off x="9786131" y="2134827"/>
              <a:ext cx="1531157" cy="401671"/>
            </a:xfrm>
            <a:prstGeom prst="rect">
              <a:avLst/>
            </a:prstGeom>
            <a:noFill/>
          </p:spPr>
          <p:txBody>
            <a:bodyPr wrap="square" lIns="0" tIns="0" rIns="0" bIns="0" rtlCol="0">
              <a:spAutoFit/>
            </a:bodyPr>
            <a:lstStyle/>
            <a:p>
              <a:pPr>
                <a:lnSpc>
                  <a:spcPct val="120000"/>
                </a:lnSpc>
              </a:pPr>
              <a:r>
                <a:rPr lang="zh-CN" altLang="en-US" sz="2200" b="1" dirty="0">
                  <a:solidFill>
                    <a:srgbClr val="313D51"/>
                  </a:solidFill>
                  <a:latin typeface="思源黑体" panose="020B0500000000000000" pitchFamily="34" charset="-122"/>
                  <a:ea typeface="思源黑体" panose="020B0500000000000000" pitchFamily="34" charset="-122"/>
                </a:rPr>
                <a:t>标题关键字</a:t>
              </a:r>
            </a:p>
          </p:txBody>
        </p:sp>
        <p:sp>
          <p:nvSpPr>
            <p:cNvPr id="92" name="TextBox 130"/>
            <p:cNvSpPr txBox="1"/>
            <p:nvPr/>
          </p:nvSpPr>
          <p:spPr>
            <a:xfrm>
              <a:off x="9786131" y="2765614"/>
              <a:ext cx="1530699" cy="1795363"/>
            </a:xfrm>
            <a:prstGeom prst="rect">
              <a:avLst/>
            </a:prstGeom>
            <a:noFill/>
          </p:spPr>
          <p:txBody>
            <a:bodyPr wrap="square" lIns="0" tIns="0" rIns="0" bIns="0" rtlCol="0">
              <a:spAutoFit/>
            </a:bodyPr>
            <a:lstStyle/>
            <a:p>
              <a:pPr algn="just">
                <a:lnSpc>
                  <a:spcPct val="150000"/>
                </a:lnSpc>
              </a:pPr>
              <a:r>
                <a:rPr lang="zh-CN" altLang="en-US" sz="1200" dirty="0">
                  <a:solidFill>
                    <a:schemeClr val="bg2">
                      <a:lumMod val="25000"/>
                    </a:schemeClr>
                  </a:solidFill>
                  <a:latin typeface="思源黑体" panose="020B0500000000000000" pitchFamily="34" charset="-122"/>
                  <a:ea typeface="思源黑体" panose="020B0500000000000000" pitchFamily="34" charset="-122"/>
                </a:rPr>
                <a:t>详写内容</a:t>
              </a:r>
              <a:r>
                <a:rPr lang="en-US" altLang="zh-CN" sz="1200" dirty="0">
                  <a:solidFill>
                    <a:schemeClr val="bg2">
                      <a:lumMod val="25000"/>
                    </a:schemeClr>
                  </a:solidFill>
                  <a:latin typeface="思源黑体" panose="020B0500000000000000" pitchFamily="34" charset="-122"/>
                  <a:ea typeface="思源黑体" panose="020B0500000000000000" pitchFamily="34" charset="-122"/>
                </a:rPr>
                <a:t>……</a:t>
              </a:r>
              <a:r>
                <a:rPr lang="zh-CN" altLang="en-US" sz="1200" dirty="0">
                  <a:solidFill>
                    <a:schemeClr val="bg2">
                      <a:lumMod val="2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bg2">
                    <a:lumMod val="25000"/>
                  </a:schemeClr>
                </a:solidFill>
                <a:latin typeface="思源黑体" panose="020B0500000000000000" pitchFamily="34" charset="-122"/>
                <a:ea typeface="思源黑体" panose="020B0500000000000000" pitchFamily="34" charset="-122"/>
              </a:endParaRPr>
            </a:p>
          </p:txBody>
        </p:sp>
      </p:grpSp>
    </p:spTree>
    <p:extLst>
      <p:ext uri="{BB962C8B-B14F-4D97-AF65-F5344CB8AC3E}">
        <p14:creationId xmlns:p14="http://schemas.microsoft.com/office/powerpoint/2010/main" val="74813751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相关对策</a:t>
            </a:r>
          </a:p>
        </p:txBody>
      </p:sp>
      <p:sp>
        <p:nvSpPr>
          <p:cNvPr id="28" name="椭圆 27"/>
          <p:cNvSpPr/>
          <p:nvPr/>
        </p:nvSpPr>
        <p:spPr>
          <a:xfrm>
            <a:off x="4978965" y="2075680"/>
            <a:ext cx="767152" cy="76715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1015" dirty="0">
              <a:solidFill>
                <a:srgbClr val="FFFFFF"/>
              </a:solidFill>
              <a:latin typeface="思源黑体" panose="020B0500000000000000" pitchFamily="34" charset="-122"/>
              <a:ea typeface="思源黑体" panose="020B0500000000000000" pitchFamily="34" charset="-122"/>
            </a:endParaRPr>
          </a:p>
        </p:txBody>
      </p:sp>
      <p:sp>
        <p:nvSpPr>
          <p:cNvPr id="29" name="椭圆 28"/>
          <p:cNvSpPr/>
          <p:nvPr/>
        </p:nvSpPr>
        <p:spPr>
          <a:xfrm>
            <a:off x="4978965" y="2991053"/>
            <a:ext cx="767152" cy="76715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1015" dirty="0">
              <a:solidFill>
                <a:srgbClr val="FFFFFF"/>
              </a:solidFill>
              <a:latin typeface="思源黑体" panose="020B0500000000000000" pitchFamily="34" charset="-122"/>
              <a:ea typeface="思源黑体" panose="020B0500000000000000" pitchFamily="34" charset="-122"/>
            </a:endParaRPr>
          </a:p>
        </p:txBody>
      </p:sp>
      <p:sp>
        <p:nvSpPr>
          <p:cNvPr id="30" name="椭圆 29"/>
          <p:cNvSpPr/>
          <p:nvPr/>
        </p:nvSpPr>
        <p:spPr>
          <a:xfrm>
            <a:off x="4978965" y="3896051"/>
            <a:ext cx="767152" cy="76715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1015" dirty="0">
              <a:solidFill>
                <a:srgbClr val="FFFFFF"/>
              </a:solidFill>
              <a:latin typeface="思源黑体" panose="020B0500000000000000" pitchFamily="34" charset="-122"/>
              <a:ea typeface="思源黑体" panose="020B0500000000000000" pitchFamily="34" charset="-122"/>
            </a:endParaRPr>
          </a:p>
        </p:txBody>
      </p:sp>
      <p:sp>
        <p:nvSpPr>
          <p:cNvPr id="31" name="椭圆 30"/>
          <p:cNvSpPr/>
          <p:nvPr/>
        </p:nvSpPr>
        <p:spPr>
          <a:xfrm>
            <a:off x="4978965" y="4787219"/>
            <a:ext cx="767152" cy="767152"/>
          </a:xfrm>
          <a:prstGeom prst="ellipse">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1015" dirty="0">
              <a:solidFill>
                <a:srgbClr val="FFFFFF"/>
              </a:solidFill>
              <a:latin typeface="思源黑体" panose="020B0500000000000000" pitchFamily="34" charset="-122"/>
              <a:ea typeface="思源黑体" panose="020B0500000000000000" pitchFamily="34" charset="-122"/>
            </a:endParaRPr>
          </a:p>
        </p:txBody>
      </p:sp>
      <p:sp>
        <p:nvSpPr>
          <p:cNvPr id="32" name="椭圆 18"/>
          <p:cNvSpPr/>
          <p:nvPr/>
        </p:nvSpPr>
        <p:spPr>
          <a:xfrm flipH="1">
            <a:off x="4440601" y="2347564"/>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p>
        </p:txBody>
      </p:sp>
      <p:sp>
        <p:nvSpPr>
          <p:cNvPr id="33" name="椭圆 18"/>
          <p:cNvSpPr/>
          <p:nvPr/>
        </p:nvSpPr>
        <p:spPr>
          <a:xfrm flipH="1">
            <a:off x="4440601" y="3262937"/>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p>
        </p:txBody>
      </p:sp>
      <p:sp>
        <p:nvSpPr>
          <p:cNvPr id="34" name="椭圆 18"/>
          <p:cNvSpPr/>
          <p:nvPr/>
        </p:nvSpPr>
        <p:spPr>
          <a:xfrm flipH="1">
            <a:off x="4440601" y="4167935"/>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p>
        </p:txBody>
      </p:sp>
      <p:sp>
        <p:nvSpPr>
          <p:cNvPr id="35" name="椭圆 18"/>
          <p:cNvSpPr/>
          <p:nvPr/>
        </p:nvSpPr>
        <p:spPr>
          <a:xfrm flipH="1">
            <a:off x="4440601" y="5059103"/>
            <a:ext cx="233434" cy="223381"/>
          </a:xfrm>
          <a:custGeom>
            <a:avLst/>
            <a:gdLst>
              <a:gd name="T0" fmla="*/ 209 w 209"/>
              <a:gd name="T1" fmla="*/ 0 h 200"/>
              <a:gd name="T2" fmla="*/ 145 w 209"/>
              <a:gd name="T3" fmla="*/ 100 h 200"/>
              <a:gd name="T4" fmla="*/ 209 w 209"/>
              <a:gd name="T5" fmla="*/ 200 h 200"/>
              <a:gd name="T6" fmla="*/ 0 w 209"/>
              <a:gd name="T7" fmla="*/ 100 h 200"/>
              <a:gd name="T8" fmla="*/ 209 w 209"/>
              <a:gd name="T9" fmla="*/ 0 h 200"/>
            </a:gdLst>
            <a:ahLst/>
            <a:cxnLst>
              <a:cxn ang="0">
                <a:pos x="T0" y="T1"/>
              </a:cxn>
              <a:cxn ang="0">
                <a:pos x="T2" y="T3"/>
              </a:cxn>
              <a:cxn ang="0">
                <a:pos x="T4" y="T5"/>
              </a:cxn>
              <a:cxn ang="0">
                <a:pos x="T6" y="T7"/>
              </a:cxn>
              <a:cxn ang="0">
                <a:pos x="T8" y="T9"/>
              </a:cxn>
            </a:cxnLst>
            <a:rect l="0" t="0" r="r" b="b"/>
            <a:pathLst>
              <a:path w="209" h="200">
                <a:moveTo>
                  <a:pt x="209" y="0"/>
                </a:moveTo>
                <a:lnTo>
                  <a:pt x="145" y="100"/>
                </a:lnTo>
                <a:lnTo>
                  <a:pt x="209" y="200"/>
                </a:lnTo>
                <a:lnTo>
                  <a:pt x="0" y="100"/>
                </a:lnTo>
                <a:lnTo>
                  <a:pt x="209" y="0"/>
                </a:ln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a:p>
        </p:txBody>
      </p:sp>
      <p:sp>
        <p:nvSpPr>
          <p:cNvPr id="36" name="椭圆 20"/>
          <p:cNvSpPr/>
          <p:nvPr/>
        </p:nvSpPr>
        <p:spPr>
          <a:xfrm>
            <a:off x="5192245" y="2288960"/>
            <a:ext cx="340591" cy="340591"/>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dirty="0">
              <a:solidFill>
                <a:srgbClr val="FFFFFF"/>
              </a:solidFill>
              <a:latin typeface="思源黑体" panose="020B0500000000000000" pitchFamily="34" charset="-122"/>
              <a:ea typeface="思源黑体" panose="020B0500000000000000" pitchFamily="34" charset="-122"/>
            </a:endParaRPr>
          </a:p>
        </p:txBody>
      </p:sp>
      <p:sp>
        <p:nvSpPr>
          <p:cNvPr id="37" name="椭圆 21"/>
          <p:cNvSpPr/>
          <p:nvPr/>
        </p:nvSpPr>
        <p:spPr>
          <a:xfrm>
            <a:off x="5192245" y="3231225"/>
            <a:ext cx="340591" cy="286810"/>
          </a:xfrm>
          <a:custGeom>
            <a:avLst/>
            <a:gdLst>
              <a:gd name="connsiteX0" fmla="*/ 101864 w 331753"/>
              <a:gd name="connsiteY0" fmla="*/ 180944 h 279369"/>
              <a:gd name="connsiteX1" fmla="*/ 100574 w 331753"/>
              <a:gd name="connsiteY1" fmla="*/ 182229 h 279369"/>
              <a:gd name="connsiteX2" fmla="*/ 99284 w 331753"/>
              <a:gd name="connsiteY2" fmla="*/ 182229 h 279369"/>
              <a:gd name="connsiteX3" fmla="*/ 90255 w 331753"/>
              <a:gd name="connsiteY3" fmla="*/ 191225 h 279369"/>
              <a:gd name="connsiteX4" fmla="*/ 83806 w 331753"/>
              <a:gd name="connsiteY4" fmla="*/ 197651 h 279369"/>
              <a:gd name="connsiteX5" fmla="*/ 82516 w 331753"/>
              <a:gd name="connsiteY5" fmla="*/ 200221 h 279369"/>
              <a:gd name="connsiteX6" fmla="*/ 83806 w 331753"/>
              <a:gd name="connsiteY6" fmla="*/ 202791 h 279369"/>
              <a:gd name="connsiteX7" fmla="*/ 143139 w 331753"/>
              <a:gd name="connsiteY7" fmla="*/ 261907 h 279369"/>
              <a:gd name="connsiteX8" fmla="*/ 145718 w 331753"/>
              <a:gd name="connsiteY8" fmla="*/ 261907 h 279369"/>
              <a:gd name="connsiteX9" fmla="*/ 148298 w 331753"/>
              <a:gd name="connsiteY9" fmla="*/ 261907 h 279369"/>
              <a:gd name="connsiteX10" fmla="*/ 156037 w 331753"/>
              <a:gd name="connsiteY10" fmla="*/ 252911 h 279369"/>
              <a:gd name="connsiteX11" fmla="*/ 163776 w 331753"/>
              <a:gd name="connsiteY11" fmla="*/ 245200 h 279369"/>
              <a:gd name="connsiteX12" fmla="*/ 163776 w 331753"/>
              <a:gd name="connsiteY12" fmla="*/ 241345 h 279369"/>
              <a:gd name="connsiteX13" fmla="*/ 104443 w 331753"/>
              <a:gd name="connsiteY13" fmla="*/ 182229 h 279369"/>
              <a:gd name="connsiteX14" fmla="*/ 101864 w 331753"/>
              <a:gd name="connsiteY14" fmla="*/ 180944 h 279369"/>
              <a:gd name="connsiteX15" fmla="*/ 137384 w 331753"/>
              <a:gd name="connsiteY15" fmla="*/ 63469 h 279369"/>
              <a:gd name="connsiteX16" fmla="*/ 58703 w 331753"/>
              <a:gd name="connsiteY16" fmla="*/ 141513 h 279369"/>
              <a:gd name="connsiteX17" fmla="*/ 87080 w 331753"/>
              <a:gd name="connsiteY17" fmla="*/ 171430 h 279369"/>
              <a:gd name="connsiteX18" fmla="*/ 88369 w 331753"/>
              <a:gd name="connsiteY18" fmla="*/ 170129 h 279369"/>
              <a:gd name="connsiteX19" fmla="*/ 94819 w 331753"/>
              <a:gd name="connsiteY19" fmla="*/ 166227 h 279369"/>
              <a:gd name="connsiteX20" fmla="*/ 96108 w 331753"/>
              <a:gd name="connsiteY20" fmla="*/ 166227 h 279369"/>
              <a:gd name="connsiteX21" fmla="*/ 98688 w 331753"/>
              <a:gd name="connsiteY21" fmla="*/ 164926 h 279369"/>
              <a:gd name="connsiteX22" fmla="*/ 102558 w 331753"/>
              <a:gd name="connsiteY22" fmla="*/ 164926 h 279369"/>
              <a:gd name="connsiteX23" fmla="*/ 105137 w 331753"/>
              <a:gd name="connsiteY23" fmla="*/ 164926 h 279369"/>
              <a:gd name="connsiteX24" fmla="*/ 106427 w 331753"/>
              <a:gd name="connsiteY24" fmla="*/ 164926 h 279369"/>
              <a:gd name="connsiteX25" fmla="*/ 107717 w 331753"/>
              <a:gd name="connsiteY25" fmla="*/ 166227 h 279369"/>
              <a:gd name="connsiteX26" fmla="*/ 109007 w 331753"/>
              <a:gd name="connsiteY26" fmla="*/ 166227 h 279369"/>
              <a:gd name="connsiteX27" fmla="*/ 111587 w 331753"/>
              <a:gd name="connsiteY27" fmla="*/ 167527 h 279369"/>
              <a:gd name="connsiteX28" fmla="*/ 112876 w 331753"/>
              <a:gd name="connsiteY28" fmla="*/ 167527 h 279369"/>
              <a:gd name="connsiteX29" fmla="*/ 115456 w 331753"/>
              <a:gd name="connsiteY29" fmla="*/ 170129 h 279369"/>
              <a:gd name="connsiteX30" fmla="*/ 174789 w 331753"/>
              <a:gd name="connsiteY30" fmla="*/ 231263 h 279369"/>
              <a:gd name="connsiteX31" fmla="*/ 179949 w 331753"/>
              <a:gd name="connsiteY31" fmla="*/ 250774 h 279369"/>
              <a:gd name="connsiteX32" fmla="*/ 178659 w 331753"/>
              <a:gd name="connsiteY32" fmla="*/ 253376 h 279369"/>
              <a:gd name="connsiteX33" fmla="*/ 177369 w 331753"/>
              <a:gd name="connsiteY33" fmla="*/ 254676 h 279369"/>
              <a:gd name="connsiteX34" fmla="*/ 176079 w 331753"/>
              <a:gd name="connsiteY34" fmla="*/ 255977 h 279369"/>
              <a:gd name="connsiteX35" fmla="*/ 174789 w 331753"/>
              <a:gd name="connsiteY35" fmla="*/ 257278 h 279369"/>
              <a:gd name="connsiteX36" fmla="*/ 173499 w 331753"/>
              <a:gd name="connsiteY36" fmla="*/ 258578 h 279369"/>
              <a:gd name="connsiteX37" fmla="*/ 179949 w 331753"/>
              <a:gd name="connsiteY37" fmla="*/ 263781 h 279369"/>
              <a:gd name="connsiteX38" fmla="*/ 179949 w 331753"/>
              <a:gd name="connsiteY38" fmla="*/ 265082 h 279369"/>
              <a:gd name="connsiteX39" fmla="*/ 182528 w 331753"/>
              <a:gd name="connsiteY39" fmla="*/ 263781 h 279369"/>
              <a:gd name="connsiteX40" fmla="*/ 241861 w 331753"/>
              <a:gd name="connsiteY40" fmla="*/ 202647 h 279369"/>
              <a:gd name="connsiteX41" fmla="*/ 241861 w 331753"/>
              <a:gd name="connsiteY41" fmla="*/ 197444 h 279369"/>
              <a:gd name="connsiteX42" fmla="*/ 177369 w 331753"/>
              <a:gd name="connsiteY42" fmla="*/ 132408 h 279369"/>
              <a:gd name="connsiteX43" fmla="*/ 150282 w 331753"/>
              <a:gd name="connsiteY43" fmla="*/ 159723 h 279369"/>
              <a:gd name="connsiteX44" fmla="*/ 147702 w 331753"/>
              <a:gd name="connsiteY44" fmla="*/ 161024 h 279369"/>
              <a:gd name="connsiteX45" fmla="*/ 146412 w 331753"/>
              <a:gd name="connsiteY45" fmla="*/ 162324 h 279369"/>
              <a:gd name="connsiteX46" fmla="*/ 143833 w 331753"/>
              <a:gd name="connsiteY46" fmla="*/ 163625 h 279369"/>
              <a:gd name="connsiteX47" fmla="*/ 141253 w 331753"/>
              <a:gd name="connsiteY47" fmla="*/ 163625 h 279369"/>
              <a:gd name="connsiteX48" fmla="*/ 138673 w 331753"/>
              <a:gd name="connsiteY48" fmla="*/ 164926 h 279369"/>
              <a:gd name="connsiteX49" fmla="*/ 129644 w 331753"/>
              <a:gd name="connsiteY49" fmla="*/ 162324 h 279369"/>
              <a:gd name="connsiteX50" fmla="*/ 127065 w 331753"/>
              <a:gd name="connsiteY50" fmla="*/ 159723 h 279369"/>
              <a:gd name="connsiteX51" fmla="*/ 111587 w 331753"/>
              <a:gd name="connsiteY51" fmla="*/ 144114 h 279369"/>
              <a:gd name="connsiteX52" fmla="*/ 111587 w 331753"/>
              <a:gd name="connsiteY52" fmla="*/ 120701 h 279369"/>
              <a:gd name="connsiteX53" fmla="*/ 152862 w 331753"/>
              <a:gd name="connsiteY53" fmla="*/ 79078 h 279369"/>
              <a:gd name="connsiteX54" fmla="*/ 137384 w 331753"/>
              <a:gd name="connsiteY54" fmla="*/ 63469 h 279369"/>
              <a:gd name="connsiteX55" fmla="*/ 195676 w 331753"/>
              <a:gd name="connsiteY55" fmla="*/ 58706 h 279369"/>
              <a:gd name="connsiteX56" fmla="*/ 122203 w 331753"/>
              <a:gd name="connsiteY56" fmla="*/ 131257 h 279369"/>
              <a:gd name="connsiteX57" fmla="*/ 122203 w 331753"/>
              <a:gd name="connsiteY57" fmla="*/ 132553 h 279369"/>
              <a:gd name="connsiteX58" fmla="*/ 138960 w 331753"/>
              <a:gd name="connsiteY58" fmla="*/ 149395 h 279369"/>
              <a:gd name="connsiteX59" fmla="*/ 140249 w 331753"/>
              <a:gd name="connsiteY59" fmla="*/ 148099 h 279369"/>
              <a:gd name="connsiteX60" fmla="*/ 172474 w 331753"/>
              <a:gd name="connsiteY60" fmla="*/ 115710 h 279369"/>
              <a:gd name="connsiteX61" fmla="*/ 184075 w 331753"/>
              <a:gd name="connsiteY61" fmla="*/ 104050 h 279369"/>
              <a:gd name="connsiteX62" fmla="*/ 195676 w 331753"/>
              <a:gd name="connsiteY62" fmla="*/ 104050 h 279369"/>
              <a:gd name="connsiteX63" fmla="*/ 198254 w 331753"/>
              <a:gd name="connsiteY63" fmla="*/ 109233 h 279369"/>
              <a:gd name="connsiteX64" fmla="*/ 195676 w 331753"/>
              <a:gd name="connsiteY64" fmla="*/ 114415 h 279369"/>
              <a:gd name="connsiteX65" fmla="*/ 187942 w 331753"/>
              <a:gd name="connsiteY65" fmla="*/ 120893 h 279369"/>
              <a:gd name="connsiteX66" fmla="*/ 238213 w 331753"/>
              <a:gd name="connsiteY66" fmla="*/ 171419 h 279369"/>
              <a:gd name="connsiteX67" fmla="*/ 273016 w 331753"/>
              <a:gd name="connsiteY67" fmla="*/ 136439 h 279369"/>
              <a:gd name="connsiteX68" fmla="*/ 195676 w 331753"/>
              <a:gd name="connsiteY68" fmla="*/ 58706 h 279369"/>
              <a:gd name="connsiteX69" fmla="*/ 93282 w 331753"/>
              <a:gd name="connsiteY69" fmla="*/ 19019 h 279369"/>
              <a:gd name="connsiteX70" fmla="*/ 89395 w 331753"/>
              <a:gd name="connsiteY70" fmla="*/ 20330 h 279369"/>
              <a:gd name="connsiteX71" fmla="*/ 16844 w 331753"/>
              <a:gd name="connsiteY71" fmla="*/ 95035 h 279369"/>
              <a:gd name="connsiteX72" fmla="*/ 15548 w 331753"/>
              <a:gd name="connsiteY72" fmla="*/ 100277 h 279369"/>
              <a:gd name="connsiteX73" fmla="*/ 46642 w 331753"/>
              <a:gd name="connsiteY73" fmla="*/ 131732 h 279369"/>
              <a:gd name="connsiteX74" fmla="*/ 126966 w 331753"/>
              <a:gd name="connsiteY74" fmla="*/ 51784 h 279369"/>
              <a:gd name="connsiteX75" fmla="*/ 95873 w 331753"/>
              <a:gd name="connsiteY75" fmla="*/ 20330 h 279369"/>
              <a:gd name="connsiteX76" fmla="*/ 93282 w 331753"/>
              <a:gd name="connsiteY76" fmla="*/ 19019 h 279369"/>
              <a:gd name="connsiteX77" fmla="*/ 239847 w 331753"/>
              <a:gd name="connsiteY77" fmla="*/ 15844 h 279369"/>
              <a:gd name="connsiteX78" fmla="*/ 237270 w 331753"/>
              <a:gd name="connsiteY78" fmla="*/ 17133 h 279369"/>
              <a:gd name="connsiteX79" fmla="*/ 206341 w 331753"/>
              <a:gd name="connsiteY79" fmla="*/ 46772 h 279369"/>
              <a:gd name="connsiteX80" fmla="*/ 283662 w 331753"/>
              <a:gd name="connsiteY80" fmla="*/ 125382 h 279369"/>
              <a:gd name="connsiteX81" fmla="*/ 314590 w 331753"/>
              <a:gd name="connsiteY81" fmla="*/ 94454 h 279369"/>
              <a:gd name="connsiteX82" fmla="*/ 315879 w 331753"/>
              <a:gd name="connsiteY82" fmla="*/ 93165 h 279369"/>
              <a:gd name="connsiteX83" fmla="*/ 314590 w 331753"/>
              <a:gd name="connsiteY83" fmla="*/ 90588 h 279369"/>
              <a:gd name="connsiteX84" fmla="*/ 241136 w 331753"/>
              <a:gd name="connsiteY84" fmla="*/ 17133 h 279369"/>
              <a:gd name="connsiteX85" fmla="*/ 239847 w 331753"/>
              <a:gd name="connsiteY85" fmla="*/ 15844 h 279369"/>
              <a:gd name="connsiteX86" fmla="*/ 239005 w 331753"/>
              <a:gd name="connsiteY86" fmla="*/ 0 h 279369"/>
              <a:gd name="connsiteX87" fmla="*/ 252625 w 331753"/>
              <a:gd name="connsiteY87" fmla="*/ 4855 h 279369"/>
              <a:gd name="connsiteX88" fmla="*/ 325267 w 331753"/>
              <a:gd name="connsiteY88" fmla="*/ 78663 h 279369"/>
              <a:gd name="connsiteX89" fmla="*/ 331753 w 331753"/>
              <a:gd name="connsiteY89" fmla="*/ 91612 h 279369"/>
              <a:gd name="connsiteX90" fmla="*/ 326564 w 331753"/>
              <a:gd name="connsiteY90" fmla="*/ 105856 h 279369"/>
              <a:gd name="connsiteX91" fmla="*/ 290243 w 331753"/>
              <a:gd name="connsiteY91" fmla="*/ 142112 h 279369"/>
              <a:gd name="connsiteX92" fmla="*/ 250031 w 331753"/>
              <a:gd name="connsiteY92" fmla="*/ 182253 h 279369"/>
              <a:gd name="connsiteX93" fmla="*/ 253922 w 331753"/>
              <a:gd name="connsiteY93" fmla="*/ 186138 h 279369"/>
              <a:gd name="connsiteX94" fmla="*/ 253922 w 331753"/>
              <a:gd name="connsiteY94" fmla="*/ 213330 h 279369"/>
              <a:gd name="connsiteX95" fmla="*/ 194252 w 331753"/>
              <a:gd name="connsiteY95" fmla="*/ 272895 h 279369"/>
              <a:gd name="connsiteX96" fmla="*/ 181280 w 331753"/>
              <a:gd name="connsiteY96" fmla="*/ 279369 h 279369"/>
              <a:gd name="connsiteX97" fmla="*/ 169605 w 331753"/>
              <a:gd name="connsiteY97" fmla="*/ 274190 h 279369"/>
              <a:gd name="connsiteX98" fmla="*/ 163120 w 331753"/>
              <a:gd name="connsiteY98" fmla="*/ 269010 h 279369"/>
              <a:gd name="connsiteX99" fmla="*/ 159228 w 331753"/>
              <a:gd name="connsiteY99" fmla="*/ 271600 h 279369"/>
              <a:gd name="connsiteX100" fmla="*/ 146256 w 331753"/>
              <a:gd name="connsiteY100" fmla="*/ 276779 h 279369"/>
              <a:gd name="connsiteX101" fmla="*/ 133284 w 331753"/>
              <a:gd name="connsiteY101" fmla="*/ 271600 h 279369"/>
              <a:gd name="connsiteX102" fmla="*/ 73614 w 331753"/>
              <a:gd name="connsiteY102" fmla="*/ 212036 h 279369"/>
              <a:gd name="connsiteX103" fmla="*/ 68426 w 331753"/>
              <a:gd name="connsiteY103" fmla="*/ 199087 h 279369"/>
              <a:gd name="connsiteX104" fmla="*/ 73614 w 331753"/>
              <a:gd name="connsiteY104" fmla="*/ 186138 h 279369"/>
              <a:gd name="connsiteX105" fmla="*/ 74911 w 331753"/>
              <a:gd name="connsiteY105" fmla="*/ 183548 h 279369"/>
              <a:gd name="connsiteX106" fmla="*/ 76209 w 331753"/>
              <a:gd name="connsiteY106" fmla="*/ 182253 h 279369"/>
              <a:gd name="connsiteX107" fmla="*/ 42482 w 331753"/>
              <a:gd name="connsiteY107" fmla="*/ 148587 h 279369"/>
              <a:gd name="connsiteX108" fmla="*/ 42482 w 331753"/>
              <a:gd name="connsiteY108" fmla="*/ 147292 h 279369"/>
              <a:gd name="connsiteX109" fmla="*/ 4864 w 331753"/>
              <a:gd name="connsiteY109" fmla="*/ 111035 h 279369"/>
              <a:gd name="connsiteX110" fmla="*/ 4864 w 331753"/>
              <a:gd name="connsiteY110" fmla="*/ 83843 h 279369"/>
              <a:gd name="connsiteX111" fmla="*/ 77506 w 331753"/>
              <a:gd name="connsiteY111" fmla="*/ 10035 h 279369"/>
              <a:gd name="connsiteX112" fmla="*/ 106044 w 331753"/>
              <a:gd name="connsiteY112" fmla="*/ 10035 h 279369"/>
              <a:gd name="connsiteX113" fmla="*/ 142365 w 331753"/>
              <a:gd name="connsiteY113" fmla="*/ 46291 h 279369"/>
              <a:gd name="connsiteX114" fmla="*/ 163120 w 331753"/>
              <a:gd name="connsiteY114" fmla="*/ 67009 h 279369"/>
              <a:gd name="connsiteX115" fmla="*/ 189063 w 331753"/>
              <a:gd name="connsiteY115" fmla="*/ 41112 h 279369"/>
              <a:gd name="connsiteX116" fmla="*/ 225384 w 331753"/>
              <a:gd name="connsiteY116" fmla="*/ 4855 h 279369"/>
              <a:gd name="connsiteX117" fmla="*/ 239005 w 331753"/>
              <a:gd name="connsiteY117" fmla="*/ 0 h 279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331753" h="279369">
                <a:moveTo>
                  <a:pt x="101864" y="180944"/>
                </a:moveTo>
                <a:cubicBezTo>
                  <a:pt x="101864" y="180944"/>
                  <a:pt x="100574" y="180944"/>
                  <a:pt x="100574" y="182229"/>
                </a:cubicBezTo>
                <a:cubicBezTo>
                  <a:pt x="100574" y="182229"/>
                  <a:pt x="100574" y="182229"/>
                  <a:pt x="99284" y="182229"/>
                </a:cubicBezTo>
                <a:cubicBezTo>
                  <a:pt x="99284" y="182229"/>
                  <a:pt x="99284" y="182229"/>
                  <a:pt x="90255" y="191225"/>
                </a:cubicBezTo>
                <a:cubicBezTo>
                  <a:pt x="90255" y="191225"/>
                  <a:pt x="90255" y="191225"/>
                  <a:pt x="83806" y="197651"/>
                </a:cubicBezTo>
                <a:cubicBezTo>
                  <a:pt x="82516" y="198936"/>
                  <a:pt x="82516" y="200221"/>
                  <a:pt x="82516" y="200221"/>
                </a:cubicBezTo>
                <a:cubicBezTo>
                  <a:pt x="82516" y="200221"/>
                  <a:pt x="82516" y="201506"/>
                  <a:pt x="83806" y="202791"/>
                </a:cubicBezTo>
                <a:cubicBezTo>
                  <a:pt x="83806" y="202791"/>
                  <a:pt x="83806" y="202791"/>
                  <a:pt x="143139" y="261907"/>
                </a:cubicBezTo>
                <a:cubicBezTo>
                  <a:pt x="144428" y="261907"/>
                  <a:pt x="145718" y="261907"/>
                  <a:pt x="145718" y="261907"/>
                </a:cubicBezTo>
                <a:cubicBezTo>
                  <a:pt x="145718" y="261907"/>
                  <a:pt x="147008" y="261907"/>
                  <a:pt x="148298" y="261907"/>
                </a:cubicBezTo>
                <a:cubicBezTo>
                  <a:pt x="148298" y="261907"/>
                  <a:pt x="148298" y="261907"/>
                  <a:pt x="156037" y="252911"/>
                </a:cubicBezTo>
                <a:cubicBezTo>
                  <a:pt x="156037" y="252911"/>
                  <a:pt x="156037" y="252911"/>
                  <a:pt x="163776" y="245200"/>
                </a:cubicBezTo>
                <a:cubicBezTo>
                  <a:pt x="165066" y="245200"/>
                  <a:pt x="165066" y="242630"/>
                  <a:pt x="163776" y="241345"/>
                </a:cubicBezTo>
                <a:cubicBezTo>
                  <a:pt x="163776" y="241345"/>
                  <a:pt x="163776" y="241345"/>
                  <a:pt x="104443" y="182229"/>
                </a:cubicBezTo>
                <a:cubicBezTo>
                  <a:pt x="103153" y="180944"/>
                  <a:pt x="101864" y="180944"/>
                  <a:pt x="101864" y="180944"/>
                </a:cubicBezTo>
                <a:close/>
                <a:moveTo>
                  <a:pt x="137384" y="63469"/>
                </a:moveTo>
                <a:cubicBezTo>
                  <a:pt x="137384" y="63469"/>
                  <a:pt x="137384" y="63469"/>
                  <a:pt x="58703" y="141513"/>
                </a:cubicBezTo>
                <a:cubicBezTo>
                  <a:pt x="58703" y="141513"/>
                  <a:pt x="58703" y="141513"/>
                  <a:pt x="87080" y="171430"/>
                </a:cubicBezTo>
                <a:cubicBezTo>
                  <a:pt x="87080" y="171430"/>
                  <a:pt x="87080" y="171430"/>
                  <a:pt x="88369" y="170129"/>
                </a:cubicBezTo>
                <a:cubicBezTo>
                  <a:pt x="90949" y="167527"/>
                  <a:pt x="93529" y="166227"/>
                  <a:pt x="94819" y="166227"/>
                </a:cubicBezTo>
                <a:cubicBezTo>
                  <a:pt x="94819" y="166227"/>
                  <a:pt x="94819" y="166227"/>
                  <a:pt x="96108" y="166227"/>
                </a:cubicBezTo>
                <a:cubicBezTo>
                  <a:pt x="96108" y="164926"/>
                  <a:pt x="97398" y="164926"/>
                  <a:pt x="98688" y="164926"/>
                </a:cubicBezTo>
                <a:cubicBezTo>
                  <a:pt x="98688" y="164926"/>
                  <a:pt x="98688" y="164926"/>
                  <a:pt x="102558" y="164926"/>
                </a:cubicBezTo>
                <a:cubicBezTo>
                  <a:pt x="102558" y="164926"/>
                  <a:pt x="103848" y="164926"/>
                  <a:pt x="105137" y="164926"/>
                </a:cubicBezTo>
                <a:cubicBezTo>
                  <a:pt x="105137" y="164926"/>
                  <a:pt x="105137" y="164926"/>
                  <a:pt x="106427" y="164926"/>
                </a:cubicBezTo>
                <a:cubicBezTo>
                  <a:pt x="106427" y="164926"/>
                  <a:pt x="107717" y="164926"/>
                  <a:pt x="107717" y="166227"/>
                </a:cubicBezTo>
                <a:cubicBezTo>
                  <a:pt x="109007" y="166227"/>
                  <a:pt x="109007" y="166227"/>
                  <a:pt x="109007" y="166227"/>
                </a:cubicBezTo>
                <a:cubicBezTo>
                  <a:pt x="110297" y="166227"/>
                  <a:pt x="110297" y="167527"/>
                  <a:pt x="111587" y="167527"/>
                </a:cubicBezTo>
                <a:cubicBezTo>
                  <a:pt x="111587" y="167527"/>
                  <a:pt x="111587" y="167527"/>
                  <a:pt x="112876" y="167527"/>
                </a:cubicBezTo>
                <a:cubicBezTo>
                  <a:pt x="114166" y="168828"/>
                  <a:pt x="114166" y="170129"/>
                  <a:pt x="115456" y="170129"/>
                </a:cubicBezTo>
                <a:cubicBezTo>
                  <a:pt x="115456" y="170129"/>
                  <a:pt x="115456" y="170129"/>
                  <a:pt x="174789" y="231263"/>
                </a:cubicBezTo>
                <a:cubicBezTo>
                  <a:pt x="179949" y="236466"/>
                  <a:pt x="181238" y="244270"/>
                  <a:pt x="179949" y="250774"/>
                </a:cubicBezTo>
                <a:cubicBezTo>
                  <a:pt x="178659" y="252075"/>
                  <a:pt x="178659" y="252075"/>
                  <a:pt x="178659" y="253376"/>
                </a:cubicBezTo>
                <a:cubicBezTo>
                  <a:pt x="178659" y="253376"/>
                  <a:pt x="178659" y="254676"/>
                  <a:pt x="177369" y="254676"/>
                </a:cubicBezTo>
                <a:cubicBezTo>
                  <a:pt x="177369" y="254676"/>
                  <a:pt x="177369" y="254676"/>
                  <a:pt x="176079" y="255977"/>
                </a:cubicBezTo>
                <a:cubicBezTo>
                  <a:pt x="176079" y="257278"/>
                  <a:pt x="176079" y="257278"/>
                  <a:pt x="174789" y="257278"/>
                </a:cubicBezTo>
                <a:cubicBezTo>
                  <a:pt x="174789" y="257278"/>
                  <a:pt x="174789" y="257278"/>
                  <a:pt x="173499" y="258578"/>
                </a:cubicBezTo>
                <a:cubicBezTo>
                  <a:pt x="173499" y="258578"/>
                  <a:pt x="173499" y="258578"/>
                  <a:pt x="179949" y="263781"/>
                </a:cubicBezTo>
                <a:cubicBezTo>
                  <a:pt x="179949" y="265082"/>
                  <a:pt x="179949" y="265082"/>
                  <a:pt x="179949" y="265082"/>
                </a:cubicBezTo>
                <a:cubicBezTo>
                  <a:pt x="181238" y="265082"/>
                  <a:pt x="181238" y="265082"/>
                  <a:pt x="182528" y="263781"/>
                </a:cubicBezTo>
                <a:cubicBezTo>
                  <a:pt x="182528" y="263781"/>
                  <a:pt x="182528" y="263781"/>
                  <a:pt x="241861" y="202647"/>
                </a:cubicBezTo>
                <a:cubicBezTo>
                  <a:pt x="244441" y="200046"/>
                  <a:pt x="243151" y="198745"/>
                  <a:pt x="241861" y="197444"/>
                </a:cubicBezTo>
                <a:cubicBezTo>
                  <a:pt x="241861" y="197444"/>
                  <a:pt x="241861" y="197444"/>
                  <a:pt x="177369" y="132408"/>
                </a:cubicBezTo>
                <a:cubicBezTo>
                  <a:pt x="177369" y="132408"/>
                  <a:pt x="177369" y="132408"/>
                  <a:pt x="150282" y="159723"/>
                </a:cubicBezTo>
                <a:cubicBezTo>
                  <a:pt x="148992" y="159723"/>
                  <a:pt x="147702" y="161024"/>
                  <a:pt x="147702" y="161024"/>
                </a:cubicBezTo>
                <a:cubicBezTo>
                  <a:pt x="147702" y="162324"/>
                  <a:pt x="146412" y="162324"/>
                  <a:pt x="146412" y="162324"/>
                </a:cubicBezTo>
                <a:cubicBezTo>
                  <a:pt x="146412" y="162324"/>
                  <a:pt x="145123" y="162324"/>
                  <a:pt x="143833" y="163625"/>
                </a:cubicBezTo>
                <a:cubicBezTo>
                  <a:pt x="142543" y="163625"/>
                  <a:pt x="142543" y="163625"/>
                  <a:pt x="141253" y="163625"/>
                </a:cubicBezTo>
                <a:cubicBezTo>
                  <a:pt x="139963" y="164926"/>
                  <a:pt x="138673" y="164926"/>
                  <a:pt x="138673" y="164926"/>
                </a:cubicBezTo>
                <a:cubicBezTo>
                  <a:pt x="134804" y="164926"/>
                  <a:pt x="132224" y="163625"/>
                  <a:pt x="129644" y="162324"/>
                </a:cubicBezTo>
                <a:cubicBezTo>
                  <a:pt x="128355" y="161024"/>
                  <a:pt x="128355" y="161024"/>
                  <a:pt x="127065" y="159723"/>
                </a:cubicBezTo>
                <a:cubicBezTo>
                  <a:pt x="127065" y="159723"/>
                  <a:pt x="127065" y="159723"/>
                  <a:pt x="111587" y="144114"/>
                </a:cubicBezTo>
                <a:cubicBezTo>
                  <a:pt x="102558" y="136310"/>
                  <a:pt x="105137" y="125904"/>
                  <a:pt x="111587" y="120701"/>
                </a:cubicBezTo>
                <a:cubicBezTo>
                  <a:pt x="111587" y="120701"/>
                  <a:pt x="111587" y="120701"/>
                  <a:pt x="152862" y="79078"/>
                </a:cubicBezTo>
                <a:cubicBezTo>
                  <a:pt x="152862" y="79078"/>
                  <a:pt x="152862" y="79078"/>
                  <a:pt x="137384" y="63469"/>
                </a:cubicBezTo>
                <a:close/>
                <a:moveTo>
                  <a:pt x="195676" y="58706"/>
                </a:moveTo>
                <a:cubicBezTo>
                  <a:pt x="195676" y="58706"/>
                  <a:pt x="195676" y="58706"/>
                  <a:pt x="122203" y="131257"/>
                </a:cubicBezTo>
                <a:cubicBezTo>
                  <a:pt x="122203" y="132553"/>
                  <a:pt x="122203" y="132553"/>
                  <a:pt x="122203" y="132553"/>
                </a:cubicBezTo>
                <a:cubicBezTo>
                  <a:pt x="122203" y="132553"/>
                  <a:pt x="122203" y="132553"/>
                  <a:pt x="138960" y="149395"/>
                </a:cubicBezTo>
                <a:cubicBezTo>
                  <a:pt x="138960" y="149395"/>
                  <a:pt x="138960" y="149395"/>
                  <a:pt x="140249" y="148099"/>
                </a:cubicBezTo>
                <a:cubicBezTo>
                  <a:pt x="140249" y="148099"/>
                  <a:pt x="140249" y="148099"/>
                  <a:pt x="172474" y="115710"/>
                </a:cubicBezTo>
                <a:cubicBezTo>
                  <a:pt x="172474" y="115710"/>
                  <a:pt x="172474" y="115710"/>
                  <a:pt x="184075" y="104050"/>
                </a:cubicBezTo>
                <a:cubicBezTo>
                  <a:pt x="187942" y="100164"/>
                  <a:pt x="193098" y="100164"/>
                  <a:pt x="195676" y="104050"/>
                </a:cubicBezTo>
                <a:cubicBezTo>
                  <a:pt x="196965" y="105346"/>
                  <a:pt x="198254" y="106641"/>
                  <a:pt x="198254" y="109233"/>
                </a:cubicBezTo>
                <a:cubicBezTo>
                  <a:pt x="198254" y="110528"/>
                  <a:pt x="196965" y="113119"/>
                  <a:pt x="195676" y="114415"/>
                </a:cubicBezTo>
                <a:cubicBezTo>
                  <a:pt x="195676" y="114415"/>
                  <a:pt x="195676" y="114415"/>
                  <a:pt x="187942" y="120893"/>
                </a:cubicBezTo>
                <a:cubicBezTo>
                  <a:pt x="187942" y="120893"/>
                  <a:pt x="187942" y="120893"/>
                  <a:pt x="238213" y="171419"/>
                </a:cubicBezTo>
                <a:lnTo>
                  <a:pt x="273016" y="136439"/>
                </a:lnTo>
                <a:cubicBezTo>
                  <a:pt x="273016" y="136439"/>
                  <a:pt x="273016" y="136439"/>
                  <a:pt x="195676" y="58706"/>
                </a:cubicBezTo>
                <a:close/>
                <a:moveTo>
                  <a:pt x="93282" y="19019"/>
                </a:moveTo>
                <a:cubicBezTo>
                  <a:pt x="91986" y="19019"/>
                  <a:pt x="90690" y="20330"/>
                  <a:pt x="89395" y="20330"/>
                </a:cubicBezTo>
                <a:cubicBezTo>
                  <a:pt x="89395" y="20330"/>
                  <a:pt x="89395" y="20330"/>
                  <a:pt x="16844" y="95035"/>
                </a:cubicBezTo>
                <a:cubicBezTo>
                  <a:pt x="14253" y="96345"/>
                  <a:pt x="14253" y="98967"/>
                  <a:pt x="15548" y="100277"/>
                </a:cubicBezTo>
                <a:cubicBezTo>
                  <a:pt x="15548" y="100277"/>
                  <a:pt x="15548" y="100277"/>
                  <a:pt x="46642" y="131732"/>
                </a:cubicBezTo>
                <a:cubicBezTo>
                  <a:pt x="46642" y="131732"/>
                  <a:pt x="46642" y="131732"/>
                  <a:pt x="126966" y="51784"/>
                </a:cubicBezTo>
                <a:cubicBezTo>
                  <a:pt x="126966" y="51784"/>
                  <a:pt x="126966" y="51784"/>
                  <a:pt x="95873" y="20330"/>
                </a:cubicBezTo>
                <a:cubicBezTo>
                  <a:pt x="94577" y="20330"/>
                  <a:pt x="94577" y="19019"/>
                  <a:pt x="93282" y="19019"/>
                </a:cubicBezTo>
                <a:close/>
                <a:moveTo>
                  <a:pt x="239847" y="15844"/>
                </a:moveTo>
                <a:cubicBezTo>
                  <a:pt x="238558" y="15844"/>
                  <a:pt x="237270" y="15844"/>
                  <a:pt x="237270" y="17133"/>
                </a:cubicBezTo>
                <a:cubicBezTo>
                  <a:pt x="237270" y="17133"/>
                  <a:pt x="237270" y="17133"/>
                  <a:pt x="206341" y="46772"/>
                </a:cubicBezTo>
                <a:cubicBezTo>
                  <a:pt x="206341" y="46772"/>
                  <a:pt x="206341" y="46772"/>
                  <a:pt x="283662" y="125382"/>
                </a:cubicBezTo>
                <a:cubicBezTo>
                  <a:pt x="283662" y="125382"/>
                  <a:pt x="283662" y="125382"/>
                  <a:pt x="314590" y="94454"/>
                </a:cubicBezTo>
                <a:cubicBezTo>
                  <a:pt x="315879" y="94454"/>
                  <a:pt x="315879" y="93165"/>
                  <a:pt x="315879" y="93165"/>
                </a:cubicBezTo>
                <a:cubicBezTo>
                  <a:pt x="315879" y="91876"/>
                  <a:pt x="315879" y="90588"/>
                  <a:pt x="314590" y="90588"/>
                </a:cubicBezTo>
                <a:cubicBezTo>
                  <a:pt x="314590" y="90588"/>
                  <a:pt x="314590" y="90588"/>
                  <a:pt x="241136" y="17133"/>
                </a:cubicBezTo>
                <a:cubicBezTo>
                  <a:pt x="241136" y="15844"/>
                  <a:pt x="239847" y="15844"/>
                  <a:pt x="239847" y="15844"/>
                </a:cubicBezTo>
                <a:close/>
                <a:moveTo>
                  <a:pt x="239005" y="0"/>
                </a:moveTo>
                <a:cubicBezTo>
                  <a:pt x="243869" y="0"/>
                  <a:pt x="248734" y="1618"/>
                  <a:pt x="252625" y="4855"/>
                </a:cubicBezTo>
                <a:cubicBezTo>
                  <a:pt x="252625" y="4855"/>
                  <a:pt x="252625" y="4855"/>
                  <a:pt x="325267" y="78663"/>
                </a:cubicBezTo>
                <a:cubicBezTo>
                  <a:pt x="329159" y="82548"/>
                  <a:pt x="331753" y="87727"/>
                  <a:pt x="331753" y="91612"/>
                </a:cubicBezTo>
                <a:cubicBezTo>
                  <a:pt x="331753" y="96792"/>
                  <a:pt x="329159" y="101971"/>
                  <a:pt x="326564" y="105856"/>
                </a:cubicBezTo>
                <a:cubicBezTo>
                  <a:pt x="326564" y="105856"/>
                  <a:pt x="326564" y="105856"/>
                  <a:pt x="290243" y="142112"/>
                </a:cubicBezTo>
                <a:cubicBezTo>
                  <a:pt x="290243" y="142112"/>
                  <a:pt x="290243" y="142112"/>
                  <a:pt x="250031" y="182253"/>
                </a:cubicBezTo>
                <a:cubicBezTo>
                  <a:pt x="250031" y="182253"/>
                  <a:pt x="250031" y="182253"/>
                  <a:pt x="253922" y="186138"/>
                </a:cubicBezTo>
                <a:cubicBezTo>
                  <a:pt x="260408" y="192612"/>
                  <a:pt x="263003" y="202971"/>
                  <a:pt x="253922" y="213330"/>
                </a:cubicBezTo>
                <a:cubicBezTo>
                  <a:pt x="253922" y="213330"/>
                  <a:pt x="253922" y="213330"/>
                  <a:pt x="194252" y="272895"/>
                </a:cubicBezTo>
                <a:cubicBezTo>
                  <a:pt x="189063" y="278074"/>
                  <a:pt x="183874" y="279369"/>
                  <a:pt x="181280" y="279369"/>
                </a:cubicBezTo>
                <a:cubicBezTo>
                  <a:pt x="176091" y="279369"/>
                  <a:pt x="170903" y="276779"/>
                  <a:pt x="169605" y="274190"/>
                </a:cubicBezTo>
                <a:cubicBezTo>
                  <a:pt x="169605" y="274190"/>
                  <a:pt x="169605" y="274190"/>
                  <a:pt x="163120" y="269010"/>
                </a:cubicBezTo>
                <a:cubicBezTo>
                  <a:pt x="163120" y="269010"/>
                  <a:pt x="163120" y="269010"/>
                  <a:pt x="159228" y="271600"/>
                </a:cubicBezTo>
                <a:cubicBezTo>
                  <a:pt x="156634" y="275484"/>
                  <a:pt x="151445" y="276779"/>
                  <a:pt x="146256" y="276779"/>
                </a:cubicBezTo>
                <a:cubicBezTo>
                  <a:pt x="142365" y="276779"/>
                  <a:pt x="137176" y="275484"/>
                  <a:pt x="133284" y="271600"/>
                </a:cubicBezTo>
                <a:cubicBezTo>
                  <a:pt x="133284" y="271600"/>
                  <a:pt x="133284" y="271600"/>
                  <a:pt x="73614" y="212036"/>
                </a:cubicBezTo>
                <a:cubicBezTo>
                  <a:pt x="71020" y="208151"/>
                  <a:pt x="68426" y="204266"/>
                  <a:pt x="68426" y="199087"/>
                </a:cubicBezTo>
                <a:cubicBezTo>
                  <a:pt x="68426" y="193907"/>
                  <a:pt x="71020" y="188728"/>
                  <a:pt x="73614" y="186138"/>
                </a:cubicBezTo>
                <a:cubicBezTo>
                  <a:pt x="73614" y="184843"/>
                  <a:pt x="74911" y="184843"/>
                  <a:pt x="74911" y="183548"/>
                </a:cubicBezTo>
                <a:cubicBezTo>
                  <a:pt x="74911" y="183548"/>
                  <a:pt x="74911" y="183548"/>
                  <a:pt x="76209" y="182253"/>
                </a:cubicBezTo>
                <a:cubicBezTo>
                  <a:pt x="76209" y="182253"/>
                  <a:pt x="76209" y="182253"/>
                  <a:pt x="42482" y="148587"/>
                </a:cubicBezTo>
                <a:cubicBezTo>
                  <a:pt x="42482" y="148587"/>
                  <a:pt x="42482" y="148587"/>
                  <a:pt x="42482" y="147292"/>
                </a:cubicBezTo>
                <a:cubicBezTo>
                  <a:pt x="42482" y="147292"/>
                  <a:pt x="42482" y="147292"/>
                  <a:pt x="4864" y="111035"/>
                </a:cubicBezTo>
                <a:cubicBezTo>
                  <a:pt x="-1622" y="103266"/>
                  <a:pt x="-1622" y="90317"/>
                  <a:pt x="4864" y="83843"/>
                </a:cubicBezTo>
                <a:cubicBezTo>
                  <a:pt x="4864" y="83843"/>
                  <a:pt x="4864" y="83843"/>
                  <a:pt x="77506" y="10035"/>
                </a:cubicBezTo>
                <a:cubicBezTo>
                  <a:pt x="85289" y="2266"/>
                  <a:pt x="98261" y="2266"/>
                  <a:pt x="106044" y="10035"/>
                </a:cubicBezTo>
                <a:cubicBezTo>
                  <a:pt x="106044" y="10035"/>
                  <a:pt x="106044" y="10035"/>
                  <a:pt x="142365" y="46291"/>
                </a:cubicBezTo>
                <a:cubicBezTo>
                  <a:pt x="142365" y="46291"/>
                  <a:pt x="142365" y="46291"/>
                  <a:pt x="163120" y="67009"/>
                </a:cubicBezTo>
                <a:cubicBezTo>
                  <a:pt x="163120" y="67009"/>
                  <a:pt x="163120" y="67009"/>
                  <a:pt x="189063" y="41112"/>
                </a:cubicBezTo>
                <a:cubicBezTo>
                  <a:pt x="189063" y="41112"/>
                  <a:pt x="189063" y="41112"/>
                  <a:pt x="225384" y="4855"/>
                </a:cubicBezTo>
                <a:cubicBezTo>
                  <a:pt x="229276" y="1618"/>
                  <a:pt x="234140" y="0"/>
                  <a:pt x="239005" y="0"/>
                </a:cubicBezTo>
                <a:close/>
              </a:path>
            </a:pathLst>
          </a:custGeom>
          <a:solidFill>
            <a:schemeClr val="bg1"/>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dirty="0">
              <a:solidFill>
                <a:srgbClr val="FFFFFF"/>
              </a:solidFill>
              <a:latin typeface="思源黑体" panose="020B0500000000000000" pitchFamily="34" charset="-122"/>
              <a:ea typeface="思源黑体" panose="020B0500000000000000" pitchFamily="34" charset="-122"/>
            </a:endParaRPr>
          </a:p>
        </p:txBody>
      </p:sp>
      <p:sp>
        <p:nvSpPr>
          <p:cNvPr id="38" name="椭圆 22"/>
          <p:cNvSpPr/>
          <p:nvPr/>
        </p:nvSpPr>
        <p:spPr>
          <a:xfrm>
            <a:off x="5208236" y="4109331"/>
            <a:ext cx="308611" cy="340591"/>
          </a:xfrm>
          <a:custGeom>
            <a:avLst/>
            <a:gdLst>
              <a:gd name="connsiteX0" fmla="*/ 89804 w 306388"/>
              <a:gd name="connsiteY0" fmla="*/ 211138 h 338138"/>
              <a:gd name="connsiteX1" fmla="*/ 125461 w 306388"/>
              <a:gd name="connsiteY1" fmla="*/ 283898 h 338138"/>
              <a:gd name="connsiteX2" fmla="*/ 142629 w 306388"/>
              <a:gd name="connsiteY2" fmla="*/ 234951 h 338138"/>
              <a:gd name="connsiteX3" fmla="*/ 153194 w 306388"/>
              <a:gd name="connsiteY3" fmla="*/ 236273 h 338138"/>
              <a:gd name="connsiteX4" fmla="*/ 163759 w 306388"/>
              <a:gd name="connsiteY4" fmla="*/ 234951 h 338138"/>
              <a:gd name="connsiteX5" fmla="*/ 180928 w 306388"/>
              <a:gd name="connsiteY5" fmla="*/ 281253 h 338138"/>
              <a:gd name="connsiteX6" fmla="*/ 213944 w 306388"/>
              <a:gd name="connsiteY6" fmla="*/ 211138 h 338138"/>
              <a:gd name="connsiteX7" fmla="*/ 265448 w 306388"/>
              <a:gd name="connsiteY7" fmla="*/ 234951 h 338138"/>
              <a:gd name="connsiteX8" fmla="*/ 306388 w 306388"/>
              <a:gd name="connsiteY8" fmla="*/ 293159 h 338138"/>
              <a:gd name="connsiteX9" fmla="*/ 306388 w 306388"/>
              <a:gd name="connsiteY9" fmla="*/ 338138 h 338138"/>
              <a:gd name="connsiteX10" fmla="*/ 0 w 306388"/>
              <a:gd name="connsiteY10" fmla="*/ 338138 h 338138"/>
              <a:gd name="connsiteX11" fmla="*/ 0 w 306388"/>
              <a:gd name="connsiteY11" fmla="*/ 293159 h 338138"/>
              <a:gd name="connsiteX12" fmla="*/ 40940 w 306388"/>
              <a:gd name="connsiteY12" fmla="*/ 234951 h 338138"/>
              <a:gd name="connsiteX13" fmla="*/ 89804 w 306388"/>
              <a:gd name="connsiteY13" fmla="*/ 211138 h 338138"/>
              <a:gd name="connsiteX14" fmla="*/ 153194 w 306388"/>
              <a:gd name="connsiteY14" fmla="*/ 11113 h 338138"/>
              <a:gd name="connsiteX15" fmla="*/ 63500 w 306388"/>
              <a:gd name="connsiteY15" fmla="*/ 86287 h 338138"/>
              <a:gd name="connsiteX16" fmla="*/ 64819 w 306388"/>
              <a:gd name="connsiteY16" fmla="*/ 87606 h 338138"/>
              <a:gd name="connsiteX17" fmla="*/ 67457 w 306388"/>
              <a:gd name="connsiteY17" fmla="*/ 88925 h 338138"/>
              <a:gd name="connsiteX18" fmla="*/ 74052 w 306388"/>
              <a:gd name="connsiteY18" fmla="*/ 96838 h 338138"/>
              <a:gd name="connsiteX19" fmla="*/ 153194 w 306388"/>
              <a:gd name="connsiteY19" fmla="*/ 30896 h 338138"/>
              <a:gd name="connsiteX20" fmla="*/ 231017 w 306388"/>
              <a:gd name="connsiteY20" fmla="*/ 96838 h 338138"/>
              <a:gd name="connsiteX21" fmla="*/ 242888 w 306388"/>
              <a:gd name="connsiteY21" fmla="*/ 87606 h 338138"/>
              <a:gd name="connsiteX22" fmla="*/ 153194 w 306388"/>
              <a:gd name="connsiteY22" fmla="*/ 11113 h 338138"/>
              <a:gd name="connsiteX23" fmla="*/ 153987 w 306388"/>
              <a:gd name="connsiteY23" fmla="*/ 0 h 338138"/>
              <a:gd name="connsiteX24" fmla="*/ 254038 w 306388"/>
              <a:gd name="connsiteY24" fmla="*/ 89535 h 338138"/>
              <a:gd name="connsiteX25" fmla="*/ 261937 w 306388"/>
              <a:gd name="connsiteY25" fmla="*/ 102702 h 338138"/>
              <a:gd name="connsiteX26" fmla="*/ 261937 w 306388"/>
              <a:gd name="connsiteY26" fmla="*/ 135620 h 338138"/>
              <a:gd name="connsiteX27" fmla="*/ 246140 w 306388"/>
              <a:gd name="connsiteY27" fmla="*/ 150103 h 338138"/>
              <a:gd name="connsiteX28" fmla="*/ 230342 w 306388"/>
              <a:gd name="connsiteY28" fmla="*/ 135620 h 338138"/>
              <a:gd name="connsiteX29" fmla="*/ 230342 w 306388"/>
              <a:gd name="connsiteY29" fmla="*/ 127719 h 338138"/>
              <a:gd name="connsiteX30" fmla="*/ 153987 w 306388"/>
              <a:gd name="connsiteY30" fmla="*/ 210671 h 338138"/>
              <a:gd name="connsiteX31" fmla="*/ 77632 w 306388"/>
              <a:gd name="connsiteY31" fmla="*/ 127719 h 338138"/>
              <a:gd name="connsiteX32" fmla="*/ 77632 w 306388"/>
              <a:gd name="connsiteY32" fmla="*/ 135620 h 338138"/>
              <a:gd name="connsiteX33" fmla="*/ 65784 w 306388"/>
              <a:gd name="connsiteY33" fmla="*/ 150103 h 338138"/>
              <a:gd name="connsiteX34" fmla="*/ 105278 w 306388"/>
              <a:gd name="connsiteY34" fmla="*/ 201454 h 338138"/>
              <a:gd name="connsiteX35" fmla="*/ 117126 w 306388"/>
              <a:gd name="connsiteY35" fmla="*/ 202771 h 338138"/>
              <a:gd name="connsiteX36" fmla="*/ 125025 w 306388"/>
              <a:gd name="connsiteY36" fmla="*/ 218571 h 338138"/>
              <a:gd name="connsiteX37" fmla="*/ 107911 w 306388"/>
              <a:gd name="connsiteY37" fmla="*/ 219888 h 338138"/>
              <a:gd name="connsiteX38" fmla="*/ 100012 w 306388"/>
              <a:gd name="connsiteY38" fmla="*/ 209354 h 338138"/>
              <a:gd name="connsiteX39" fmla="*/ 56568 w 306388"/>
              <a:gd name="connsiteY39" fmla="*/ 150103 h 338138"/>
              <a:gd name="connsiteX40" fmla="*/ 46037 w 306388"/>
              <a:gd name="connsiteY40" fmla="*/ 135620 h 338138"/>
              <a:gd name="connsiteX41" fmla="*/ 46037 w 306388"/>
              <a:gd name="connsiteY41" fmla="*/ 102702 h 338138"/>
              <a:gd name="connsiteX42" fmla="*/ 53936 w 306388"/>
              <a:gd name="connsiteY42" fmla="*/ 89535 h 338138"/>
              <a:gd name="connsiteX43" fmla="*/ 153987 w 30638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06388" h="338138">
                <a:moveTo>
                  <a:pt x="89804" y="211138"/>
                </a:moveTo>
                <a:cubicBezTo>
                  <a:pt x="125461" y="283898"/>
                  <a:pt x="125461" y="283898"/>
                  <a:pt x="125461" y="283898"/>
                </a:cubicBezTo>
                <a:cubicBezTo>
                  <a:pt x="142629" y="234951"/>
                  <a:pt x="142629" y="234951"/>
                  <a:pt x="142629" y="234951"/>
                </a:cubicBezTo>
                <a:cubicBezTo>
                  <a:pt x="146591" y="236273"/>
                  <a:pt x="149232" y="236273"/>
                  <a:pt x="153194" y="236273"/>
                </a:cubicBezTo>
                <a:cubicBezTo>
                  <a:pt x="157156" y="236273"/>
                  <a:pt x="159797" y="236273"/>
                  <a:pt x="163759" y="234951"/>
                </a:cubicBezTo>
                <a:cubicBezTo>
                  <a:pt x="180928" y="281253"/>
                  <a:pt x="180928" y="281253"/>
                  <a:pt x="180928" y="281253"/>
                </a:cubicBezTo>
                <a:cubicBezTo>
                  <a:pt x="213944" y="211138"/>
                  <a:pt x="213944" y="211138"/>
                  <a:pt x="213944" y="211138"/>
                </a:cubicBezTo>
                <a:cubicBezTo>
                  <a:pt x="265448" y="234951"/>
                  <a:pt x="265448" y="234951"/>
                  <a:pt x="265448" y="234951"/>
                </a:cubicBezTo>
                <a:cubicBezTo>
                  <a:pt x="287899" y="245534"/>
                  <a:pt x="306388" y="271992"/>
                  <a:pt x="306388" y="293159"/>
                </a:cubicBezTo>
                <a:cubicBezTo>
                  <a:pt x="306388" y="338138"/>
                  <a:pt x="306388" y="338138"/>
                  <a:pt x="306388" y="338138"/>
                </a:cubicBezTo>
                <a:cubicBezTo>
                  <a:pt x="0" y="338138"/>
                  <a:pt x="0" y="338138"/>
                  <a:pt x="0" y="338138"/>
                </a:cubicBezTo>
                <a:cubicBezTo>
                  <a:pt x="0" y="293159"/>
                  <a:pt x="0" y="293159"/>
                  <a:pt x="0" y="293159"/>
                </a:cubicBezTo>
                <a:cubicBezTo>
                  <a:pt x="0" y="271992"/>
                  <a:pt x="18489" y="245534"/>
                  <a:pt x="40940" y="234951"/>
                </a:cubicBezTo>
                <a:cubicBezTo>
                  <a:pt x="89804" y="211138"/>
                  <a:pt x="89804" y="211138"/>
                  <a:pt x="89804" y="211138"/>
                </a:cubicBezTo>
                <a:close/>
                <a:moveTo>
                  <a:pt x="153194" y="11113"/>
                </a:moveTo>
                <a:cubicBezTo>
                  <a:pt x="108347" y="11113"/>
                  <a:pt x="70095" y="44084"/>
                  <a:pt x="63500" y="86287"/>
                </a:cubicBezTo>
                <a:cubicBezTo>
                  <a:pt x="63500" y="86287"/>
                  <a:pt x="63500" y="86287"/>
                  <a:pt x="64819" y="87606"/>
                </a:cubicBezTo>
                <a:cubicBezTo>
                  <a:pt x="66138" y="87606"/>
                  <a:pt x="66138" y="87606"/>
                  <a:pt x="67457" y="88925"/>
                </a:cubicBezTo>
                <a:cubicBezTo>
                  <a:pt x="70095" y="90244"/>
                  <a:pt x="72733" y="92881"/>
                  <a:pt x="74052" y="96838"/>
                </a:cubicBezTo>
                <a:cubicBezTo>
                  <a:pt x="79329" y="53316"/>
                  <a:pt x="112304" y="30896"/>
                  <a:pt x="153194" y="30896"/>
                </a:cubicBezTo>
                <a:cubicBezTo>
                  <a:pt x="194084" y="30896"/>
                  <a:pt x="227060" y="53316"/>
                  <a:pt x="231017" y="96838"/>
                </a:cubicBezTo>
                <a:cubicBezTo>
                  <a:pt x="233655" y="91563"/>
                  <a:pt x="238931" y="88925"/>
                  <a:pt x="242888" y="87606"/>
                </a:cubicBezTo>
                <a:cubicBezTo>
                  <a:pt x="236293" y="44084"/>
                  <a:pt x="199360" y="11113"/>
                  <a:pt x="153194" y="11113"/>
                </a:cubicBezTo>
                <a:close/>
                <a:moveTo>
                  <a:pt x="153987" y="0"/>
                </a:moveTo>
                <a:cubicBezTo>
                  <a:pt x="205329" y="0"/>
                  <a:pt x="248773" y="39501"/>
                  <a:pt x="254038" y="89535"/>
                </a:cubicBezTo>
                <a:cubicBezTo>
                  <a:pt x="259304" y="92169"/>
                  <a:pt x="261937" y="97435"/>
                  <a:pt x="261937" y="102702"/>
                </a:cubicBezTo>
                <a:cubicBezTo>
                  <a:pt x="261937" y="135620"/>
                  <a:pt x="261937" y="135620"/>
                  <a:pt x="261937" y="135620"/>
                </a:cubicBezTo>
                <a:cubicBezTo>
                  <a:pt x="261937" y="143520"/>
                  <a:pt x="255355" y="150103"/>
                  <a:pt x="246140" y="150103"/>
                </a:cubicBezTo>
                <a:cubicBezTo>
                  <a:pt x="236924" y="150103"/>
                  <a:pt x="230342" y="143520"/>
                  <a:pt x="230342" y="135620"/>
                </a:cubicBezTo>
                <a:cubicBezTo>
                  <a:pt x="230342" y="127719"/>
                  <a:pt x="230342" y="127719"/>
                  <a:pt x="230342" y="127719"/>
                </a:cubicBezTo>
                <a:cubicBezTo>
                  <a:pt x="222443" y="171170"/>
                  <a:pt x="190848" y="210671"/>
                  <a:pt x="153987" y="210671"/>
                </a:cubicBezTo>
                <a:cubicBezTo>
                  <a:pt x="117126" y="210671"/>
                  <a:pt x="85531" y="171170"/>
                  <a:pt x="77632" y="127719"/>
                </a:cubicBezTo>
                <a:cubicBezTo>
                  <a:pt x="77632" y="135620"/>
                  <a:pt x="77632" y="135620"/>
                  <a:pt x="77632" y="135620"/>
                </a:cubicBezTo>
                <a:cubicBezTo>
                  <a:pt x="77632" y="142203"/>
                  <a:pt x="72367" y="147470"/>
                  <a:pt x="65784" y="150103"/>
                </a:cubicBezTo>
                <a:cubicBezTo>
                  <a:pt x="72367" y="171170"/>
                  <a:pt x="86848" y="189604"/>
                  <a:pt x="105278" y="201454"/>
                </a:cubicBezTo>
                <a:cubicBezTo>
                  <a:pt x="109227" y="200138"/>
                  <a:pt x="113177" y="200138"/>
                  <a:pt x="117126" y="202771"/>
                </a:cubicBezTo>
                <a:cubicBezTo>
                  <a:pt x="125025" y="206721"/>
                  <a:pt x="127658" y="213304"/>
                  <a:pt x="125025" y="218571"/>
                </a:cubicBezTo>
                <a:cubicBezTo>
                  <a:pt x="122392" y="222521"/>
                  <a:pt x="114493" y="223838"/>
                  <a:pt x="107911" y="219888"/>
                </a:cubicBezTo>
                <a:cubicBezTo>
                  <a:pt x="102645" y="217255"/>
                  <a:pt x="100012" y="213304"/>
                  <a:pt x="100012" y="209354"/>
                </a:cubicBezTo>
                <a:cubicBezTo>
                  <a:pt x="77632" y="194871"/>
                  <a:pt x="61834" y="173804"/>
                  <a:pt x="56568" y="150103"/>
                </a:cubicBezTo>
                <a:cubicBezTo>
                  <a:pt x="49986" y="147470"/>
                  <a:pt x="46037" y="142203"/>
                  <a:pt x="46037" y="135620"/>
                </a:cubicBezTo>
                <a:cubicBezTo>
                  <a:pt x="46037" y="102702"/>
                  <a:pt x="46037" y="102702"/>
                  <a:pt x="46037" y="102702"/>
                </a:cubicBezTo>
                <a:cubicBezTo>
                  <a:pt x="46037" y="97435"/>
                  <a:pt x="48670" y="92169"/>
                  <a:pt x="53936" y="89535"/>
                </a:cubicBezTo>
                <a:cubicBezTo>
                  <a:pt x="59201" y="39501"/>
                  <a:pt x="102645" y="0"/>
                  <a:pt x="153987" y="0"/>
                </a:cubicBezTo>
                <a:close/>
              </a:path>
            </a:pathLst>
          </a:custGeom>
          <a:solidFill>
            <a:schemeClr val="bg1"/>
          </a:solidFill>
          <a:ln>
            <a:noFill/>
          </a:ln>
          <a:effectLst>
            <a:outerShdw blurRad="2032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dirty="0">
              <a:solidFill>
                <a:srgbClr val="FFFFFF"/>
              </a:solidFill>
              <a:latin typeface="思源黑体" panose="020B0500000000000000" pitchFamily="34" charset="-122"/>
              <a:ea typeface="思源黑体" panose="020B0500000000000000" pitchFamily="34" charset="-122"/>
            </a:endParaRPr>
          </a:p>
        </p:txBody>
      </p:sp>
      <p:sp>
        <p:nvSpPr>
          <p:cNvPr id="39" name="椭圆 23"/>
          <p:cNvSpPr/>
          <p:nvPr/>
        </p:nvSpPr>
        <p:spPr>
          <a:xfrm>
            <a:off x="5192245" y="5011378"/>
            <a:ext cx="340591" cy="318835"/>
          </a:xfrm>
          <a:custGeom>
            <a:avLst/>
            <a:gdLst>
              <a:gd name="connsiteX0" fmla="*/ 241311 w 331352"/>
              <a:gd name="connsiteY0" fmla="*/ 265737 h 310187"/>
              <a:gd name="connsiteX1" fmla="*/ 227023 w 331352"/>
              <a:gd name="connsiteY1" fmla="*/ 280025 h 310187"/>
              <a:gd name="connsiteX2" fmla="*/ 241311 w 331352"/>
              <a:gd name="connsiteY2" fmla="*/ 294313 h 310187"/>
              <a:gd name="connsiteX3" fmla="*/ 255599 w 331352"/>
              <a:gd name="connsiteY3" fmla="*/ 280025 h 310187"/>
              <a:gd name="connsiteX4" fmla="*/ 241311 w 331352"/>
              <a:gd name="connsiteY4" fmla="*/ 265737 h 310187"/>
              <a:gd name="connsiteX5" fmla="*/ 125424 w 331352"/>
              <a:gd name="connsiteY5" fmla="*/ 265737 h 310187"/>
              <a:gd name="connsiteX6" fmla="*/ 111136 w 331352"/>
              <a:gd name="connsiteY6" fmla="*/ 280025 h 310187"/>
              <a:gd name="connsiteX7" fmla="*/ 125424 w 331352"/>
              <a:gd name="connsiteY7" fmla="*/ 294313 h 310187"/>
              <a:gd name="connsiteX8" fmla="*/ 139712 w 331352"/>
              <a:gd name="connsiteY8" fmla="*/ 280025 h 310187"/>
              <a:gd name="connsiteX9" fmla="*/ 125424 w 331352"/>
              <a:gd name="connsiteY9" fmla="*/ 265737 h 310187"/>
              <a:gd name="connsiteX10" fmla="*/ 242898 w 331352"/>
              <a:gd name="connsiteY10" fmla="*/ 168899 h 310187"/>
              <a:gd name="connsiteX11" fmla="*/ 242898 w 331352"/>
              <a:gd name="connsiteY11" fmla="*/ 192712 h 310187"/>
              <a:gd name="connsiteX12" fmla="*/ 268298 w 331352"/>
              <a:gd name="connsiteY12" fmla="*/ 192712 h 310187"/>
              <a:gd name="connsiteX13" fmla="*/ 276236 w 331352"/>
              <a:gd name="connsiteY13" fmla="*/ 168899 h 310187"/>
              <a:gd name="connsiteX14" fmla="*/ 173048 w 331352"/>
              <a:gd name="connsiteY14" fmla="*/ 168899 h 310187"/>
              <a:gd name="connsiteX15" fmla="*/ 173048 w 331352"/>
              <a:gd name="connsiteY15" fmla="*/ 192712 h 310187"/>
              <a:gd name="connsiteX16" fmla="*/ 222261 w 331352"/>
              <a:gd name="connsiteY16" fmla="*/ 192712 h 310187"/>
              <a:gd name="connsiteX17" fmla="*/ 222261 w 331352"/>
              <a:gd name="connsiteY17" fmla="*/ 168899 h 310187"/>
              <a:gd name="connsiteX18" fmla="*/ 120661 w 331352"/>
              <a:gd name="connsiteY18" fmla="*/ 168899 h 310187"/>
              <a:gd name="connsiteX19" fmla="*/ 128598 w 331352"/>
              <a:gd name="connsiteY19" fmla="*/ 192712 h 310187"/>
              <a:gd name="connsiteX20" fmla="*/ 152411 w 331352"/>
              <a:gd name="connsiteY20" fmla="*/ 192712 h 310187"/>
              <a:gd name="connsiteX21" fmla="*/ 152411 w 331352"/>
              <a:gd name="connsiteY21" fmla="*/ 168899 h 310187"/>
              <a:gd name="connsiteX22" fmla="*/ 242898 w 331352"/>
              <a:gd name="connsiteY22" fmla="*/ 119687 h 310187"/>
              <a:gd name="connsiteX23" fmla="*/ 242898 w 331352"/>
              <a:gd name="connsiteY23" fmla="*/ 148262 h 310187"/>
              <a:gd name="connsiteX24" fmla="*/ 282586 w 331352"/>
              <a:gd name="connsiteY24" fmla="*/ 148262 h 310187"/>
              <a:gd name="connsiteX25" fmla="*/ 290523 w 331352"/>
              <a:gd name="connsiteY25" fmla="*/ 119687 h 310187"/>
              <a:gd name="connsiteX26" fmla="*/ 173048 w 331352"/>
              <a:gd name="connsiteY26" fmla="*/ 119687 h 310187"/>
              <a:gd name="connsiteX27" fmla="*/ 173048 w 331352"/>
              <a:gd name="connsiteY27" fmla="*/ 148262 h 310187"/>
              <a:gd name="connsiteX28" fmla="*/ 222261 w 331352"/>
              <a:gd name="connsiteY28" fmla="*/ 148262 h 310187"/>
              <a:gd name="connsiteX29" fmla="*/ 222261 w 331352"/>
              <a:gd name="connsiteY29" fmla="*/ 119687 h 310187"/>
              <a:gd name="connsiteX30" fmla="*/ 103198 w 331352"/>
              <a:gd name="connsiteY30" fmla="*/ 119687 h 310187"/>
              <a:gd name="connsiteX31" fmla="*/ 112723 w 331352"/>
              <a:gd name="connsiteY31" fmla="*/ 148262 h 310187"/>
              <a:gd name="connsiteX32" fmla="*/ 152411 w 331352"/>
              <a:gd name="connsiteY32" fmla="*/ 148262 h 310187"/>
              <a:gd name="connsiteX33" fmla="*/ 152411 w 331352"/>
              <a:gd name="connsiteY33" fmla="*/ 119687 h 310187"/>
              <a:gd name="connsiteX34" fmla="*/ 242898 w 331352"/>
              <a:gd name="connsiteY34" fmla="*/ 75237 h 310187"/>
              <a:gd name="connsiteX35" fmla="*/ 242898 w 331352"/>
              <a:gd name="connsiteY35" fmla="*/ 99050 h 310187"/>
              <a:gd name="connsiteX36" fmla="*/ 296873 w 331352"/>
              <a:gd name="connsiteY36" fmla="*/ 99050 h 310187"/>
              <a:gd name="connsiteX37" fmla="*/ 304811 w 331352"/>
              <a:gd name="connsiteY37" fmla="*/ 75237 h 310187"/>
              <a:gd name="connsiteX38" fmla="*/ 173048 w 331352"/>
              <a:gd name="connsiteY38" fmla="*/ 75237 h 310187"/>
              <a:gd name="connsiteX39" fmla="*/ 173048 w 331352"/>
              <a:gd name="connsiteY39" fmla="*/ 99050 h 310187"/>
              <a:gd name="connsiteX40" fmla="*/ 222261 w 331352"/>
              <a:gd name="connsiteY40" fmla="*/ 99050 h 310187"/>
              <a:gd name="connsiteX41" fmla="*/ 222261 w 331352"/>
              <a:gd name="connsiteY41" fmla="*/ 75237 h 310187"/>
              <a:gd name="connsiteX42" fmla="*/ 87323 w 331352"/>
              <a:gd name="connsiteY42" fmla="*/ 75237 h 310187"/>
              <a:gd name="connsiteX43" fmla="*/ 95261 w 331352"/>
              <a:gd name="connsiteY43" fmla="*/ 99050 h 310187"/>
              <a:gd name="connsiteX44" fmla="*/ 152411 w 331352"/>
              <a:gd name="connsiteY44" fmla="*/ 99050 h 310187"/>
              <a:gd name="connsiteX45" fmla="*/ 152411 w 331352"/>
              <a:gd name="connsiteY45" fmla="*/ 75237 h 310187"/>
              <a:gd name="connsiteX46" fmla="*/ 13989 w 331352"/>
              <a:gd name="connsiteY46" fmla="*/ 328 h 310187"/>
              <a:gd name="connsiteX47" fmla="*/ 64579 w 331352"/>
              <a:gd name="connsiteY47" fmla="*/ 19694 h 310187"/>
              <a:gd name="connsiteX48" fmla="*/ 69768 w 331352"/>
              <a:gd name="connsiteY48" fmla="*/ 26149 h 310187"/>
              <a:gd name="connsiteX49" fmla="*/ 80145 w 331352"/>
              <a:gd name="connsiteY49" fmla="*/ 54553 h 310187"/>
              <a:gd name="connsiteX50" fmla="*/ 81442 w 331352"/>
              <a:gd name="connsiteY50" fmla="*/ 54553 h 310187"/>
              <a:gd name="connsiteX51" fmla="*/ 321421 w 331352"/>
              <a:gd name="connsiteY51" fmla="*/ 54553 h 310187"/>
              <a:gd name="connsiteX52" fmla="*/ 329204 w 331352"/>
              <a:gd name="connsiteY52" fmla="*/ 58426 h 310187"/>
              <a:gd name="connsiteX53" fmla="*/ 330501 w 331352"/>
              <a:gd name="connsiteY53" fmla="*/ 68755 h 310187"/>
              <a:gd name="connsiteX54" fmla="*/ 286397 w 331352"/>
              <a:gd name="connsiteY54" fmla="*/ 205610 h 310187"/>
              <a:gd name="connsiteX55" fmla="*/ 276019 w 331352"/>
              <a:gd name="connsiteY55" fmla="*/ 213356 h 310187"/>
              <a:gd name="connsiteX56" fmla="*/ 120358 w 331352"/>
              <a:gd name="connsiteY56" fmla="*/ 213356 h 310187"/>
              <a:gd name="connsiteX57" fmla="*/ 116466 w 331352"/>
              <a:gd name="connsiteY57" fmla="*/ 212065 h 310187"/>
              <a:gd name="connsiteX58" fmla="*/ 106089 w 331352"/>
              <a:gd name="connsiteY58" fmla="*/ 240469 h 310187"/>
              <a:gd name="connsiteX59" fmla="*/ 276019 w 331352"/>
              <a:gd name="connsiteY59" fmla="*/ 240469 h 310187"/>
              <a:gd name="connsiteX60" fmla="*/ 285100 w 331352"/>
              <a:gd name="connsiteY60" fmla="*/ 248215 h 310187"/>
              <a:gd name="connsiteX61" fmla="*/ 276019 w 331352"/>
              <a:gd name="connsiteY61" fmla="*/ 257253 h 310187"/>
              <a:gd name="connsiteX62" fmla="*/ 266939 w 331352"/>
              <a:gd name="connsiteY62" fmla="*/ 257253 h 310187"/>
              <a:gd name="connsiteX63" fmla="*/ 274722 w 331352"/>
              <a:gd name="connsiteY63" fmla="*/ 279201 h 310187"/>
              <a:gd name="connsiteX64" fmla="*/ 242293 w 331352"/>
              <a:gd name="connsiteY64" fmla="*/ 310187 h 310187"/>
              <a:gd name="connsiteX65" fmla="*/ 211160 w 331352"/>
              <a:gd name="connsiteY65" fmla="*/ 279201 h 310187"/>
              <a:gd name="connsiteX66" fmla="*/ 218943 w 331352"/>
              <a:gd name="connsiteY66" fmla="*/ 257253 h 310187"/>
              <a:gd name="connsiteX67" fmla="*/ 148896 w 331352"/>
              <a:gd name="connsiteY67" fmla="*/ 257253 h 310187"/>
              <a:gd name="connsiteX68" fmla="*/ 157976 w 331352"/>
              <a:gd name="connsiteY68" fmla="*/ 279201 h 310187"/>
              <a:gd name="connsiteX69" fmla="*/ 125547 w 331352"/>
              <a:gd name="connsiteY69" fmla="*/ 310187 h 310187"/>
              <a:gd name="connsiteX70" fmla="*/ 93117 w 331352"/>
              <a:gd name="connsiteY70" fmla="*/ 279201 h 310187"/>
              <a:gd name="connsiteX71" fmla="*/ 102197 w 331352"/>
              <a:gd name="connsiteY71" fmla="*/ 257253 h 310187"/>
              <a:gd name="connsiteX72" fmla="*/ 93117 w 331352"/>
              <a:gd name="connsiteY72" fmla="*/ 257253 h 310187"/>
              <a:gd name="connsiteX73" fmla="*/ 86631 w 331352"/>
              <a:gd name="connsiteY73" fmla="*/ 253380 h 310187"/>
              <a:gd name="connsiteX74" fmla="*/ 85334 w 331352"/>
              <a:gd name="connsiteY74" fmla="*/ 245633 h 310187"/>
              <a:gd name="connsiteX75" fmla="*/ 100900 w 331352"/>
              <a:gd name="connsiteY75" fmla="*/ 201737 h 310187"/>
              <a:gd name="connsiteX76" fmla="*/ 107386 w 331352"/>
              <a:gd name="connsiteY76" fmla="*/ 196572 h 310187"/>
              <a:gd name="connsiteX77" fmla="*/ 51607 w 331352"/>
              <a:gd name="connsiteY77" fmla="*/ 37769 h 310187"/>
              <a:gd name="connsiteX78" fmla="*/ 6206 w 331352"/>
              <a:gd name="connsiteY78" fmla="*/ 19694 h 310187"/>
              <a:gd name="connsiteX79" fmla="*/ 1017 w 331352"/>
              <a:gd name="connsiteY79" fmla="*/ 6783 h 310187"/>
              <a:gd name="connsiteX80" fmla="*/ 13989 w 331352"/>
              <a:gd name="connsiteY80" fmla="*/ 328 h 31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1352" h="310187">
                <a:moveTo>
                  <a:pt x="241311" y="265737"/>
                </a:moveTo>
                <a:cubicBezTo>
                  <a:pt x="233420" y="265737"/>
                  <a:pt x="227023" y="272134"/>
                  <a:pt x="227023" y="280025"/>
                </a:cubicBezTo>
                <a:cubicBezTo>
                  <a:pt x="227023" y="287916"/>
                  <a:pt x="233420" y="294313"/>
                  <a:pt x="241311" y="294313"/>
                </a:cubicBezTo>
                <a:cubicBezTo>
                  <a:pt x="249202" y="294313"/>
                  <a:pt x="255599" y="287916"/>
                  <a:pt x="255599" y="280025"/>
                </a:cubicBezTo>
                <a:cubicBezTo>
                  <a:pt x="255599" y="272134"/>
                  <a:pt x="249202" y="265737"/>
                  <a:pt x="241311" y="265737"/>
                </a:cubicBezTo>
                <a:close/>
                <a:moveTo>
                  <a:pt x="125424" y="265737"/>
                </a:moveTo>
                <a:cubicBezTo>
                  <a:pt x="117533" y="265737"/>
                  <a:pt x="111136" y="272134"/>
                  <a:pt x="111136" y="280025"/>
                </a:cubicBezTo>
                <a:cubicBezTo>
                  <a:pt x="111136" y="287916"/>
                  <a:pt x="117533" y="294313"/>
                  <a:pt x="125424" y="294313"/>
                </a:cubicBezTo>
                <a:cubicBezTo>
                  <a:pt x="133315" y="294313"/>
                  <a:pt x="139712" y="287916"/>
                  <a:pt x="139712" y="280025"/>
                </a:cubicBezTo>
                <a:cubicBezTo>
                  <a:pt x="139712" y="272134"/>
                  <a:pt x="133315" y="265737"/>
                  <a:pt x="125424" y="265737"/>
                </a:cubicBezTo>
                <a:close/>
                <a:moveTo>
                  <a:pt x="242898" y="168899"/>
                </a:moveTo>
                <a:lnTo>
                  <a:pt x="242898" y="192712"/>
                </a:lnTo>
                <a:lnTo>
                  <a:pt x="268298" y="192712"/>
                </a:lnTo>
                <a:lnTo>
                  <a:pt x="276236" y="168899"/>
                </a:lnTo>
                <a:close/>
                <a:moveTo>
                  <a:pt x="173048" y="168899"/>
                </a:moveTo>
                <a:lnTo>
                  <a:pt x="173048" y="192712"/>
                </a:lnTo>
                <a:lnTo>
                  <a:pt x="222261" y="192712"/>
                </a:lnTo>
                <a:lnTo>
                  <a:pt x="222261" y="168899"/>
                </a:lnTo>
                <a:close/>
                <a:moveTo>
                  <a:pt x="120661" y="168899"/>
                </a:moveTo>
                <a:lnTo>
                  <a:pt x="128598" y="192712"/>
                </a:lnTo>
                <a:lnTo>
                  <a:pt x="152411" y="192712"/>
                </a:lnTo>
                <a:lnTo>
                  <a:pt x="152411" y="168899"/>
                </a:lnTo>
                <a:close/>
                <a:moveTo>
                  <a:pt x="242898" y="119687"/>
                </a:moveTo>
                <a:lnTo>
                  <a:pt x="242898" y="148262"/>
                </a:lnTo>
                <a:lnTo>
                  <a:pt x="282586" y="148262"/>
                </a:lnTo>
                <a:lnTo>
                  <a:pt x="290523" y="119687"/>
                </a:lnTo>
                <a:close/>
                <a:moveTo>
                  <a:pt x="173048" y="119687"/>
                </a:moveTo>
                <a:lnTo>
                  <a:pt x="173048" y="148262"/>
                </a:lnTo>
                <a:lnTo>
                  <a:pt x="222261" y="148262"/>
                </a:lnTo>
                <a:lnTo>
                  <a:pt x="222261" y="119687"/>
                </a:lnTo>
                <a:close/>
                <a:moveTo>
                  <a:pt x="103198" y="119687"/>
                </a:moveTo>
                <a:lnTo>
                  <a:pt x="112723" y="148262"/>
                </a:lnTo>
                <a:lnTo>
                  <a:pt x="152411" y="148262"/>
                </a:lnTo>
                <a:lnTo>
                  <a:pt x="152411" y="119687"/>
                </a:lnTo>
                <a:close/>
                <a:moveTo>
                  <a:pt x="242898" y="75237"/>
                </a:moveTo>
                <a:lnTo>
                  <a:pt x="242898" y="99050"/>
                </a:lnTo>
                <a:lnTo>
                  <a:pt x="296873" y="99050"/>
                </a:lnTo>
                <a:lnTo>
                  <a:pt x="304811" y="75237"/>
                </a:lnTo>
                <a:close/>
                <a:moveTo>
                  <a:pt x="173048" y="75237"/>
                </a:moveTo>
                <a:lnTo>
                  <a:pt x="173048" y="99050"/>
                </a:lnTo>
                <a:lnTo>
                  <a:pt x="222261" y="99050"/>
                </a:lnTo>
                <a:lnTo>
                  <a:pt x="222261" y="75237"/>
                </a:lnTo>
                <a:close/>
                <a:moveTo>
                  <a:pt x="87323" y="75237"/>
                </a:moveTo>
                <a:lnTo>
                  <a:pt x="95261" y="99050"/>
                </a:lnTo>
                <a:lnTo>
                  <a:pt x="152411" y="99050"/>
                </a:lnTo>
                <a:lnTo>
                  <a:pt x="152411" y="75237"/>
                </a:lnTo>
                <a:close/>
                <a:moveTo>
                  <a:pt x="13989" y="328"/>
                </a:moveTo>
                <a:cubicBezTo>
                  <a:pt x="13989" y="328"/>
                  <a:pt x="13989" y="328"/>
                  <a:pt x="64579" y="19694"/>
                </a:cubicBezTo>
                <a:cubicBezTo>
                  <a:pt x="67173" y="20985"/>
                  <a:pt x="68471" y="23567"/>
                  <a:pt x="69768" y="26149"/>
                </a:cubicBezTo>
                <a:cubicBezTo>
                  <a:pt x="69768" y="26149"/>
                  <a:pt x="69768" y="26149"/>
                  <a:pt x="80145" y="54553"/>
                </a:cubicBezTo>
                <a:cubicBezTo>
                  <a:pt x="80145" y="54553"/>
                  <a:pt x="81442" y="54553"/>
                  <a:pt x="81442" y="54553"/>
                </a:cubicBezTo>
                <a:cubicBezTo>
                  <a:pt x="81442" y="54553"/>
                  <a:pt x="81442" y="54553"/>
                  <a:pt x="321421" y="54553"/>
                </a:cubicBezTo>
                <a:cubicBezTo>
                  <a:pt x="324015" y="54553"/>
                  <a:pt x="327907" y="55844"/>
                  <a:pt x="329204" y="58426"/>
                </a:cubicBezTo>
                <a:cubicBezTo>
                  <a:pt x="331798" y="62300"/>
                  <a:pt x="331798" y="64882"/>
                  <a:pt x="330501" y="68755"/>
                </a:cubicBezTo>
                <a:cubicBezTo>
                  <a:pt x="330501" y="68755"/>
                  <a:pt x="330501" y="68755"/>
                  <a:pt x="286397" y="205610"/>
                </a:cubicBezTo>
                <a:cubicBezTo>
                  <a:pt x="285100" y="210774"/>
                  <a:pt x="281208" y="213356"/>
                  <a:pt x="276019" y="213356"/>
                </a:cubicBezTo>
                <a:cubicBezTo>
                  <a:pt x="276019" y="213356"/>
                  <a:pt x="276019" y="213356"/>
                  <a:pt x="120358" y="213356"/>
                </a:cubicBezTo>
                <a:cubicBezTo>
                  <a:pt x="119061" y="213356"/>
                  <a:pt x="117763" y="213356"/>
                  <a:pt x="116466" y="212065"/>
                </a:cubicBezTo>
                <a:cubicBezTo>
                  <a:pt x="116466" y="212065"/>
                  <a:pt x="116466" y="212065"/>
                  <a:pt x="106089" y="240469"/>
                </a:cubicBezTo>
                <a:cubicBezTo>
                  <a:pt x="106089" y="240469"/>
                  <a:pt x="106089" y="240469"/>
                  <a:pt x="276019" y="240469"/>
                </a:cubicBezTo>
                <a:cubicBezTo>
                  <a:pt x="281208" y="240469"/>
                  <a:pt x="285100" y="244342"/>
                  <a:pt x="285100" y="248215"/>
                </a:cubicBezTo>
                <a:cubicBezTo>
                  <a:pt x="285100" y="253380"/>
                  <a:pt x="281208" y="257253"/>
                  <a:pt x="276019" y="257253"/>
                </a:cubicBezTo>
                <a:cubicBezTo>
                  <a:pt x="276019" y="257253"/>
                  <a:pt x="276019" y="257253"/>
                  <a:pt x="266939" y="257253"/>
                </a:cubicBezTo>
                <a:cubicBezTo>
                  <a:pt x="272128" y="263708"/>
                  <a:pt x="274722" y="270164"/>
                  <a:pt x="274722" y="279201"/>
                </a:cubicBezTo>
                <a:cubicBezTo>
                  <a:pt x="274722" y="295985"/>
                  <a:pt x="260453" y="310187"/>
                  <a:pt x="242293" y="310187"/>
                </a:cubicBezTo>
                <a:cubicBezTo>
                  <a:pt x="225429" y="310187"/>
                  <a:pt x="211160" y="295985"/>
                  <a:pt x="211160" y="279201"/>
                </a:cubicBezTo>
                <a:cubicBezTo>
                  <a:pt x="211160" y="270164"/>
                  <a:pt x="213755" y="263708"/>
                  <a:pt x="218943" y="257253"/>
                </a:cubicBezTo>
                <a:cubicBezTo>
                  <a:pt x="218943" y="257253"/>
                  <a:pt x="218943" y="257253"/>
                  <a:pt x="148896" y="257253"/>
                </a:cubicBezTo>
                <a:cubicBezTo>
                  <a:pt x="154084" y="263708"/>
                  <a:pt x="157976" y="270164"/>
                  <a:pt x="157976" y="279201"/>
                </a:cubicBezTo>
                <a:cubicBezTo>
                  <a:pt x="157976" y="295985"/>
                  <a:pt x="143707" y="310187"/>
                  <a:pt x="125547" y="310187"/>
                </a:cubicBezTo>
                <a:cubicBezTo>
                  <a:pt x="108683" y="310187"/>
                  <a:pt x="93117" y="295985"/>
                  <a:pt x="93117" y="279201"/>
                </a:cubicBezTo>
                <a:cubicBezTo>
                  <a:pt x="93117" y="270164"/>
                  <a:pt x="97009" y="263708"/>
                  <a:pt x="102197" y="257253"/>
                </a:cubicBezTo>
                <a:cubicBezTo>
                  <a:pt x="102197" y="257253"/>
                  <a:pt x="102197" y="257253"/>
                  <a:pt x="93117" y="257253"/>
                </a:cubicBezTo>
                <a:cubicBezTo>
                  <a:pt x="90523" y="257253"/>
                  <a:pt x="87928" y="255962"/>
                  <a:pt x="86631" y="253380"/>
                </a:cubicBezTo>
                <a:cubicBezTo>
                  <a:pt x="85334" y="252089"/>
                  <a:pt x="84037" y="248215"/>
                  <a:pt x="85334" y="245633"/>
                </a:cubicBezTo>
                <a:cubicBezTo>
                  <a:pt x="85334" y="245633"/>
                  <a:pt x="85334" y="245633"/>
                  <a:pt x="100900" y="201737"/>
                </a:cubicBezTo>
                <a:cubicBezTo>
                  <a:pt x="102197" y="199154"/>
                  <a:pt x="104792" y="196572"/>
                  <a:pt x="107386" y="196572"/>
                </a:cubicBezTo>
                <a:cubicBezTo>
                  <a:pt x="107386" y="196572"/>
                  <a:pt x="107386" y="196572"/>
                  <a:pt x="51607" y="37769"/>
                </a:cubicBezTo>
                <a:cubicBezTo>
                  <a:pt x="51607" y="37769"/>
                  <a:pt x="51607" y="37769"/>
                  <a:pt x="6206" y="19694"/>
                </a:cubicBezTo>
                <a:cubicBezTo>
                  <a:pt x="1017" y="18403"/>
                  <a:pt x="-1577" y="11948"/>
                  <a:pt x="1017" y="6783"/>
                </a:cubicBezTo>
                <a:cubicBezTo>
                  <a:pt x="2315" y="1619"/>
                  <a:pt x="8800" y="-963"/>
                  <a:pt x="13989" y="328"/>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1350" dirty="0">
              <a:solidFill>
                <a:srgbClr val="FFFFFF"/>
              </a:solidFill>
              <a:latin typeface="思源黑体" panose="020B0500000000000000" pitchFamily="34" charset="-122"/>
              <a:ea typeface="思源黑体" panose="020B0500000000000000" pitchFamily="34" charset="-122"/>
            </a:endParaRPr>
          </a:p>
        </p:txBody>
      </p:sp>
      <p:grpSp>
        <p:nvGrpSpPr>
          <p:cNvPr id="40" name="组合 39"/>
          <p:cNvGrpSpPr/>
          <p:nvPr/>
        </p:nvGrpSpPr>
        <p:grpSpPr>
          <a:xfrm>
            <a:off x="6194529" y="2004965"/>
            <a:ext cx="4072877" cy="868568"/>
            <a:chOff x="6798184" y="1678126"/>
            <a:chExt cx="5149474" cy="919651"/>
          </a:xfrm>
        </p:grpSpPr>
        <p:sp>
          <p:nvSpPr>
            <p:cNvPr id="41" name="矩形 40"/>
            <p:cNvSpPr/>
            <p:nvPr/>
          </p:nvSpPr>
          <p:spPr>
            <a:xfrm>
              <a:off x="6798184" y="2030750"/>
              <a:ext cx="5149474" cy="567027"/>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在此录入上述图表的综合说明，在此录入上述图表的综合描述说明。在此录入上述图表的综合说明。</a:t>
              </a:r>
            </a:p>
          </p:txBody>
        </p:sp>
        <p:sp>
          <p:nvSpPr>
            <p:cNvPr id="42" name="矩形 41"/>
            <p:cNvSpPr/>
            <p:nvPr/>
          </p:nvSpPr>
          <p:spPr>
            <a:xfrm>
              <a:off x="6798184" y="1678126"/>
              <a:ext cx="2241974" cy="419907"/>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zh-CN" altLang="en-US" b="1" kern="0" dirty="0">
                  <a:solidFill>
                    <a:srgbClr val="313D51"/>
                  </a:solidFill>
                  <a:latin typeface="思源黑体" panose="020B0500000000000000" pitchFamily="34" charset="-122"/>
                  <a:ea typeface="思源黑体" panose="020B0500000000000000" pitchFamily="34" charset="-122"/>
                  <a:cs typeface="+mn-ea"/>
                  <a:sym typeface="+mn-lt"/>
                </a:rPr>
                <a:t>相关对策描述</a:t>
              </a:r>
            </a:p>
          </p:txBody>
        </p:sp>
      </p:grpSp>
      <p:grpSp>
        <p:nvGrpSpPr>
          <p:cNvPr id="43" name="组合 42"/>
          <p:cNvGrpSpPr/>
          <p:nvPr/>
        </p:nvGrpSpPr>
        <p:grpSpPr>
          <a:xfrm>
            <a:off x="6194529" y="2920338"/>
            <a:ext cx="4072877" cy="868568"/>
            <a:chOff x="6798184" y="1678126"/>
            <a:chExt cx="5149474" cy="919651"/>
          </a:xfrm>
        </p:grpSpPr>
        <p:sp>
          <p:nvSpPr>
            <p:cNvPr id="44" name="矩形 43"/>
            <p:cNvSpPr/>
            <p:nvPr/>
          </p:nvSpPr>
          <p:spPr>
            <a:xfrm>
              <a:off x="6798184" y="2030750"/>
              <a:ext cx="5149474" cy="567027"/>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在此录入上述图表的综合说明，在此录入上述图表的综合描述说明。在此录入上述图表的综合说明。</a:t>
              </a:r>
            </a:p>
          </p:txBody>
        </p:sp>
        <p:sp>
          <p:nvSpPr>
            <p:cNvPr id="45" name="矩形 44"/>
            <p:cNvSpPr/>
            <p:nvPr/>
          </p:nvSpPr>
          <p:spPr>
            <a:xfrm>
              <a:off x="6798184" y="1678126"/>
              <a:ext cx="2241974" cy="419907"/>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zh-CN" altLang="en-US" b="1" kern="0" dirty="0">
                  <a:solidFill>
                    <a:srgbClr val="313D51"/>
                  </a:solidFill>
                  <a:latin typeface="思源黑体" panose="020B0500000000000000" pitchFamily="34" charset="-122"/>
                  <a:ea typeface="思源黑体" panose="020B0500000000000000" pitchFamily="34" charset="-122"/>
                  <a:cs typeface="+mn-ea"/>
                  <a:sym typeface="+mn-lt"/>
                </a:rPr>
                <a:t>相关对策描述</a:t>
              </a:r>
            </a:p>
          </p:txBody>
        </p:sp>
      </p:grpSp>
      <p:grpSp>
        <p:nvGrpSpPr>
          <p:cNvPr id="46" name="组合 45"/>
          <p:cNvGrpSpPr/>
          <p:nvPr/>
        </p:nvGrpSpPr>
        <p:grpSpPr>
          <a:xfrm>
            <a:off x="6194529" y="3825336"/>
            <a:ext cx="4072877" cy="868568"/>
            <a:chOff x="6798184" y="1678126"/>
            <a:chExt cx="5149474" cy="919651"/>
          </a:xfrm>
        </p:grpSpPr>
        <p:sp>
          <p:nvSpPr>
            <p:cNvPr id="47" name="矩形 46"/>
            <p:cNvSpPr/>
            <p:nvPr/>
          </p:nvSpPr>
          <p:spPr>
            <a:xfrm>
              <a:off x="6798184" y="2030750"/>
              <a:ext cx="5149474" cy="567027"/>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在此录入上述图表的综合说明，在此录入上述图表的综合描述说明。在此录入上述图表的综合说明。</a:t>
              </a:r>
            </a:p>
          </p:txBody>
        </p:sp>
        <p:sp>
          <p:nvSpPr>
            <p:cNvPr id="48" name="矩形 47"/>
            <p:cNvSpPr/>
            <p:nvPr/>
          </p:nvSpPr>
          <p:spPr>
            <a:xfrm>
              <a:off x="6798184" y="1678126"/>
              <a:ext cx="2241974" cy="419907"/>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zh-CN" altLang="en-US" b="1" kern="0" dirty="0">
                  <a:solidFill>
                    <a:srgbClr val="313D51"/>
                  </a:solidFill>
                  <a:latin typeface="思源黑体" panose="020B0500000000000000" pitchFamily="34" charset="-122"/>
                  <a:ea typeface="思源黑体" panose="020B0500000000000000" pitchFamily="34" charset="-122"/>
                  <a:cs typeface="+mn-ea"/>
                  <a:sym typeface="+mn-lt"/>
                </a:rPr>
                <a:t>相关对策描述</a:t>
              </a:r>
            </a:p>
          </p:txBody>
        </p:sp>
      </p:grpSp>
      <p:grpSp>
        <p:nvGrpSpPr>
          <p:cNvPr id="49" name="组合 48"/>
          <p:cNvGrpSpPr/>
          <p:nvPr/>
        </p:nvGrpSpPr>
        <p:grpSpPr>
          <a:xfrm>
            <a:off x="6194529" y="4716504"/>
            <a:ext cx="4072877" cy="868568"/>
            <a:chOff x="6798184" y="1678126"/>
            <a:chExt cx="5149474" cy="919651"/>
          </a:xfrm>
        </p:grpSpPr>
        <p:sp>
          <p:nvSpPr>
            <p:cNvPr id="50" name="矩形 49"/>
            <p:cNvSpPr/>
            <p:nvPr/>
          </p:nvSpPr>
          <p:spPr>
            <a:xfrm>
              <a:off x="6798184" y="2030750"/>
              <a:ext cx="5149474" cy="567027"/>
            </a:xfrm>
            <a:prstGeom prst="rect">
              <a:avLst/>
            </a:prstGeom>
          </p:spPr>
          <p:txBody>
            <a:bodyPr wrap="square">
              <a:spAutoFit/>
              <a:scene3d>
                <a:camera prst="orthographicFront"/>
                <a:lightRig rig="threePt" dir="t"/>
              </a:scene3d>
              <a:sp3d contourW="12700"/>
            </a:bodyPr>
            <a:lstStyle/>
            <a:p>
              <a:pPr>
                <a:lnSpc>
                  <a:spcPct val="120000"/>
                </a:lnSpc>
                <a:spcBef>
                  <a:spcPct val="0"/>
                </a:spcBef>
                <a:buNone/>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sym typeface="微软雅黑" panose="020B0503020204020204" pitchFamily="34" charset="-122"/>
                </a:rPr>
                <a:t>在此录入上述图表的综合说明，在此录入上述图表的综合描述说明。在此录入上述图表的综合说明。</a:t>
              </a:r>
            </a:p>
          </p:txBody>
        </p:sp>
        <p:sp>
          <p:nvSpPr>
            <p:cNvPr id="51" name="矩形 50"/>
            <p:cNvSpPr/>
            <p:nvPr/>
          </p:nvSpPr>
          <p:spPr>
            <a:xfrm>
              <a:off x="6798184" y="1678126"/>
              <a:ext cx="2241974" cy="419907"/>
            </a:xfrm>
            <a:prstGeom prst="rect">
              <a:avLst/>
            </a:prstGeom>
          </p:spPr>
          <p:txBody>
            <a:bodyPr wrap="square">
              <a:spAutoFit/>
              <a:scene3d>
                <a:camera prst="orthographicFront"/>
                <a:lightRig rig="threePt" dir="t"/>
              </a:scene3d>
              <a:sp3d contourW="12700"/>
            </a:bodyPr>
            <a:lstStyle/>
            <a:p>
              <a:pPr defTabSz="342900">
                <a:lnSpc>
                  <a:spcPct val="120000"/>
                </a:lnSpc>
                <a:buClr>
                  <a:srgbClr val="151314"/>
                </a:buClr>
                <a:buSzPct val="25000"/>
              </a:pPr>
              <a:r>
                <a:rPr lang="zh-CN" altLang="en-US" b="1" kern="0" dirty="0">
                  <a:solidFill>
                    <a:srgbClr val="313D51"/>
                  </a:solidFill>
                  <a:latin typeface="思源黑体" panose="020B0500000000000000" pitchFamily="34" charset="-122"/>
                  <a:ea typeface="思源黑体" panose="020B0500000000000000" pitchFamily="34" charset="-122"/>
                  <a:cs typeface="+mn-ea"/>
                  <a:sym typeface="+mn-lt"/>
                </a:rPr>
                <a:t>相关对策描述</a:t>
              </a:r>
            </a:p>
          </p:txBody>
        </p:sp>
      </p:grpSp>
      <p:pic>
        <p:nvPicPr>
          <p:cNvPr id="52" name="图片占位符 4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507677" y="2671011"/>
            <a:ext cx="2343314" cy="2228996"/>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a:blipFill>
            <a:blip r:embed="rId4"/>
            <a:stretch>
              <a:fillRect l="-37794" r="-61232"/>
            </a:stretch>
          </a:blipFill>
          <a:ln w="38100">
            <a:solidFill>
              <a:srgbClr val="244C89"/>
            </a:solidFill>
          </a:ln>
        </p:spPr>
      </p:pic>
    </p:spTree>
    <p:extLst>
      <p:ext uri="{BB962C8B-B14F-4D97-AF65-F5344CB8AC3E}">
        <p14:creationId xmlns:p14="http://schemas.microsoft.com/office/powerpoint/2010/main" val="4470276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500" fill="hold"/>
                                        <p:tgtEl>
                                          <p:spTgt spid="28"/>
                                        </p:tgtEl>
                                        <p:attrNameLst>
                                          <p:attrName>ppt_x</p:attrName>
                                        </p:attrNameLst>
                                      </p:cBhvr>
                                      <p:tavLst>
                                        <p:tav tm="0">
                                          <p:val>
                                            <p:strVal val="#ppt_x"/>
                                          </p:val>
                                        </p:tav>
                                        <p:tav tm="100000">
                                          <p:val>
                                            <p:strVal val="#ppt_x"/>
                                          </p:val>
                                        </p:tav>
                                      </p:tavLst>
                                    </p:anim>
                                    <p:anim calcmode="lin" valueType="num">
                                      <p:cBhvr additive="base">
                                        <p:cTn id="15" dur="500" fill="hold"/>
                                        <p:tgtEl>
                                          <p:spTgt spid="28"/>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 calcmode="lin" valueType="num">
                                      <p:cBhvr additive="base">
                                        <p:cTn id="18" dur="500" fill="hold"/>
                                        <p:tgtEl>
                                          <p:spTgt spid="29"/>
                                        </p:tgtEl>
                                        <p:attrNameLst>
                                          <p:attrName>ppt_x</p:attrName>
                                        </p:attrNameLst>
                                      </p:cBhvr>
                                      <p:tavLst>
                                        <p:tav tm="0">
                                          <p:val>
                                            <p:strVal val="#ppt_x"/>
                                          </p:val>
                                        </p:tav>
                                        <p:tav tm="100000">
                                          <p:val>
                                            <p:strVal val="#ppt_x"/>
                                          </p:val>
                                        </p:tav>
                                      </p:tavLst>
                                    </p:anim>
                                    <p:anim calcmode="lin" valueType="num">
                                      <p:cBhvr additive="base">
                                        <p:cTn id="19" dur="500" fill="hold"/>
                                        <p:tgtEl>
                                          <p:spTgt spid="29"/>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ppt_x"/>
                                          </p:val>
                                        </p:tav>
                                        <p:tav tm="100000">
                                          <p:val>
                                            <p:strVal val="#ppt_x"/>
                                          </p:val>
                                        </p:tav>
                                      </p:tavLst>
                                    </p:anim>
                                    <p:anim calcmode="lin" valueType="num">
                                      <p:cBhvr additive="base">
                                        <p:cTn id="23" dur="500" fill="hold"/>
                                        <p:tgtEl>
                                          <p:spTgt spid="3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ppt_x"/>
                                          </p:val>
                                        </p:tav>
                                        <p:tav tm="100000">
                                          <p:val>
                                            <p:strVal val="#ppt_x"/>
                                          </p:val>
                                        </p:tav>
                                      </p:tavLst>
                                    </p:anim>
                                    <p:anim calcmode="lin" valueType="num">
                                      <p:cBhvr additive="base">
                                        <p:cTn id="27" dur="500" fill="hold"/>
                                        <p:tgtEl>
                                          <p:spTgt spid="3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fill="hold"/>
                                        <p:tgtEl>
                                          <p:spTgt spid="32"/>
                                        </p:tgtEl>
                                        <p:attrNameLst>
                                          <p:attrName>ppt_x</p:attrName>
                                        </p:attrNameLst>
                                      </p:cBhvr>
                                      <p:tavLst>
                                        <p:tav tm="0">
                                          <p:val>
                                            <p:strVal val="#ppt_x"/>
                                          </p:val>
                                        </p:tav>
                                        <p:tav tm="100000">
                                          <p:val>
                                            <p:strVal val="#ppt_x"/>
                                          </p:val>
                                        </p:tav>
                                      </p:tavLst>
                                    </p:anim>
                                    <p:anim calcmode="lin" valueType="num">
                                      <p:cBhvr additive="base">
                                        <p:cTn id="31" dur="500" fill="hold"/>
                                        <p:tgtEl>
                                          <p:spTgt spid="3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additive="base">
                                        <p:cTn id="34" dur="500" fill="hold"/>
                                        <p:tgtEl>
                                          <p:spTgt spid="33"/>
                                        </p:tgtEl>
                                        <p:attrNameLst>
                                          <p:attrName>ppt_x</p:attrName>
                                        </p:attrNameLst>
                                      </p:cBhvr>
                                      <p:tavLst>
                                        <p:tav tm="0">
                                          <p:val>
                                            <p:strVal val="#ppt_x"/>
                                          </p:val>
                                        </p:tav>
                                        <p:tav tm="100000">
                                          <p:val>
                                            <p:strVal val="#ppt_x"/>
                                          </p:val>
                                        </p:tav>
                                      </p:tavLst>
                                    </p:anim>
                                    <p:anim calcmode="lin" valueType="num">
                                      <p:cBhvr additive="base">
                                        <p:cTn id="35" dur="500" fill="hold"/>
                                        <p:tgtEl>
                                          <p:spTgt spid="33"/>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additive="base">
                                        <p:cTn id="42" dur="500" fill="hold"/>
                                        <p:tgtEl>
                                          <p:spTgt spid="35"/>
                                        </p:tgtEl>
                                        <p:attrNameLst>
                                          <p:attrName>ppt_x</p:attrName>
                                        </p:attrNameLst>
                                      </p:cBhvr>
                                      <p:tavLst>
                                        <p:tav tm="0">
                                          <p:val>
                                            <p:strVal val="#ppt_x"/>
                                          </p:val>
                                        </p:tav>
                                        <p:tav tm="100000">
                                          <p:val>
                                            <p:strVal val="#ppt_x"/>
                                          </p:val>
                                        </p:tav>
                                      </p:tavLst>
                                    </p:anim>
                                    <p:anim calcmode="lin" valueType="num">
                                      <p:cBhvr additive="base">
                                        <p:cTn id="43" dur="500" fill="hold"/>
                                        <p:tgtEl>
                                          <p:spTgt spid="35"/>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 calcmode="lin" valueType="num">
                                      <p:cBhvr additive="base">
                                        <p:cTn id="46" dur="500" fill="hold"/>
                                        <p:tgtEl>
                                          <p:spTgt spid="36"/>
                                        </p:tgtEl>
                                        <p:attrNameLst>
                                          <p:attrName>ppt_x</p:attrName>
                                        </p:attrNameLst>
                                      </p:cBhvr>
                                      <p:tavLst>
                                        <p:tav tm="0">
                                          <p:val>
                                            <p:strVal val="#ppt_x"/>
                                          </p:val>
                                        </p:tav>
                                        <p:tav tm="100000">
                                          <p:val>
                                            <p:strVal val="#ppt_x"/>
                                          </p:val>
                                        </p:tav>
                                      </p:tavLst>
                                    </p:anim>
                                    <p:anim calcmode="lin" valueType="num">
                                      <p:cBhvr additive="base">
                                        <p:cTn id="47" dur="500" fill="hold"/>
                                        <p:tgtEl>
                                          <p:spTgt spid="36"/>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 calcmode="lin" valueType="num">
                                      <p:cBhvr additive="base">
                                        <p:cTn id="50" dur="500" fill="hold"/>
                                        <p:tgtEl>
                                          <p:spTgt spid="37"/>
                                        </p:tgtEl>
                                        <p:attrNameLst>
                                          <p:attrName>ppt_x</p:attrName>
                                        </p:attrNameLst>
                                      </p:cBhvr>
                                      <p:tavLst>
                                        <p:tav tm="0">
                                          <p:val>
                                            <p:strVal val="#ppt_x"/>
                                          </p:val>
                                        </p:tav>
                                        <p:tav tm="100000">
                                          <p:val>
                                            <p:strVal val="#ppt_x"/>
                                          </p:val>
                                        </p:tav>
                                      </p:tavLst>
                                    </p:anim>
                                    <p:anim calcmode="lin" valueType="num">
                                      <p:cBhvr additive="base">
                                        <p:cTn id="51" dur="500" fill="hold"/>
                                        <p:tgtEl>
                                          <p:spTgt spid="37"/>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38"/>
                                        </p:tgtEl>
                                        <p:attrNameLst>
                                          <p:attrName>style.visibility</p:attrName>
                                        </p:attrNameLst>
                                      </p:cBhvr>
                                      <p:to>
                                        <p:strVal val="visible"/>
                                      </p:to>
                                    </p:set>
                                    <p:anim calcmode="lin" valueType="num">
                                      <p:cBhvr additive="base">
                                        <p:cTn id="54" dur="500" fill="hold"/>
                                        <p:tgtEl>
                                          <p:spTgt spid="38"/>
                                        </p:tgtEl>
                                        <p:attrNameLst>
                                          <p:attrName>ppt_x</p:attrName>
                                        </p:attrNameLst>
                                      </p:cBhvr>
                                      <p:tavLst>
                                        <p:tav tm="0">
                                          <p:val>
                                            <p:strVal val="#ppt_x"/>
                                          </p:val>
                                        </p:tav>
                                        <p:tav tm="100000">
                                          <p:val>
                                            <p:strVal val="#ppt_x"/>
                                          </p:val>
                                        </p:tav>
                                      </p:tavLst>
                                    </p:anim>
                                    <p:anim calcmode="lin" valueType="num">
                                      <p:cBhvr additive="base">
                                        <p:cTn id="55" dur="500" fill="hold"/>
                                        <p:tgtEl>
                                          <p:spTgt spid="38"/>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anim calcmode="lin" valueType="num">
                                      <p:cBhvr additive="base">
                                        <p:cTn id="58" dur="500" fill="hold"/>
                                        <p:tgtEl>
                                          <p:spTgt spid="39"/>
                                        </p:tgtEl>
                                        <p:attrNameLst>
                                          <p:attrName>ppt_x</p:attrName>
                                        </p:attrNameLst>
                                      </p:cBhvr>
                                      <p:tavLst>
                                        <p:tav tm="0">
                                          <p:val>
                                            <p:strVal val="#ppt_x"/>
                                          </p:val>
                                        </p:tav>
                                        <p:tav tm="100000">
                                          <p:val>
                                            <p:strVal val="#ppt_x"/>
                                          </p:val>
                                        </p:tav>
                                      </p:tavLst>
                                    </p:anim>
                                    <p:anim calcmode="lin" valueType="num">
                                      <p:cBhvr additive="base">
                                        <p:cTn id="59" dur="500" fill="hold"/>
                                        <p:tgtEl>
                                          <p:spTgt spid="39"/>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40"/>
                                        </p:tgtEl>
                                        <p:attrNameLst>
                                          <p:attrName>style.visibility</p:attrName>
                                        </p:attrNameLst>
                                      </p:cBhvr>
                                      <p:to>
                                        <p:strVal val="visible"/>
                                      </p:to>
                                    </p:set>
                                    <p:anim calcmode="lin" valueType="num">
                                      <p:cBhvr additive="base">
                                        <p:cTn id="62" dur="500" fill="hold"/>
                                        <p:tgtEl>
                                          <p:spTgt spid="40"/>
                                        </p:tgtEl>
                                        <p:attrNameLst>
                                          <p:attrName>ppt_x</p:attrName>
                                        </p:attrNameLst>
                                      </p:cBhvr>
                                      <p:tavLst>
                                        <p:tav tm="0">
                                          <p:val>
                                            <p:strVal val="#ppt_x"/>
                                          </p:val>
                                        </p:tav>
                                        <p:tav tm="100000">
                                          <p:val>
                                            <p:strVal val="#ppt_x"/>
                                          </p:val>
                                        </p:tav>
                                      </p:tavLst>
                                    </p:anim>
                                    <p:anim calcmode="lin" valueType="num">
                                      <p:cBhvr additive="base">
                                        <p:cTn id="63" dur="500" fill="hold"/>
                                        <p:tgtEl>
                                          <p:spTgt spid="40"/>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43"/>
                                        </p:tgtEl>
                                        <p:attrNameLst>
                                          <p:attrName>style.visibility</p:attrName>
                                        </p:attrNameLst>
                                      </p:cBhvr>
                                      <p:to>
                                        <p:strVal val="visible"/>
                                      </p:to>
                                    </p:set>
                                    <p:anim calcmode="lin" valueType="num">
                                      <p:cBhvr additive="base">
                                        <p:cTn id="66" dur="500" fill="hold"/>
                                        <p:tgtEl>
                                          <p:spTgt spid="43"/>
                                        </p:tgtEl>
                                        <p:attrNameLst>
                                          <p:attrName>ppt_x</p:attrName>
                                        </p:attrNameLst>
                                      </p:cBhvr>
                                      <p:tavLst>
                                        <p:tav tm="0">
                                          <p:val>
                                            <p:strVal val="#ppt_x"/>
                                          </p:val>
                                        </p:tav>
                                        <p:tav tm="100000">
                                          <p:val>
                                            <p:strVal val="#ppt_x"/>
                                          </p:val>
                                        </p:tav>
                                      </p:tavLst>
                                    </p:anim>
                                    <p:anim calcmode="lin" valueType="num">
                                      <p:cBhvr additive="base">
                                        <p:cTn id="67" dur="500" fill="hold"/>
                                        <p:tgtEl>
                                          <p:spTgt spid="43"/>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46"/>
                                        </p:tgtEl>
                                        <p:attrNameLst>
                                          <p:attrName>style.visibility</p:attrName>
                                        </p:attrNameLst>
                                      </p:cBhvr>
                                      <p:to>
                                        <p:strVal val="visible"/>
                                      </p:to>
                                    </p:set>
                                    <p:anim calcmode="lin" valueType="num">
                                      <p:cBhvr additive="base">
                                        <p:cTn id="70" dur="500" fill="hold"/>
                                        <p:tgtEl>
                                          <p:spTgt spid="46"/>
                                        </p:tgtEl>
                                        <p:attrNameLst>
                                          <p:attrName>ppt_x</p:attrName>
                                        </p:attrNameLst>
                                      </p:cBhvr>
                                      <p:tavLst>
                                        <p:tav tm="0">
                                          <p:val>
                                            <p:strVal val="#ppt_x"/>
                                          </p:val>
                                        </p:tav>
                                        <p:tav tm="100000">
                                          <p:val>
                                            <p:strVal val="#ppt_x"/>
                                          </p:val>
                                        </p:tav>
                                      </p:tavLst>
                                    </p:anim>
                                    <p:anim calcmode="lin" valueType="num">
                                      <p:cBhvr additive="base">
                                        <p:cTn id="71" dur="500" fill="hold"/>
                                        <p:tgtEl>
                                          <p:spTgt spid="46"/>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研究总结</a:t>
            </a:r>
          </a:p>
        </p:txBody>
      </p:sp>
      <p:grpSp>
        <p:nvGrpSpPr>
          <p:cNvPr id="3" name="组合 2"/>
          <p:cNvGrpSpPr/>
          <p:nvPr/>
        </p:nvGrpSpPr>
        <p:grpSpPr>
          <a:xfrm>
            <a:off x="1909359" y="2079960"/>
            <a:ext cx="978986" cy="904442"/>
            <a:chOff x="964390" y="1912008"/>
            <a:chExt cx="1144622" cy="1057466"/>
          </a:xfrm>
        </p:grpSpPr>
        <p:grpSp>
          <p:nvGrpSpPr>
            <p:cNvPr id="8" name="组合 7"/>
            <p:cNvGrpSpPr/>
            <p:nvPr/>
          </p:nvGrpSpPr>
          <p:grpSpPr>
            <a:xfrm>
              <a:off x="1079211" y="2016920"/>
              <a:ext cx="914982" cy="846745"/>
              <a:chOff x="1135555" y="1996465"/>
              <a:chExt cx="960161" cy="888555"/>
            </a:xfrm>
          </p:grpSpPr>
          <p:sp>
            <p:nvSpPr>
              <p:cNvPr id="7"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139" name="TextBox 50"/>
              <p:cNvSpPr txBox="1"/>
              <p:nvPr/>
            </p:nvSpPr>
            <p:spPr>
              <a:xfrm>
                <a:off x="1392367" y="2109505"/>
                <a:ext cx="423174"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01</a:t>
                </a:r>
              </a:p>
            </p:txBody>
          </p:sp>
        </p:grpSp>
        <p:sp>
          <p:nvSpPr>
            <p:cNvPr id="6"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sp>
        <p:nvSpPr>
          <p:cNvPr id="140" name="TextBox 42"/>
          <p:cNvSpPr txBox="1"/>
          <p:nvPr/>
        </p:nvSpPr>
        <p:spPr>
          <a:xfrm>
            <a:off x="3047188" y="2452881"/>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41" name="TextBox 43"/>
          <p:cNvSpPr txBox="1"/>
          <p:nvPr/>
        </p:nvSpPr>
        <p:spPr>
          <a:xfrm>
            <a:off x="3047189" y="2112464"/>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结论一</a:t>
            </a:r>
          </a:p>
        </p:txBody>
      </p:sp>
      <p:sp>
        <p:nvSpPr>
          <p:cNvPr id="145" name="TextBox 42"/>
          <p:cNvSpPr txBox="1"/>
          <p:nvPr/>
        </p:nvSpPr>
        <p:spPr>
          <a:xfrm>
            <a:off x="3047188" y="3873252"/>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46" name="TextBox 43"/>
          <p:cNvSpPr txBox="1"/>
          <p:nvPr/>
        </p:nvSpPr>
        <p:spPr>
          <a:xfrm>
            <a:off x="3047189" y="3532835"/>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结论二</a:t>
            </a:r>
          </a:p>
        </p:txBody>
      </p:sp>
      <p:sp>
        <p:nvSpPr>
          <p:cNvPr id="155" name="TextBox 42"/>
          <p:cNvSpPr txBox="1"/>
          <p:nvPr/>
        </p:nvSpPr>
        <p:spPr>
          <a:xfrm>
            <a:off x="7960468" y="2452881"/>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56" name="TextBox 43"/>
          <p:cNvSpPr txBox="1"/>
          <p:nvPr/>
        </p:nvSpPr>
        <p:spPr>
          <a:xfrm>
            <a:off x="7960469" y="2112464"/>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结论四</a:t>
            </a:r>
          </a:p>
        </p:txBody>
      </p:sp>
      <p:sp>
        <p:nvSpPr>
          <p:cNvPr id="160" name="TextBox 42"/>
          <p:cNvSpPr txBox="1"/>
          <p:nvPr/>
        </p:nvSpPr>
        <p:spPr>
          <a:xfrm>
            <a:off x="7960468" y="3873252"/>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61" name="TextBox 43"/>
          <p:cNvSpPr txBox="1"/>
          <p:nvPr/>
        </p:nvSpPr>
        <p:spPr>
          <a:xfrm>
            <a:off x="7960469" y="3532835"/>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结论五</a:t>
            </a:r>
          </a:p>
        </p:txBody>
      </p:sp>
      <p:sp>
        <p:nvSpPr>
          <p:cNvPr id="57" name="TextBox 42"/>
          <p:cNvSpPr txBox="1"/>
          <p:nvPr/>
        </p:nvSpPr>
        <p:spPr>
          <a:xfrm>
            <a:off x="3047188" y="5243938"/>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8" name="TextBox 43"/>
          <p:cNvSpPr txBox="1"/>
          <p:nvPr/>
        </p:nvSpPr>
        <p:spPr>
          <a:xfrm>
            <a:off x="3047189" y="4903521"/>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结论三</a:t>
            </a:r>
          </a:p>
        </p:txBody>
      </p:sp>
      <p:sp>
        <p:nvSpPr>
          <p:cNvPr id="83" name="TextBox 42"/>
          <p:cNvSpPr txBox="1"/>
          <p:nvPr/>
        </p:nvSpPr>
        <p:spPr>
          <a:xfrm>
            <a:off x="7960468" y="5243938"/>
            <a:ext cx="2491463" cy="424412"/>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84" name="TextBox 43"/>
          <p:cNvSpPr txBox="1"/>
          <p:nvPr/>
        </p:nvSpPr>
        <p:spPr>
          <a:xfrm>
            <a:off x="7960469" y="4903521"/>
            <a:ext cx="1645855" cy="304250"/>
          </a:xfrm>
          <a:prstGeom prst="rect">
            <a:avLst/>
          </a:prstGeom>
          <a:noFill/>
        </p:spPr>
        <p:txBody>
          <a:bodyPr wrap="square" lIns="0" tIns="0" rIns="0" bIns="0" rtlCol="0">
            <a:spAutoFit/>
          </a:bodyPr>
          <a:lstStyle>
            <a:defPPr>
              <a:defRPr lang="zh-CN"/>
            </a:defPPr>
            <a:lvl1pPr>
              <a:defRPr sz="2000" b="1">
                <a:solidFill>
                  <a:schemeClr val="accent1"/>
                </a:solidFill>
                <a:latin typeface="微软雅黑" pitchFamily="34" charset="-122"/>
                <a:ea typeface="微软雅黑" pitchFamily="34" charset="-122"/>
              </a:defRPr>
            </a:lvl1pPr>
          </a:lstStyle>
          <a:p>
            <a:pPr>
              <a:lnSpc>
                <a:spcPct val="120000"/>
              </a:lnSpc>
            </a:pPr>
            <a:r>
              <a:rPr lang="zh-CN" altLang="en-US" sz="1800" dirty="0">
                <a:solidFill>
                  <a:srgbClr val="313D51"/>
                </a:solidFill>
                <a:latin typeface="思源黑体" panose="020B0500000000000000" pitchFamily="34" charset="-122"/>
                <a:ea typeface="思源黑体" panose="020B0500000000000000" pitchFamily="34" charset="-122"/>
              </a:rPr>
              <a:t>结论六</a:t>
            </a:r>
          </a:p>
        </p:txBody>
      </p:sp>
      <p:grpSp>
        <p:nvGrpSpPr>
          <p:cNvPr id="42" name="组合 41"/>
          <p:cNvGrpSpPr/>
          <p:nvPr/>
        </p:nvGrpSpPr>
        <p:grpSpPr>
          <a:xfrm>
            <a:off x="1909359" y="3451406"/>
            <a:ext cx="978986" cy="904442"/>
            <a:chOff x="964390" y="1912008"/>
            <a:chExt cx="1144622" cy="1057466"/>
          </a:xfrm>
        </p:grpSpPr>
        <p:grpSp>
          <p:nvGrpSpPr>
            <p:cNvPr id="43" name="组合 42"/>
            <p:cNvGrpSpPr/>
            <p:nvPr/>
          </p:nvGrpSpPr>
          <p:grpSpPr>
            <a:xfrm>
              <a:off x="1079211" y="2016920"/>
              <a:ext cx="914982" cy="846745"/>
              <a:chOff x="1135555" y="1996465"/>
              <a:chExt cx="960161" cy="888555"/>
            </a:xfrm>
          </p:grpSpPr>
          <p:sp>
            <p:nvSpPr>
              <p:cNvPr id="45"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46" name="TextBox 50"/>
              <p:cNvSpPr txBox="1"/>
              <p:nvPr/>
            </p:nvSpPr>
            <p:spPr>
              <a:xfrm>
                <a:off x="1360715" y="2098398"/>
                <a:ext cx="486480"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02</a:t>
                </a:r>
              </a:p>
            </p:txBody>
          </p:sp>
        </p:grpSp>
        <p:sp>
          <p:nvSpPr>
            <p:cNvPr id="44"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grpSp>
        <p:nvGrpSpPr>
          <p:cNvPr id="47" name="组合 46"/>
          <p:cNvGrpSpPr/>
          <p:nvPr/>
        </p:nvGrpSpPr>
        <p:grpSpPr>
          <a:xfrm>
            <a:off x="1909359" y="4835916"/>
            <a:ext cx="978986" cy="904442"/>
            <a:chOff x="964390" y="1912008"/>
            <a:chExt cx="1144622" cy="1057466"/>
          </a:xfrm>
        </p:grpSpPr>
        <p:grpSp>
          <p:nvGrpSpPr>
            <p:cNvPr id="48" name="组合 47"/>
            <p:cNvGrpSpPr/>
            <p:nvPr/>
          </p:nvGrpSpPr>
          <p:grpSpPr>
            <a:xfrm>
              <a:off x="1079211" y="2016920"/>
              <a:ext cx="914982" cy="846745"/>
              <a:chOff x="1135555" y="1996465"/>
              <a:chExt cx="960161" cy="888555"/>
            </a:xfrm>
          </p:grpSpPr>
          <p:sp>
            <p:nvSpPr>
              <p:cNvPr id="50"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51" name="TextBox 50"/>
              <p:cNvSpPr txBox="1"/>
              <p:nvPr/>
            </p:nvSpPr>
            <p:spPr>
              <a:xfrm>
                <a:off x="1325681" y="2133310"/>
                <a:ext cx="556544"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03</a:t>
                </a:r>
              </a:p>
            </p:txBody>
          </p:sp>
        </p:grpSp>
        <p:sp>
          <p:nvSpPr>
            <p:cNvPr id="49"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grpSp>
        <p:nvGrpSpPr>
          <p:cNvPr id="52" name="组合 51"/>
          <p:cNvGrpSpPr/>
          <p:nvPr/>
        </p:nvGrpSpPr>
        <p:grpSpPr>
          <a:xfrm>
            <a:off x="6767290" y="2079960"/>
            <a:ext cx="978986" cy="904442"/>
            <a:chOff x="964390" y="1912008"/>
            <a:chExt cx="1144622" cy="1057466"/>
          </a:xfrm>
        </p:grpSpPr>
        <p:grpSp>
          <p:nvGrpSpPr>
            <p:cNvPr id="53" name="组合 52"/>
            <p:cNvGrpSpPr/>
            <p:nvPr/>
          </p:nvGrpSpPr>
          <p:grpSpPr>
            <a:xfrm>
              <a:off x="1079211" y="2016920"/>
              <a:ext cx="914982" cy="846745"/>
              <a:chOff x="1135555" y="1996465"/>
              <a:chExt cx="960161" cy="888555"/>
            </a:xfrm>
          </p:grpSpPr>
          <p:sp>
            <p:nvSpPr>
              <p:cNvPr id="55"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59" name="TextBox 50"/>
              <p:cNvSpPr txBox="1"/>
              <p:nvPr/>
            </p:nvSpPr>
            <p:spPr>
              <a:xfrm>
                <a:off x="1392367" y="2109505"/>
                <a:ext cx="423174"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04</a:t>
                </a:r>
              </a:p>
            </p:txBody>
          </p:sp>
        </p:grpSp>
        <p:sp>
          <p:nvSpPr>
            <p:cNvPr id="54"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grpSp>
        <p:nvGrpSpPr>
          <p:cNvPr id="60" name="组合 59"/>
          <p:cNvGrpSpPr/>
          <p:nvPr/>
        </p:nvGrpSpPr>
        <p:grpSpPr>
          <a:xfrm>
            <a:off x="6767290" y="3451406"/>
            <a:ext cx="978986" cy="904442"/>
            <a:chOff x="964390" y="1912008"/>
            <a:chExt cx="1144622" cy="1057466"/>
          </a:xfrm>
        </p:grpSpPr>
        <p:grpSp>
          <p:nvGrpSpPr>
            <p:cNvPr id="61" name="组合 60"/>
            <p:cNvGrpSpPr/>
            <p:nvPr/>
          </p:nvGrpSpPr>
          <p:grpSpPr>
            <a:xfrm>
              <a:off x="1079211" y="2016920"/>
              <a:ext cx="914982" cy="846745"/>
              <a:chOff x="1135555" y="1996465"/>
              <a:chExt cx="960161" cy="888555"/>
            </a:xfrm>
          </p:grpSpPr>
          <p:sp>
            <p:nvSpPr>
              <p:cNvPr id="63"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64" name="TextBox 50"/>
              <p:cNvSpPr txBox="1"/>
              <p:nvPr/>
            </p:nvSpPr>
            <p:spPr>
              <a:xfrm>
                <a:off x="1360715" y="2098398"/>
                <a:ext cx="486480"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05</a:t>
                </a:r>
              </a:p>
            </p:txBody>
          </p:sp>
        </p:grpSp>
        <p:sp>
          <p:nvSpPr>
            <p:cNvPr id="62"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grpSp>
        <p:nvGrpSpPr>
          <p:cNvPr id="65" name="组合 64"/>
          <p:cNvGrpSpPr/>
          <p:nvPr/>
        </p:nvGrpSpPr>
        <p:grpSpPr>
          <a:xfrm>
            <a:off x="6767290" y="4835916"/>
            <a:ext cx="978986" cy="904442"/>
            <a:chOff x="964390" y="1912008"/>
            <a:chExt cx="1144622" cy="1057466"/>
          </a:xfrm>
        </p:grpSpPr>
        <p:grpSp>
          <p:nvGrpSpPr>
            <p:cNvPr id="66" name="组合 65"/>
            <p:cNvGrpSpPr/>
            <p:nvPr/>
          </p:nvGrpSpPr>
          <p:grpSpPr>
            <a:xfrm>
              <a:off x="1079211" y="2016920"/>
              <a:ext cx="914982" cy="846745"/>
              <a:chOff x="1135555" y="1996465"/>
              <a:chExt cx="960161" cy="888555"/>
            </a:xfrm>
          </p:grpSpPr>
          <p:sp>
            <p:nvSpPr>
              <p:cNvPr id="68" name="Freeform 7"/>
              <p:cNvSpPr>
                <a:spLocks/>
              </p:cNvSpPr>
              <p:nvPr/>
            </p:nvSpPr>
            <p:spPr bwMode="auto">
              <a:xfrm>
                <a:off x="1135555" y="1996465"/>
                <a:ext cx="960161" cy="888555"/>
              </a:xfrm>
              <a:custGeom>
                <a:avLst/>
                <a:gdLst>
                  <a:gd name="T0" fmla="*/ 1297 w 2136"/>
                  <a:gd name="T1" fmla="*/ 1868 h 1968"/>
                  <a:gd name="T2" fmla="*/ 1068 w 2136"/>
                  <a:gd name="T3" fmla="*/ 1815 h 1968"/>
                  <a:gd name="T4" fmla="*/ 839 w 2136"/>
                  <a:gd name="T5" fmla="*/ 1868 h 1968"/>
                  <a:gd name="T6" fmla="*/ 415 w 2136"/>
                  <a:gd name="T7" fmla="*/ 1620 h 1968"/>
                  <a:gd name="T8" fmla="*/ 347 w 2136"/>
                  <a:gd name="T9" fmla="*/ 1399 h 1968"/>
                  <a:gd name="T10" fmla="*/ 189 w 2136"/>
                  <a:gd name="T11" fmla="*/ 1229 h 1968"/>
                  <a:gd name="T12" fmla="*/ 189 w 2136"/>
                  <a:gd name="T13" fmla="*/ 736 h 1968"/>
                  <a:gd name="T14" fmla="*/ 347 w 2136"/>
                  <a:gd name="T15" fmla="*/ 566 h 1968"/>
                  <a:gd name="T16" fmla="*/ 415 w 2136"/>
                  <a:gd name="T17" fmla="*/ 345 h 1968"/>
                  <a:gd name="T18" fmla="*/ 844 w 2136"/>
                  <a:gd name="T19" fmla="*/ 99 h 1968"/>
                  <a:gd name="T20" fmla="*/ 1068 w 2136"/>
                  <a:gd name="T21" fmla="*/ 150 h 1968"/>
                  <a:gd name="T22" fmla="*/ 1293 w 2136"/>
                  <a:gd name="T23" fmla="*/ 98 h 1968"/>
                  <a:gd name="T24" fmla="*/ 1580 w 2136"/>
                  <a:gd name="T25" fmla="*/ 102 h 1968"/>
                  <a:gd name="T26" fmla="*/ 1721 w 2136"/>
                  <a:gd name="T27" fmla="*/ 345 h 1968"/>
                  <a:gd name="T28" fmla="*/ 1789 w 2136"/>
                  <a:gd name="T29" fmla="*/ 566 h 1968"/>
                  <a:gd name="T30" fmla="*/ 1947 w 2136"/>
                  <a:gd name="T31" fmla="*/ 736 h 1968"/>
                  <a:gd name="T32" fmla="*/ 1948 w 2136"/>
                  <a:gd name="T33" fmla="*/ 1228 h 1968"/>
                  <a:gd name="T34" fmla="*/ 1789 w 2136"/>
                  <a:gd name="T35" fmla="*/ 1399 h 1968"/>
                  <a:gd name="T36" fmla="*/ 1721 w 2136"/>
                  <a:gd name="T37" fmla="*/ 1621 h 1968"/>
                  <a:gd name="T38" fmla="*/ 1297 w 2136"/>
                  <a:gd name="T39" fmla="*/ 1868 h 1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6" h="1968">
                    <a:moveTo>
                      <a:pt x="1297" y="1868"/>
                    </a:moveTo>
                    <a:cubicBezTo>
                      <a:pt x="1228" y="1834"/>
                      <a:pt x="1150" y="1815"/>
                      <a:pt x="1068" y="1815"/>
                    </a:cubicBezTo>
                    <a:cubicBezTo>
                      <a:pt x="986" y="1815"/>
                      <a:pt x="908" y="1834"/>
                      <a:pt x="839" y="1868"/>
                    </a:cubicBezTo>
                    <a:cubicBezTo>
                      <a:pt x="636" y="1968"/>
                      <a:pt x="431" y="1843"/>
                      <a:pt x="415" y="1620"/>
                    </a:cubicBezTo>
                    <a:cubicBezTo>
                      <a:pt x="409" y="1544"/>
                      <a:pt x="387" y="1469"/>
                      <a:pt x="347" y="1399"/>
                    </a:cubicBezTo>
                    <a:cubicBezTo>
                      <a:pt x="306" y="1329"/>
                      <a:pt x="252" y="1271"/>
                      <a:pt x="189" y="1229"/>
                    </a:cubicBezTo>
                    <a:cubicBezTo>
                      <a:pt x="0" y="1101"/>
                      <a:pt x="1" y="863"/>
                      <a:pt x="189" y="736"/>
                    </a:cubicBezTo>
                    <a:cubicBezTo>
                      <a:pt x="252" y="693"/>
                      <a:pt x="306" y="636"/>
                      <a:pt x="347" y="566"/>
                    </a:cubicBezTo>
                    <a:cubicBezTo>
                      <a:pt x="387" y="496"/>
                      <a:pt x="409" y="420"/>
                      <a:pt x="415" y="345"/>
                    </a:cubicBezTo>
                    <a:cubicBezTo>
                      <a:pt x="431" y="114"/>
                      <a:pt x="638" y="0"/>
                      <a:pt x="844" y="99"/>
                    </a:cubicBezTo>
                    <a:cubicBezTo>
                      <a:pt x="912" y="131"/>
                      <a:pt x="988" y="150"/>
                      <a:pt x="1068" y="150"/>
                    </a:cubicBezTo>
                    <a:cubicBezTo>
                      <a:pt x="1149" y="150"/>
                      <a:pt x="1225" y="131"/>
                      <a:pt x="1293" y="98"/>
                    </a:cubicBezTo>
                    <a:cubicBezTo>
                      <a:pt x="1397" y="48"/>
                      <a:pt x="1501" y="54"/>
                      <a:pt x="1580" y="102"/>
                    </a:cubicBezTo>
                    <a:cubicBezTo>
                      <a:pt x="1658" y="148"/>
                      <a:pt x="1713" y="235"/>
                      <a:pt x="1721" y="345"/>
                    </a:cubicBezTo>
                    <a:cubicBezTo>
                      <a:pt x="1726" y="420"/>
                      <a:pt x="1748" y="496"/>
                      <a:pt x="1789" y="566"/>
                    </a:cubicBezTo>
                    <a:cubicBezTo>
                      <a:pt x="1829" y="636"/>
                      <a:pt x="1884" y="693"/>
                      <a:pt x="1947" y="736"/>
                    </a:cubicBezTo>
                    <a:cubicBezTo>
                      <a:pt x="2132" y="862"/>
                      <a:pt x="2136" y="1102"/>
                      <a:pt x="1948" y="1228"/>
                    </a:cubicBezTo>
                    <a:cubicBezTo>
                      <a:pt x="1885" y="1270"/>
                      <a:pt x="1829" y="1328"/>
                      <a:pt x="1789" y="1399"/>
                    </a:cubicBezTo>
                    <a:cubicBezTo>
                      <a:pt x="1748" y="1469"/>
                      <a:pt x="1726" y="1545"/>
                      <a:pt x="1721" y="1621"/>
                    </a:cubicBezTo>
                    <a:cubicBezTo>
                      <a:pt x="1705" y="1843"/>
                      <a:pt x="1499" y="1968"/>
                      <a:pt x="1297" y="1868"/>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a:solidFill>
                    <a:schemeClr val="lt1"/>
                  </a:solidFill>
                </a:endParaRPr>
              </a:p>
            </p:txBody>
          </p:sp>
          <p:sp>
            <p:nvSpPr>
              <p:cNvPr id="69" name="TextBox 50"/>
              <p:cNvSpPr txBox="1"/>
              <p:nvPr/>
            </p:nvSpPr>
            <p:spPr>
              <a:xfrm>
                <a:off x="1325681" y="2133310"/>
                <a:ext cx="556544" cy="570046"/>
              </a:xfrm>
              <a:prstGeom prst="rect">
                <a:avLst/>
              </a:prstGeom>
              <a:noFill/>
            </p:spPr>
            <p:txBody>
              <a:bodyPr wrap="square" lIns="0" tIns="0" rIns="0" bIns="0" rtlCol="0">
                <a:spAutoFit/>
              </a:bodyPr>
              <a:lstStyle/>
              <a:p>
                <a:pPr algn="ctr">
                  <a:lnSpc>
                    <a:spcPct val="120000"/>
                  </a:lnSpc>
                </a:pPr>
                <a:r>
                  <a:rPr lang="en-US" altLang="zh-CN" sz="2800" dirty="0">
                    <a:solidFill>
                      <a:schemeClr val="bg1">
                        <a:lumMod val="95000"/>
                      </a:schemeClr>
                    </a:solidFill>
                    <a:latin typeface="Agency FB" panose="020B0503020202020204" pitchFamily="34" charset="0"/>
                    <a:ea typeface="思源黑体" panose="020B0500000000000000" pitchFamily="34" charset="-122"/>
                  </a:rPr>
                  <a:t>06</a:t>
                </a:r>
              </a:p>
            </p:txBody>
          </p:sp>
        </p:grpSp>
        <p:sp>
          <p:nvSpPr>
            <p:cNvPr id="67" name="Freeform 6"/>
            <p:cNvSpPr>
              <a:spLocks/>
            </p:cNvSpPr>
            <p:nvPr/>
          </p:nvSpPr>
          <p:spPr bwMode="auto">
            <a:xfrm rot="1800000">
              <a:off x="964390" y="1912008"/>
              <a:ext cx="1144622" cy="1057466"/>
            </a:xfrm>
            <a:custGeom>
              <a:avLst/>
              <a:gdLst>
                <a:gd name="T0" fmla="*/ 1730 w 2851"/>
                <a:gd name="T1" fmla="*/ 2494 h 2627"/>
                <a:gd name="T2" fmla="*/ 1425 w 2851"/>
                <a:gd name="T3" fmla="*/ 2423 h 2627"/>
                <a:gd name="T4" fmla="*/ 1120 w 2851"/>
                <a:gd name="T5" fmla="*/ 2493 h 2627"/>
                <a:gd name="T6" fmla="*/ 553 w 2851"/>
                <a:gd name="T7" fmla="*/ 2162 h 2627"/>
                <a:gd name="T8" fmla="*/ 462 w 2851"/>
                <a:gd name="T9" fmla="*/ 1867 h 2627"/>
                <a:gd name="T10" fmla="*/ 252 w 2851"/>
                <a:gd name="T11" fmla="*/ 1640 h 2627"/>
                <a:gd name="T12" fmla="*/ 252 w 2851"/>
                <a:gd name="T13" fmla="*/ 982 h 2627"/>
                <a:gd name="T14" fmla="*/ 462 w 2851"/>
                <a:gd name="T15" fmla="*/ 755 h 2627"/>
                <a:gd name="T16" fmla="*/ 553 w 2851"/>
                <a:gd name="T17" fmla="*/ 460 h 2627"/>
                <a:gd name="T18" fmla="*/ 1126 w 2851"/>
                <a:gd name="T19" fmla="*/ 132 h 2627"/>
                <a:gd name="T20" fmla="*/ 1425 w 2851"/>
                <a:gd name="T21" fmla="*/ 200 h 2627"/>
                <a:gd name="T22" fmla="*/ 1726 w 2851"/>
                <a:gd name="T23" fmla="*/ 131 h 2627"/>
                <a:gd name="T24" fmla="*/ 2109 w 2851"/>
                <a:gd name="T25" fmla="*/ 135 h 2627"/>
                <a:gd name="T26" fmla="*/ 2296 w 2851"/>
                <a:gd name="T27" fmla="*/ 460 h 2627"/>
                <a:gd name="T28" fmla="*/ 2387 w 2851"/>
                <a:gd name="T29" fmla="*/ 755 h 2627"/>
                <a:gd name="T30" fmla="*/ 2598 w 2851"/>
                <a:gd name="T31" fmla="*/ 982 h 2627"/>
                <a:gd name="T32" fmla="*/ 2600 w 2851"/>
                <a:gd name="T33" fmla="*/ 1639 h 2627"/>
                <a:gd name="T34" fmla="*/ 2387 w 2851"/>
                <a:gd name="T35" fmla="*/ 1867 h 2627"/>
                <a:gd name="T36" fmla="*/ 2297 w 2851"/>
                <a:gd name="T37" fmla="*/ 2164 h 2627"/>
                <a:gd name="T38" fmla="*/ 1730 w 2851"/>
                <a:gd name="T39" fmla="*/ 2494 h 2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51" h="2627">
                  <a:moveTo>
                    <a:pt x="1730" y="2494"/>
                  </a:moveTo>
                  <a:cubicBezTo>
                    <a:pt x="1638" y="2448"/>
                    <a:pt x="1534" y="2423"/>
                    <a:pt x="1425" y="2423"/>
                  </a:cubicBezTo>
                  <a:cubicBezTo>
                    <a:pt x="1315" y="2423"/>
                    <a:pt x="1212" y="2448"/>
                    <a:pt x="1120" y="2493"/>
                  </a:cubicBezTo>
                  <a:cubicBezTo>
                    <a:pt x="848" y="2627"/>
                    <a:pt x="575" y="2461"/>
                    <a:pt x="553" y="2162"/>
                  </a:cubicBezTo>
                  <a:cubicBezTo>
                    <a:pt x="546" y="2061"/>
                    <a:pt x="516" y="1960"/>
                    <a:pt x="462" y="1867"/>
                  </a:cubicBezTo>
                  <a:cubicBezTo>
                    <a:pt x="408" y="1773"/>
                    <a:pt x="336" y="1697"/>
                    <a:pt x="252" y="1640"/>
                  </a:cubicBezTo>
                  <a:cubicBezTo>
                    <a:pt x="0" y="1470"/>
                    <a:pt x="0" y="1152"/>
                    <a:pt x="252" y="982"/>
                  </a:cubicBezTo>
                  <a:cubicBezTo>
                    <a:pt x="336" y="925"/>
                    <a:pt x="408" y="849"/>
                    <a:pt x="462" y="755"/>
                  </a:cubicBezTo>
                  <a:cubicBezTo>
                    <a:pt x="516" y="662"/>
                    <a:pt x="546" y="561"/>
                    <a:pt x="553" y="460"/>
                  </a:cubicBezTo>
                  <a:cubicBezTo>
                    <a:pt x="575" y="152"/>
                    <a:pt x="851" y="0"/>
                    <a:pt x="1126" y="132"/>
                  </a:cubicBezTo>
                  <a:cubicBezTo>
                    <a:pt x="1217" y="175"/>
                    <a:pt x="1318" y="200"/>
                    <a:pt x="1425" y="200"/>
                  </a:cubicBezTo>
                  <a:cubicBezTo>
                    <a:pt x="1533" y="200"/>
                    <a:pt x="1635" y="175"/>
                    <a:pt x="1726" y="131"/>
                  </a:cubicBezTo>
                  <a:cubicBezTo>
                    <a:pt x="1865" y="63"/>
                    <a:pt x="2003" y="72"/>
                    <a:pt x="2109" y="135"/>
                  </a:cubicBezTo>
                  <a:cubicBezTo>
                    <a:pt x="2213" y="198"/>
                    <a:pt x="2286" y="313"/>
                    <a:pt x="2296" y="460"/>
                  </a:cubicBezTo>
                  <a:cubicBezTo>
                    <a:pt x="2304" y="561"/>
                    <a:pt x="2333" y="662"/>
                    <a:pt x="2387" y="755"/>
                  </a:cubicBezTo>
                  <a:cubicBezTo>
                    <a:pt x="2441" y="849"/>
                    <a:pt x="2514" y="925"/>
                    <a:pt x="2598" y="982"/>
                  </a:cubicBezTo>
                  <a:cubicBezTo>
                    <a:pt x="2846" y="1150"/>
                    <a:pt x="2851" y="1470"/>
                    <a:pt x="2600" y="1639"/>
                  </a:cubicBezTo>
                  <a:cubicBezTo>
                    <a:pt x="2515" y="1696"/>
                    <a:pt x="2442" y="1772"/>
                    <a:pt x="2387" y="1867"/>
                  </a:cubicBezTo>
                  <a:cubicBezTo>
                    <a:pt x="2333" y="1961"/>
                    <a:pt x="2304" y="2062"/>
                    <a:pt x="2297" y="2164"/>
                  </a:cubicBezTo>
                  <a:cubicBezTo>
                    <a:pt x="2275" y="2460"/>
                    <a:pt x="2000" y="2627"/>
                    <a:pt x="1730" y="2494"/>
                  </a:cubicBezTo>
                  <a:close/>
                </a:path>
              </a:pathLst>
            </a:custGeom>
            <a:noFill/>
            <a:ln>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endParaRPr lang="zh-CN" altLang="en-US" sz="1600" dirty="0">
                <a:solidFill>
                  <a:schemeClr val="lt1"/>
                </a:solidFill>
              </a:endParaRPr>
            </a:p>
          </p:txBody>
        </p:sp>
      </p:grpSp>
    </p:spTree>
    <p:extLst>
      <p:ext uri="{BB962C8B-B14F-4D97-AF65-F5344CB8AC3E}">
        <p14:creationId xmlns:p14="http://schemas.microsoft.com/office/powerpoint/2010/main" val="11143818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500" fill="hold"/>
                                        <p:tgtEl>
                                          <p:spTgt spid="141"/>
                                        </p:tgtEl>
                                        <p:attrNameLst>
                                          <p:attrName>ppt_x</p:attrName>
                                        </p:attrNameLst>
                                      </p:cBhvr>
                                      <p:tavLst>
                                        <p:tav tm="0">
                                          <p:val>
                                            <p:strVal val="1+#ppt_w/2"/>
                                          </p:val>
                                        </p:tav>
                                        <p:tav tm="100000">
                                          <p:val>
                                            <p:strVal val="#ppt_x"/>
                                          </p:val>
                                        </p:tav>
                                      </p:tavLst>
                                    </p:anim>
                                    <p:anim calcmode="lin" valueType="num">
                                      <p:cBhvr additive="base">
                                        <p:cTn id="8" dur="500" fill="hold"/>
                                        <p:tgtEl>
                                          <p:spTgt spid="14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0"/>
                                        </p:tgtEl>
                                        <p:attrNameLst>
                                          <p:attrName>style.visibility</p:attrName>
                                        </p:attrNameLst>
                                      </p:cBhvr>
                                      <p:to>
                                        <p:strVal val="visible"/>
                                      </p:to>
                                    </p:set>
                                    <p:anim calcmode="lin" valueType="num">
                                      <p:cBhvr additive="base">
                                        <p:cTn id="11" dur="500" fill="hold"/>
                                        <p:tgtEl>
                                          <p:spTgt spid="140"/>
                                        </p:tgtEl>
                                        <p:attrNameLst>
                                          <p:attrName>ppt_x</p:attrName>
                                        </p:attrNameLst>
                                      </p:cBhvr>
                                      <p:tavLst>
                                        <p:tav tm="0">
                                          <p:val>
                                            <p:strVal val="1+#ppt_w/2"/>
                                          </p:val>
                                        </p:tav>
                                        <p:tav tm="100000">
                                          <p:val>
                                            <p:strVal val="#ppt_x"/>
                                          </p:val>
                                        </p:tav>
                                      </p:tavLst>
                                    </p:anim>
                                    <p:anim calcmode="lin" valueType="num">
                                      <p:cBhvr additive="base">
                                        <p:cTn id="12" dur="500" fill="hold"/>
                                        <p:tgtEl>
                                          <p:spTgt spid="14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0-#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par>
                                <p:cTn id="17" presetID="8" presetClass="emph" presetSubtype="0" fill="hold" nodeType="withEffect">
                                  <p:stCondLst>
                                    <p:cond delay="0"/>
                                  </p:stCondLst>
                                  <p:childTnLst>
                                    <p:animRot by="21600000">
                                      <p:cBhvr>
                                        <p:cTn id="18" dur="500" fill="hold"/>
                                        <p:tgtEl>
                                          <p:spTgt spid="3"/>
                                        </p:tgtEl>
                                        <p:attrNameLst>
                                          <p:attrName>r</p:attrName>
                                        </p:attrNameLst>
                                      </p:cBhvr>
                                    </p:animRot>
                                  </p:childTnLst>
                                </p:cTn>
                              </p:par>
                              <p:par>
                                <p:cTn id="19" presetID="2" presetClass="entr" presetSubtype="2" fill="hold" grpId="0" nodeType="withEffect">
                                  <p:stCondLst>
                                    <p:cond delay="200"/>
                                  </p:stCondLst>
                                  <p:childTnLst>
                                    <p:set>
                                      <p:cBhvr>
                                        <p:cTn id="20" dur="1" fill="hold">
                                          <p:stCondLst>
                                            <p:cond delay="0"/>
                                          </p:stCondLst>
                                        </p:cTn>
                                        <p:tgtEl>
                                          <p:spTgt spid="145"/>
                                        </p:tgtEl>
                                        <p:attrNameLst>
                                          <p:attrName>style.visibility</p:attrName>
                                        </p:attrNameLst>
                                      </p:cBhvr>
                                      <p:to>
                                        <p:strVal val="visible"/>
                                      </p:to>
                                    </p:set>
                                    <p:anim calcmode="lin" valueType="num">
                                      <p:cBhvr additive="base">
                                        <p:cTn id="21" dur="500" fill="hold"/>
                                        <p:tgtEl>
                                          <p:spTgt spid="145"/>
                                        </p:tgtEl>
                                        <p:attrNameLst>
                                          <p:attrName>ppt_x</p:attrName>
                                        </p:attrNameLst>
                                      </p:cBhvr>
                                      <p:tavLst>
                                        <p:tav tm="0">
                                          <p:val>
                                            <p:strVal val="1+#ppt_w/2"/>
                                          </p:val>
                                        </p:tav>
                                        <p:tav tm="100000">
                                          <p:val>
                                            <p:strVal val="#ppt_x"/>
                                          </p:val>
                                        </p:tav>
                                      </p:tavLst>
                                    </p:anim>
                                    <p:anim calcmode="lin" valueType="num">
                                      <p:cBhvr additive="base">
                                        <p:cTn id="22" dur="500" fill="hold"/>
                                        <p:tgtEl>
                                          <p:spTgt spid="14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200"/>
                                  </p:stCondLst>
                                  <p:childTnLst>
                                    <p:set>
                                      <p:cBhvr>
                                        <p:cTn id="24" dur="1" fill="hold">
                                          <p:stCondLst>
                                            <p:cond delay="0"/>
                                          </p:stCondLst>
                                        </p:cTn>
                                        <p:tgtEl>
                                          <p:spTgt spid="146"/>
                                        </p:tgtEl>
                                        <p:attrNameLst>
                                          <p:attrName>style.visibility</p:attrName>
                                        </p:attrNameLst>
                                      </p:cBhvr>
                                      <p:to>
                                        <p:strVal val="visible"/>
                                      </p:to>
                                    </p:set>
                                    <p:anim calcmode="lin" valueType="num">
                                      <p:cBhvr additive="base">
                                        <p:cTn id="25" dur="500" fill="hold"/>
                                        <p:tgtEl>
                                          <p:spTgt spid="146"/>
                                        </p:tgtEl>
                                        <p:attrNameLst>
                                          <p:attrName>ppt_x</p:attrName>
                                        </p:attrNameLst>
                                      </p:cBhvr>
                                      <p:tavLst>
                                        <p:tav tm="0">
                                          <p:val>
                                            <p:strVal val="1+#ppt_w/2"/>
                                          </p:val>
                                        </p:tav>
                                        <p:tav tm="100000">
                                          <p:val>
                                            <p:strVal val="#ppt_x"/>
                                          </p:val>
                                        </p:tav>
                                      </p:tavLst>
                                    </p:anim>
                                    <p:anim calcmode="lin" valueType="num">
                                      <p:cBhvr additive="base">
                                        <p:cTn id="26" dur="500" fill="hold"/>
                                        <p:tgtEl>
                                          <p:spTgt spid="146"/>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20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500" fill="hold"/>
                                        <p:tgtEl>
                                          <p:spTgt spid="42"/>
                                        </p:tgtEl>
                                        <p:attrNameLst>
                                          <p:attrName>ppt_x</p:attrName>
                                        </p:attrNameLst>
                                      </p:cBhvr>
                                      <p:tavLst>
                                        <p:tav tm="0">
                                          <p:val>
                                            <p:strVal val="0-#ppt_w/2"/>
                                          </p:val>
                                        </p:tav>
                                        <p:tav tm="100000">
                                          <p:val>
                                            <p:strVal val="#ppt_x"/>
                                          </p:val>
                                        </p:tav>
                                      </p:tavLst>
                                    </p:anim>
                                    <p:anim calcmode="lin" valueType="num">
                                      <p:cBhvr additive="base">
                                        <p:cTn id="30" dur="500" fill="hold"/>
                                        <p:tgtEl>
                                          <p:spTgt spid="42"/>
                                        </p:tgtEl>
                                        <p:attrNameLst>
                                          <p:attrName>ppt_y</p:attrName>
                                        </p:attrNameLst>
                                      </p:cBhvr>
                                      <p:tavLst>
                                        <p:tav tm="0">
                                          <p:val>
                                            <p:strVal val="#ppt_y"/>
                                          </p:val>
                                        </p:tav>
                                        <p:tav tm="100000">
                                          <p:val>
                                            <p:strVal val="#ppt_y"/>
                                          </p:val>
                                        </p:tav>
                                      </p:tavLst>
                                    </p:anim>
                                  </p:childTnLst>
                                </p:cTn>
                              </p:par>
                              <p:par>
                                <p:cTn id="31" presetID="8" presetClass="emph" presetSubtype="0" fill="hold" nodeType="withEffect">
                                  <p:stCondLst>
                                    <p:cond delay="200"/>
                                  </p:stCondLst>
                                  <p:childTnLst>
                                    <p:animRot by="21600000">
                                      <p:cBhvr>
                                        <p:cTn id="32" dur="500" fill="hold"/>
                                        <p:tgtEl>
                                          <p:spTgt spid="42"/>
                                        </p:tgtEl>
                                        <p:attrNameLst>
                                          <p:attrName>r</p:attrName>
                                        </p:attrNameLst>
                                      </p:cBhvr>
                                    </p:animRot>
                                  </p:childTnLst>
                                </p:cTn>
                              </p:par>
                              <p:par>
                                <p:cTn id="33" presetID="2" presetClass="entr" presetSubtype="2" fill="hold" grpId="0" nodeType="withEffect">
                                  <p:stCondLst>
                                    <p:cond delay="400"/>
                                  </p:stCondLst>
                                  <p:childTnLst>
                                    <p:set>
                                      <p:cBhvr>
                                        <p:cTn id="34" dur="1" fill="hold">
                                          <p:stCondLst>
                                            <p:cond delay="0"/>
                                          </p:stCondLst>
                                        </p:cTn>
                                        <p:tgtEl>
                                          <p:spTgt spid="57"/>
                                        </p:tgtEl>
                                        <p:attrNameLst>
                                          <p:attrName>style.visibility</p:attrName>
                                        </p:attrNameLst>
                                      </p:cBhvr>
                                      <p:to>
                                        <p:strVal val="visible"/>
                                      </p:to>
                                    </p:set>
                                    <p:anim calcmode="lin" valueType="num">
                                      <p:cBhvr additive="base">
                                        <p:cTn id="35" dur="500" fill="hold"/>
                                        <p:tgtEl>
                                          <p:spTgt spid="57"/>
                                        </p:tgtEl>
                                        <p:attrNameLst>
                                          <p:attrName>ppt_x</p:attrName>
                                        </p:attrNameLst>
                                      </p:cBhvr>
                                      <p:tavLst>
                                        <p:tav tm="0">
                                          <p:val>
                                            <p:strVal val="1+#ppt_w/2"/>
                                          </p:val>
                                        </p:tav>
                                        <p:tav tm="100000">
                                          <p:val>
                                            <p:strVal val="#ppt_x"/>
                                          </p:val>
                                        </p:tav>
                                      </p:tavLst>
                                    </p:anim>
                                    <p:anim calcmode="lin" valueType="num">
                                      <p:cBhvr additive="base">
                                        <p:cTn id="36" dur="500" fill="hold"/>
                                        <p:tgtEl>
                                          <p:spTgt spid="57"/>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400"/>
                                  </p:stCondLst>
                                  <p:childTnLst>
                                    <p:set>
                                      <p:cBhvr>
                                        <p:cTn id="38" dur="1" fill="hold">
                                          <p:stCondLst>
                                            <p:cond delay="0"/>
                                          </p:stCondLst>
                                        </p:cTn>
                                        <p:tgtEl>
                                          <p:spTgt spid="58"/>
                                        </p:tgtEl>
                                        <p:attrNameLst>
                                          <p:attrName>style.visibility</p:attrName>
                                        </p:attrNameLst>
                                      </p:cBhvr>
                                      <p:to>
                                        <p:strVal val="visible"/>
                                      </p:to>
                                    </p:set>
                                    <p:anim calcmode="lin" valueType="num">
                                      <p:cBhvr additive="base">
                                        <p:cTn id="39" dur="500" fill="hold"/>
                                        <p:tgtEl>
                                          <p:spTgt spid="58"/>
                                        </p:tgtEl>
                                        <p:attrNameLst>
                                          <p:attrName>ppt_x</p:attrName>
                                        </p:attrNameLst>
                                      </p:cBhvr>
                                      <p:tavLst>
                                        <p:tav tm="0">
                                          <p:val>
                                            <p:strVal val="1+#ppt_w/2"/>
                                          </p:val>
                                        </p:tav>
                                        <p:tav tm="100000">
                                          <p:val>
                                            <p:strVal val="#ppt_x"/>
                                          </p:val>
                                        </p:tav>
                                      </p:tavLst>
                                    </p:anim>
                                    <p:anim calcmode="lin" valueType="num">
                                      <p:cBhvr additive="base">
                                        <p:cTn id="40" dur="500" fill="hold"/>
                                        <p:tgtEl>
                                          <p:spTgt spid="58"/>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40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0-#ppt_w/2"/>
                                          </p:val>
                                        </p:tav>
                                        <p:tav tm="100000">
                                          <p:val>
                                            <p:strVal val="#ppt_x"/>
                                          </p:val>
                                        </p:tav>
                                      </p:tavLst>
                                    </p:anim>
                                    <p:anim calcmode="lin" valueType="num">
                                      <p:cBhvr additive="base">
                                        <p:cTn id="44" dur="500" fill="hold"/>
                                        <p:tgtEl>
                                          <p:spTgt spid="47"/>
                                        </p:tgtEl>
                                        <p:attrNameLst>
                                          <p:attrName>ppt_y</p:attrName>
                                        </p:attrNameLst>
                                      </p:cBhvr>
                                      <p:tavLst>
                                        <p:tav tm="0">
                                          <p:val>
                                            <p:strVal val="#ppt_y"/>
                                          </p:val>
                                        </p:tav>
                                        <p:tav tm="100000">
                                          <p:val>
                                            <p:strVal val="#ppt_y"/>
                                          </p:val>
                                        </p:tav>
                                      </p:tavLst>
                                    </p:anim>
                                  </p:childTnLst>
                                </p:cTn>
                              </p:par>
                              <p:par>
                                <p:cTn id="45" presetID="8" presetClass="emph" presetSubtype="0" fill="hold" nodeType="withEffect">
                                  <p:stCondLst>
                                    <p:cond delay="400"/>
                                  </p:stCondLst>
                                  <p:childTnLst>
                                    <p:animRot by="21600000">
                                      <p:cBhvr>
                                        <p:cTn id="46" dur="500" fill="hold"/>
                                        <p:tgtEl>
                                          <p:spTgt spid="47"/>
                                        </p:tgtEl>
                                        <p:attrNameLst>
                                          <p:attrName>r</p:attrName>
                                        </p:attrNameLst>
                                      </p:cBhvr>
                                    </p:animRot>
                                  </p:childTnLst>
                                </p:cTn>
                              </p:par>
                            </p:childTnLst>
                          </p:cTn>
                        </p:par>
                        <p:par>
                          <p:cTn id="47" fill="hold">
                            <p:stCondLst>
                              <p:cond delay="900"/>
                            </p:stCondLst>
                            <p:childTnLst>
                              <p:par>
                                <p:cTn id="48" presetID="2" presetClass="entr" presetSubtype="2" fill="hold" grpId="0" nodeType="afterEffect">
                                  <p:stCondLst>
                                    <p:cond delay="0"/>
                                  </p:stCondLst>
                                  <p:childTnLst>
                                    <p:set>
                                      <p:cBhvr>
                                        <p:cTn id="49" dur="1" fill="hold">
                                          <p:stCondLst>
                                            <p:cond delay="0"/>
                                          </p:stCondLst>
                                        </p:cTn>
                                        <p:tgtEl>
                                          <p:spTgt spid="155"/>
                                        </p:tgtEl>
                                        <p:attrNameLst>
                                          <p:attrName>style.visibility</p:attrName>
                                        </p:attrNameLst>
                                      </p:cBhvr>
                                      <p:to>
                                        <p:strVal val="visible"/>
                                      </p:to>
                                    </p:set>
                                    <p:anim calcmode="lin" valueType="num">
                                      <p:cBhvr additive="base">
                                        <p:cTn id="50" dur="500" fill="hold"/>
                                        <p:tgtEl>
                                          <p:spTgt spid="155"/>
                                        </p:tgtEl>
                                        <p:attrNameLst>
                                          <p:attrName>ppt_x</p:attrName>
                                        </p:attrNameLst>
                                      </p:cBhvr>
                                      <p:tavLst>
                                        <p:tav tm="0">
                                          <p:val>
                                            <p:strVal val="1+#ppt_w/2"/>
                                          </p:val>
                                        </p:tav>
                                        <p:tav tm="100000">
                                          <p:val>
                                            <p:strVal val="#ppt_x"/>
                                          </p:val>
                                        </p:tav>
                                      </p:tavLst>
                                    </p:anim>
                                    <p:anim calcmode="lin" valueType="num">
                                      <p:cBhvr additive="base">
                                        <p:cTn id="51" dur="500" fill="hold"/>
                                        <p:tgtEl>
                                          <p:spTgt spid="155"/>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156"/>
                                        </p:tgtEl>
                                        <p:attrNameLst>
                                          <p:attrName>style.visibility</p:attrName>
                                        </p:attrNameLst>
                                      </p:cBhvr>
                                      <p:to>
                                        <p:strVal val="visible"/>
                                      </p:to>
                                    </p:set>
                                    <p:anim calcmode="lin" valueType="num">
                                      <p:cBhvr additive="base">
                                        <p:cTn id="54" dur="500" fill="hold"/>
                                        <p:tgtEl>
                                          <p:spTgt spid="156"/>
                                        </p:tgtEl>
                                        <p:attrNameLst>
                                          <p:attrName>ppt_x</p:attrName>
                                        </p:attrNameLst>
                                      </p:cBhvr>
                                      <p:tavLst>
                                        <p:tav tm="0">
                                          <p:val>
                                            <p:strVal val="1+#ppt_w/2"/>
                                          </p:val>
                                        </p:tav>
                                        <p:tav tm="100000">
                                          <p:val>
                                            <p:strVal val="#ppt_x"/>
                                          </p:val>
                                        </p:tav>
                                      </p:tavLst>
                                    </p:anim>
                                    <p:anim calcmode="lin" valueType="num">
                                      <p:cBhvr additive="base">
                                        <p:cTn id="55" dur="500" fill="hold"/>
                                        <p:tgtEl>
                                          <p:spTgt spid="156"/>
                                        </p:tgtEl>
                                        <p:attrNameLst>
                                          <p:attrName>ppt_y</p:attrName>
                                        </p:attrNameLst>
                                      </p:cBhvr>
                                      <p:tavLst>
                                        <p:tav tm="0">
                                          <p:val>
                                            <p:strVal val="#ppt_y"/>
                                          </p:val>
                                        </p:tav>
                                        <p:tav tm="100000">
                                          <p:val>
                                            <p:strVal val="#ppt_y"/>
                                          </p:val>
                                        </p:tav>
                                      </p:tavLst>
                                    </p:anim>
                                  </p:childTnLst>
                                </p:cTn>
                              </p:par>
                              <p:par>
                                <p:cTn id="56" presetID="2" presetClass="entr" presetSubtype="8" fill="hold" nodeType="withEffect">
                                  <p:stCondLst>
                                    <p:cond delay="0"/>
                                  </p:stCondLst>
                                  <p:childTnLst>
                                    <p:set>
                                      <p:cBhvr>
                                        <p:cTn id="57" dur="1" fill="hold">
                                          <p:stCondLst>
                                            <p:cond delay="0"/>
                                          </p:stCondLst>
                                        </p:cTn>
                                        <p:tgtEl>
                                          <p:spTgt spid="52"/>
                                        </p:tgtEl>
                                        <p:attrNameLst>
                                          <p:attrName>style.visibility</p:attrName>
                                        </p:attrNameLst>
                                      </p:cBhvr>
                                      <p:to>
                                        <p:strVal val="visible"/>
                                      </p:to>
                                    </p:set>
                                    <p:anim calcmode="lin" valueType="num">
                                      <p:cBhvr additive="base">
                                        <p:cTn id="58" dur="500" fill="hold"/>
                                        <p:tgtEl>
                                          <p:spTgt spid="52"/>
                                        </p:tgtEl>
                                        <p:attrNameLst>
                                          <p:attrName>ppt_x</p:attrName>
                                        </p:attrNameLst>
                                      </p:cBhvr>
                                      <p:tavLst>
                                        <p:tav tm="0">
                                          <p:val>
                                            <p:strVal val="0-#ppt_w/2"/>
                                          </p:val>
                                        </p:tav>
                                        <p:tav tm="100000">
                                          <p:val>
                                            <p:strVal val="#ppt_x"/>
                                          </p:val>
                                        </p:tav>
                                      </p:tavLst>
                                    </p:anim>
                                    <p:anim calcmode="lin" valueType="num">
                                      <p:cBhvr additive="base">
                                        <p:cTn id="59" dur="500" fill="hold"/>
                                        <p:tgtEl>
                                          <p:spTgt spid="52"/>
                                        </p:tgtEl>
                                        <p:attrNameLst>
                                          <p:attrName>ppt_y</p:attrName>
                                        </p:attrNameLst>
                                      </p:cBhvr>
                                      <p:tavLst>
                                        <p:tav tm="0">
                                          <p:val>
                                            <p:strVal val="#ppt_y"/>
                                          </p:val>
                                        </p:tav>
                                        <p:tav tm="100000">
                                          <p:val>
                                            <p:strVal val="#ppt_y"/>
                                          </p:val>
                                        </p:tav>
                                      </p:tavLst>
                                    </p:anim>
                                  </p:childTnLst>
                                </p:cTn>
                              </p:par>
                              <p:par>
                                <p:cTn id="60" presetID="8" presetClass="emph" presetSubtype="0" fill="hold" nodeType="withEffect">
                                  <p:stCondLst>
                                    <p:cond delay="0"/>
                                  </p:stCondLst>
                                  <p:childTnLst>
                                    <p:animRot by="21600000">
                                      <p:cBhvr>
                                        <p:cTn id="61" dur="500" fill="hold"/>
                                        <p:tgtEl>
                                          <p:spTgt spid="52"/>
                                        </p:tgtEl>
                                        <p:attrNameLst>
                                          <p:attrName>r</p:attrName>
                                        </p:attrNameLst>
                                      </p:cBhvr>
                                    </p:animRot>
                                  </p:childTnLst>
                                </p:cTn>
                              </p:par>
                              <p:par>
                                <p:cTn id="62" presetID="2" presetClass="entr" presetSubtype="2" fill="hold" grpId="0" nodeType="withEffect">
                                  <p:stCondLst>
                                    <p:cond delay="200"/>
                                  </p:stCondLst>
                                  <p:childTnLst>
                                    <p:set>
                                      <p:cBhvr>
                                        <p:cTn id="63" dur="1" fill="hold">
                                          <p:stCondLst>
                                            <p:cond delay="0"/>
                                          </p:stCondLst>
                                        </p:cTn>
                                        <p:tgtEl>
                                          <p:spTgt spid="160"/>
                                        </p:tgtEl>
                                        <p:attrNameLst>
                                          <p:attrName>style.visibility</p:attrName>
                                        </p:attrNameLst>
                                      </p:cBhvr>
                                      <p:to>
                                        <p:strVal val="visible"/>
                                      </p:to>
                                    </p:set>
                                    <p:anim calcmode="lin" valueType="num">
                                      <p:cBhvr additive="base">
                                        <p:cTn id="64" dur="500" fill="hold"/>
                                        <p:tgtEl>
                                          <p:spTgt spid="160"/>
                                        </p:tgtEl>
                                        <p:attrNameLst>
                                          <p:attrName>ppt_x</p:attrName>
                                        </p:attrNameLst>
                                      </p:cBhvr>
                                      <p:tavLst>
                                        <p:tav tm="0">
                                          <p:val>
                                            <p:strVal val="1+#ppt_w/2"/>
                                          </p:val>
                                        </p:tav>
                                        <p:tav tm="100000">
                                          <p:val>
                                            <p:strVal val="#ppt_x"/>
                                          </p:val>
                                        </p:tav>
                                      </p:tavLst>
                                    </p:anim>
                                    <p:anim calcmode="lin" valueType="num">
                                      <p:cBhvr additive="base">
                                        <p:cTn id="65" dur="500" fill="hold"/>
                                        <p:tgtEl>
                                          <p:spTgt spid="160"/>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200"/>
                                  </p:stCondLst>
                                  <p:childTnLst>
                                    <p:set>
                                      <p:cBhvr>
                                        <p:cTn id="67" dur="1" fill="hold">
                                          <p:stCondLst>
                                            <p:cond delay="0"/>
                                          </p:stCondLst>
                                        </p:cTn>
                                        <p:tgtEl>
                                          <p:spTgt spid="161"/>
                                        </p:tgtEl>
                                        <p:attrNameLst>
                                          <p:attrName>style.visibility</p:attrName>
                                        </p:attrNameLst>
                                      </p:cBhvr>
                                      <p:to>
                                        <p:strVal val="visible"/>
                                      </p:to>
                                    </p:set>
                                    <p:anim calcmode="lin" valueType="num">
                                      <p:cBhvr additive="base">
                                        <p:cTn id="68" dur="500" fill="hold"/>
                                        <p:tgtEl>
                                          <p:spTgt spid="161"/>
                                        </p:tgtEl>
                                        <p:attrNameLst>
                                          <p:attrName>ppt_x</p:attrName>
                                        </p:attrNameLst>
                                      </p:cBhvr>
                                      <p:tavLst>
                                        <p:tav tm="0">
                                          <p:val>
                                            <p:strVal val="1+#ppt_w/2"/>
                                          </p:val>
                                        </p:tav>
                                        <p:tav tm="100000">
                                          <p:val>
                                            <p:strVal val="#ppt_x"/>
                                          </p:val>
                                        </p:tav>
                                      </p:tavLst>
                                    </p:anim>
                                    <p:anim calcmode="lin" valueType="num">
                                      <p:cBhvr additive="base">
                                        <p:cTn id="69" dur="500" fill="hold"/>
                                        <p:tgtEl>
                                          <p:spTgt spid="161"/>
                                        </p:tgtEl>
                                        <p:attrNameLst>
                                          <p:attrName>ppt_y</p:attrName>
                                        </p:attrNameLst>
                                      </p:cBhvr>
                                      <p:tavLst>
                                        <p:tav tm="0">
                                          <p:val>
                                            <p:strVal val="#ppt_y"/>
                                          </p:val>
                                        </p:tav>
                                        <p:tav tm="100000">
                                          <p:val>
                                            <p:strVal val="#ppt_y"/>
                                          </p:val>
                                        </p:tav>
                                      </p:tavLst>
                                    </p:anim>
                                  </p:childTnLst>
                                </p:cTn>
                              </p:par>
                              <p:par>
                                <p:cTn id="70" presetID="2" presetClass="entr" presetSubtype="8" fill="hold" nodeType="withEffect">
                                  <p:stCondLst>
                                    <p:cond delay="200"/>
                                  </p:stCondLst>
                                  <p:childTnLst>
                                    <p:set>
                                      <p:cBhvr>
                                        <p:cTn id="71" dur="1" fill="hold">
                                          <p:stCondLst>
                                            <p:cond delay="0"/>
                                          </p:stCondLst>
                                        </p:cTn>
                                        <p:tgtEl>
                                          <p:spTgt spid="60"/>
                                        </p:tgtEl>
                                        <p:attrNameLst>
                                          <p:attrName>style.visibility</p:attrName>
                                        </p:attrNameLst>
                                      </p:cBhvr>
                                      <p:to>
                                        <p:strVal val="visible"/>
                                      </p:to>
                                    </p:set>
                                    <p:anim calcmode="lin" valueType="num">
                                      <p:cBhvr additive="base">
                                        <p:cTn id="72" dur="500" fill="hold"/>
                                        <p:tgtEl>
                                          <p:spTgt spid="60"/>
                                        </p:tgtEl>
                                        <p:attrNameLst>
                                          <p:attrName>ppt_x</p:attrName>
                                        </p:attrNameLst>
                                      </p:cBhvr>
                                      <p:tavLst>
                                        <p:tav tm="0">
                                          <p:val>
                                            <p:strVal val="0-#ppt_w/2"/>
                                          </p:val>
                                        </p:tav>
                                        <p:tav tm="100000">
                                          <p:val>
                                            <p:strVal val="#ppt_x"/>
                                          </p:val>
                                        </p:tav>
                                      </p:tavLst>
                                    </p:anim>
                                    <p:anim calcmode="lin" valueType="num">
                                      <p:cBhvr additive="base">
                                        <p:cTn id="73" dur="500" fill="hold"/>
                                        <p:tgtEl>
                                          <p:spTgt spid="60"/>
                                        </p:tgtEl>
                                        <p:attrNameLst>
                                          <p:attrName>ppt_y</p:attrName>
                                        </p:attrNameLst>
                                      </p:cBhvr>
                                      <p:tavLst>
                                        <p:tav tm="0">
                                          <p:val>
                                            <p:strVal val="#ppt_y"/>
                                          </p:val>
                                        </p:tav>
                                        <p:tav tm="100000">
                                          <p:val>
                                            <p:strVal val="#ppt_y"/>
                                          </p:val>
                                        </p:tav>
                                      </p:tavLst>
                                    </p:anim>
                                  </p:childTnLst>
                                </p:cTn>
                              </p:par>
                              <p:par>
                                <p:cTn id="74" presetID="8" presetClass="emph" presetSubtype="0" fill="hold" nodeType="withEffect">
                                  <p:stCondLst>
                                    <p:cond delay="200"/>
                                  </p:stCondLst>
                                  <p:childTnLst>
                                    <p:animRot by="21600000">
                                      <p:cBhvr>
                                        <p:cTn id="75" dur="500" fill="hold"/>
                                        <p:tgtEl>
                                          <p:spTgt spid="60"/>
                                        </p:tgtEl>
                                        <p:attrNameLst>
                                          <p:attrName>r</p:attrName>
                                        </p:attrNameLst>
                                      </p:cBhvr>
                                    </p:animRot>
                                  </p:childTnLst>
                                </p:cTn>
                              </p:par>
                              <p:par>
                                <p:cTn id="76" presetID="2" presetClass="entr" presetSubtype="2" fill="hold" grpId="0" nodeType="withEffect">
                                  <p:stCondLst>
                                    <p:cond delay="400"/>
                                  </p:stCondLst>
                                  <p:childTnLst>
                                    <p:set>
                                      <p:cBhvr>
                                        <p:cTn id="77" dur="1" fill="hold">
                                          <p:stCondLst>
                                            <p:cond delay="0"/>
                                          </p:stCondLst>
                                        </p:cTn>
                                        <p:tgtEl>
                                          <p:spTgt spid="83"/>
                                        </p:tgtEl>
                                        <p:attrNameLst>
                                          <p:attrName>style.visibility</p:attrName>
                                        </p:attrNameLst>
                                      </p:cBhvr>
                                      <p:to>
                                        <p:strVal val="visible"/>
                                      </p:to>
                                    </p:set>
                                    <p:anim calcmode="lin" valueType="num">
                                      <p:cBhvr additive="base">
                                        <p:cTn id="78" dur="500" fill="hold"/>
                                        <p:tgtEl>
                                          <p:spTgt spid="83"/>
                                        </p:tgtEl>
                                        <p:attrNameLst>
                                          <p:attrName>ppt_x</p:attrName>
                                        </p:attrNameLst>
                                      </p:cBhvr>
                                      <p:tavLst>
                                        <p:tav tm="0">
                                          <p:val>
                                            <p:strVal val="1+#ppt_w/2"/>
                                          </p:val>
                                        </p:tav>
                                        <p:tav tm="100000">
                                          <p:val>
                                            <p:strVal val="#ppt_x"/>
                                          </p:val>
                                        </p:tav>
                                      </p:tavLst>
                                    </p:anim>
                                    <p:anim calcmode="lin" valueType="num">
                                      <p:cBhvr additive="base">
                                        <p:cTn id="79" dur="500" fill="hold"/>
                                        <p:tgtEl>
                                          <p:spTgt spid="83"/>
                                        </p:tgtEl>
                                        <p:attrNameLst>
                                          <p:attrName>ppt_y</p:attrName>
                                        </p:attrNameLst>
                                      </p:cBhvr>
                                      <p:tavLst>
                                        <p:tav tm="0">
                                          <p:val>
                                            <p:strVal val="#ppt_y"/>
                                          </p:val>
                                        </p:tav>
                                        <p:tav tm="100000">
                                          <p:val>
                                            <p:strVal val="#ppt_y"/>
                                          </p:val>
                                        </p:tav>
                                      </p:tavLst>
                                    </p:anim>
                                  </p:childTnLst>
                                </p:cTn>
                              </p:par>
                              <p:par>
                                <p:cTn id="80" presetID="2" presetClass="entr" presetSubtype="2" fill="hold" grpId="0" nodeType="withEffect">
                                  <p:stCondLst>
                                    <p:cond delay="400"/>
                                  </p:stCondLst>
                                  <p:childTnLst>
                                    <p:set>
                                      <p:cBhvr>
                                        <p:cTn id="81" dur="1" fill="hold">
                                          <p:stCondLst>
                                            <p:cond delay="0"/>
                                          </p:stCondLst>
                                        </p:cTn>
                                        <p:tgtEl>
                                          <p:spTgt spid="84"/>
                                        </p:tgtEl>
                                        <p:attrNameLst>
                                          <p:attrName>style.visibility</p:attrName>
                                        </p:attrNameLst>
                                      </p:cBhvr>
                                      <p:to>
                                        <p:strVal val="visible"/>
                                      </p:to>
                                    </p:set>
                                    <p:anim calcmode="lin" valueType="num">
                                      <p:cBhvr additive="base">
                                        <p:cTn id="82" dur="500" fill="hold"/>
                                        <p:tgtEl>
                                          <p:spTgt spid="84"/>
                                        </p:tgtEl>
                                        <p:attrNameLst>
                                          <p:attrName>ppt_x</p:attrName>
                                        </p:attrNameLst>
                                      </p:cBhvr>
                                      <p:tavLst>
                                        <p:tav tm="0">
                                          <p:val>
                                            <p:strVal val="1+#ppt_w/2"/>
                                          </p:val>
                                        </p:tav>
                                        <p:tav tm="100000">
                                          <p:val>
                                            <p:strVal val="#ppt_x"/>
                                          </p:val>
                                        </p:tav>
                                      </p:tavLst>
                                    </p:anim>
                                    <p:anim calcmode="lin" valueType="num">
                                      <p:cBhvr additive="base">
                                        <p:cTn id="83" dur="500" fill="hold"/>
                                        <p:tgtEl>
                                          <p:spTgt spid="84"/>
                                        </p:tgtEl>
                                        <p:attrNameLst>
                                          <p:attrName>ppt_y</p:attrName>
                                        </p:attrNameLst>
                                      </p:cBhvr>
                                      <p:tavLst>
                                        <p:tav tm="0">
                                          <p:val>
                                            <p:strVal val="#ppt_y"/>
                                          </p:val>
                                        </p:tav>
                                        <p:tav tm="100000">
                                          <p:val>
                                            <p:strVal val="#ppt_y"/>
                                          </p:val>
                                        </p:tav>
                                      </p:tavLst>
                                    </p:anim>
                                  </p:childTnLst>
                                </p:cTn>
                              </p:par>
                              <p:par>
                                <p:cTn id="84" presetID="2" presetClass="entr" presetSubtype="8" fill="hold" nodeType="withEffect">
                                  <p:stCondLst>
                                    <p:cond delay="400"/>
                                  </p:stCondLst>
                                  <p:childTnLst>
                                    <p:set>
                                      <p:cBhvr>
                                        <p:cTn id="85" dur="1" fill="hold">
                                          <p:stCondLst>
                                            <p:cond delay="0"/>
                                          </p:stCondLst>
                                        </p:cTn>
                                        <p:tgtEl>
                                          <p:spTgt spid="65"/>
                                        </p:tgtEl>
                                        <p:attrNameLst>
                                          <p:attrName>style.visibility</p:attrName>
                                        </p:attrNameLst>
                                      </p:cBhvr>
                                      <p:to>
                                        <p:strVal val="visible"/>
                                      </p:to>
                                    </p:set>
                                    <p:anim calcmode="lin" valueType="num">
                                      <p:cBhvr additive="base">
                                        <p:cTn id="86" dur="500" fill="hold"/>
                                        <p:tgtEl>
                                          <p:spTgt spid="65"/>
                                        </p:tgtEl>
                                        <p:attrNameLst>
                                          <p:attrName>ppt_x</p:attrName>
                                        </p:attrNameLst>
                                      </p:cBhvr>
                                      <p:tavLst>
                                        <p:tav tm="0">
                                          <p:val>
                                            <p:strVal val="0-#ppt_w/2"/>
                                          </p:val>
                                        </p:tav>
                                        <p:tav tm="100000">
                                          <p:val>
                                            <p:strVal val="#ppt_x"/>
                                          </p:val>
                                        </p:tav>
                                      </p:tavLst>
                                    </p:anim>
                                    <p:anim calcmode="lin" valueType="num">
                                      <p:cBhvr additive="base">
                                        <p:cTn id="87" dur="500" fill="hold"/>
                                        <p:tgtEl>
                                          <p:spTgt spid="65"/>
                                        </p:tgtEl>
                                        <p:attrNameLst>
                                          <p:attrName>ppt_y</p:attrName>
                                        </p:attrNameLst>
                                      </p:cBhvr>
                                      <p:tavLst>
                                        <p:tav tm="0">
                                          <p:val>
                                            <p:strVal val="#ppt_y"/>
                                          </p:val>
                                        </p:tav>
                                        <p:tav tm="100000">
                                          <p:val>
                                            <p:strVal val="#ppt_y"/>
                                          </p:val>
                                        </p:tav>
                                      </p:tavLst>
                                    </p:anim>
                                  </p:childTnLst>
                                </p:cTn>
                              </p:par>
                              <p:par>
                                <p:cTn id="88" presetID="8" presetClass="emph" presetSubtype="0" fill="hold" nodeType="withEffect">
                                  <p:stCondLst>
                                    <p:cond delay="400"/>
                                  </p:stCondLst>
                                  <p:childTnLst>
                                    <p:animRot by="21600000">
                                      <p:cBhvr>
                                        <p:cTn id="89" dur="500" fill="hold"/>
                                        <p:tgtEl>
                                          <p:spTgt spid="6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p:bldP spid="145" grpId="0"/>
      <p:bldP spid="146" grpId="0"/>
      <p:bldP spid="155" grpId="0"/>
      <p:bldP spid="156" grpId="0"/>
      <p:bldP spid="160" grpId="0"/>
      <p:bldP spid="161" grpId="0"/>
      <p:bldP spid="57" grpId="0"/>
      <p:bldP spid="58" grpId="0"/>
      <p:bldP spid="83" grpId="0"/>
      <p:bldP spid="8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亮点与不足</a:t>
            </a:r>
          </a:p>
        </p:txBody>
      </p:sp>
      <p:grpSp>
        <p:nvGrpSpPr>
          <p:cNvPr id="36" name="组合 35"/>
          <p:cNvGrpSpPr/>
          <p:nvPr/>
        </p:nvGrpSpPr>
        <p:grpSpPr>
          <a:xfrm>
            <a:off x="1253111" y="2461982"/>
            <a:ext cx="469233" cy="469233"/>
            <a:chOff x="3554916" y="2857764"/>
            <a:chExt cx="605676" cy="605676"/>
          </a:xfrm>
        </p:grpSpPr>
        <p:sp>
          <p:nvSpPr>
            <p:cNvPr id="33" name="椭圆 32"/>
            <p:cNvSpPr/>
            <p:nvPr/>
          </p:nvSpPr>
          <p:spPr>
            <a:xfrm>
              <a:off x="3554916" y="2857764"/>
              <a:ext cx="605676" cy="605676"/>
            </a:xfrm>
            <a:prstGeom prst="ellipse">
              <a:avLst/>
            </a:prstGeom>
            <a:solidFill>
              <a:schemeClr val="bg1"/>
            </a:solidFill>
            <a:ln w="28575">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15" name="组合 14"/>
            <p:cNvGrpSpPr/>
            <p:nvPr/>
          </p:nvGrpSpPr>
          <p:grpSpPr>
            <a:xfrm>
              <a:off x="3669345" y="3002908"/>
              <a:ext cx="376818" cy="305864"/>
              <a:chOff x="1998664" y="2974975"/>
              <a:chExt cx="623888" cy="506413"/>
            </a:xfrm>
            <a:solidFill>
              <a:schemeClr val="accent1"/>
            </a:solidFill>
          </p:grpSpPr>
          <p:sp>
            <p:nvSpPr>
              <p:cNvPr id="17" name="Freeform 55"/>
              <p:cNvSpPr>
                <a:spLocks/>
              </p:cNvSpPr>
              <p:nvPr/>
            </p:nvSpPr>
            <p:spPr bwMode="auto">
              <a:xfrm>
                <a:off x="2079625" y="3178175"/>
                <a:ext cx="206375" cy="41275"/>
              </a:xfrm>
              <a:custGeom>
                <a:avLst/>
                <a:gdLst>
                  <a:gd name="T0" fmla="*/ 107 w 118"/>
                  <a:gd name="T1" fmla="*/ 24 h 24"/>
                  <a:gd name="T2" fmla="*/ 12 w 118"/>
                  <a:gd name="T3" fmla="*/ 24 h 24"/>
                  <a:gd name="T4" fmla="*/ 0 w 118"/>
                  <a:gd name="T5" fmla="*/ 12 h 24"/>
                  <a:gd name="T6" fmla="*/ 12 w 118"/>
                  <a:gd name="T7" fmla="*/ 0 h 24"/>
                  <a:gd name="T8" fmla="*/ 107 w 118"/>
                  <a:gd name="T9" fmla="*/ 0 h 24"/>
                  <a:gd name="T10" fmla="*/ 118 w 118"/>
                  <a:gd name="T11" fmla="*/ 12 h 24"/>
                  <a:gd name="T12" fmla="*/ 107 w 11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18" h="24">
                    <a:moveTo>
                      <a:pt x="107" y="24"/>
                    </a:moveTo>
                    <a:cubicBezTo>
                      <a:pt x="12" y="24"/>
                      <a:pt x="12" y="24"/>
                      <a:pt x="12" y="24"/>
                    </a:cubicBezTo>
                    <a:cubicBezTo>
                      <a:pt x="5" y="24"/>
                      <a:pt x="0" y="18"/>
                      <a:pt x="0" y="12"/>
                    </a:cubicBezTo>
                    <a:cubicBezTo>
                      <a:pt x="0" y="6"/>
                      <a:pt x="5" y="0"/>
                      <a:pt x="12" y="0"/>
                    </a:cubicBezTo>
                    <a:cubicBezTo>
                      <a:pt x="107" y="0"/>
                      <a:pt x="107" y="0"/>
                      <a:pt x="107" y="0"/>
                    </a:cubicBezTo>
                    <a:cubicBezTo>
                      <a:pt x="113" y="0"/>
                      <a:pt x="118" y="6"/>
                      <a:pt x="118" y="12"/>
                    </a:cubicBezTo>
                    <a:cubicBezTo>
                      <a:pt x="118" y="18"/>
                      <a:pt x="113" y="24"/>
                      <a:pt x="107" y="24"/>
                    </a:cubicBezTo>
                    <a:close/>
                  </a:path>
                </a:pathLst>
              </a:custGeom>
              <a:solidFill>
                <a:srgbClr val="244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18" name="Freeform 56"/>
              <p:cNvSpPr>
                <a:spLocks/>
              </p:cNvSpPr>
              <p:nvPr/>
            </p:nvSpPr>
            <p:spPr bwMode="auto">
              <a:xfrm>
                <a:off x="2105025" y="3182938"/>
                <a:ext cx="39688" cy="85725"/>
              </a:xfrm>
              <a:custGeom>
                <a:avLst/>
                <a:gdLst>
                  <a:gd name="T0" fmla="*/ 11 w 23"/>
                  <a:gd name="T1" fmla="*/ 49 h 49"/>
                  <a:gd name="T2" fmla="*/ 0 w 23"/>
                  <a:gd name="T3" fmla="*/ 37 h 49"/>
                  <a:gd name="T4" fmla="*/ 0 w 23"/>
                  <a:gd name="T5" fmla="*/ 12 h 49"/>
                  <a:gd name="T6" fmla="*/ 11 w 23"/>
                  <a:gd name="T7" fmla="*/ 0 h 49"/>
                  <a:gd name="T8" fmla="*/ 23 w 23"/>
                  <a:gd name="T9" fmla="*/ 12 h 49"/>
                  <a:gd name="T10" fmla="*/ 23 w 23"/>
                  <a:gd name="T11" fmla="*/ 37 h 49"/>
                  <a:gd name="T12" fmla="*/ 11 w 2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23" h="49">
                    <a:moveTo>
                      <a:pt x="11" y="49"/>
                    </a:moveTo>
                    <a:cubicBezTo>
                      <a:pt x="5" y="49"/>
                      <a:pt x="0" y="43"/>
                      <a:pt x="0" y="37"/>
                    </a:cubicBezTo>
                    <a:cubicBezTo>
                      <a:pt x="0" y="12"/>
                      <a:pt x="0" y="12"/>
                      <a:pt x="0" y="12"/>
                    </a:cubicBezTo>
                    <a:cubicBezTo>
                      <a:pt x="0" y="5"/>
                      <a:pt x="5" y="0"/>
                      <a:pt x="11" y="0"/>
                    </a:cubicBezTo>
                    <a:cubicBezTo>
                      <a:pt x="18" y="0"/>
                      <a:pt x="23" y="5"/>
                      <a:pt x="23" y="12"/>
                    </a:cubicBezTo>
                    <a:cubicBezTo>
                      <a:pt x="23" y="37"/>
                      <a:pt x="23" y="37"/>
                      <a:pt x="23" y="37"/>
                    </a:cubicBezTo>
                    <a:cubicBezTo>
                      <a:pt x="23" y="43"/>
                      <a:pt x="18" y="49"/>
                      <a:pt x="11" y="49"/>
                    </a:cubicBezTo>
                    <a:close/>
                  </a:path>
                </a:pathLst>
              </a:custGeom>
              <a:solidFill>
                <a:srgbClr val="244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19" name="Freeform 57"/>
              <p:cNvSpPr>
                <a:spLocks/>
              </p:cNvSpPr>
              <p:nvPr/>
            </p:nvSpPr>
            <p:spPr bwMode="auto">
              <a:xfrm>
                <a:off x="2152650" y="3182938"/>
                <a:ext cx="41275" cy="85725"/>
              </a:xfrm>
              <a:custGeom>
                <a:avLst/>
                <a:gdLst>
                  <a:gd name="T0" fmla="*/ 12 w 23"/>
                  <a:gd name="T1" fmla="*/ 49 h 49"/>
                  <a:gd name="T2" fmla="*/ 0 w 23"/>
                  <a:gd name="T3" fmla="*/ 37 h 49"/>
                  <a:gd name="T4" fmla="*/ 0 w 23"/>
                  <a:gd name="T5" fmla="*/ 12 h 49"/>
                  <a:gd name="T6" fmla="*/ 12 w 23"/>
                  <a:gd name="T7" fmla="*/ 0 h 49"/>
                  <a:gd name="T8" fmla="*/ 23 w 23"/>
                  <a:gd name="T9" fmla="*/ 12 h 49"/>
                  <a:gd name="T10" fmla="*/ 23 w 23"/>
                  <a:gd name="T11" fmla="*/ 37 h 49"/>
                  <a:gd name="T12" fmla="*/ 12 w 2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23" h="49">
                    <a:moveTo>
                      <a:pt x="12" y="49"/>
                    </a:moveTo>
                    <a:cubicBezTo>
                      <a:pt x="5" y="49"/>
                      <a:pt x="0" y="43"/>
                      <a:pt x="0" y="37"/>
                    </a:cubicBezTo>
                    <a:cubicBezTo>
                      <a:pt x="0" y="12"/>
                      <a:pt x="0" y="12"/>
                      <a:pt x="0" y="12"/>
                    </a:cubicBezTo>
                    <a:cubicBezTo>
                      <a:pt x="0" y="5"/>
                      <a:pt x="5" y="0"/>
                      <a:pt x="12" y="0"/>
                    </a:cubicBezTo>
                    <a:cubicBezTo>
                      <a:pt x="18" y="0"/>
                      <a:pt x="23" y="5"/>
                      <a:pt x="23" y="12"/>
                    </a:cubicBezTo>
                    <a:cubicBezTo>
                      <a:pt x="23" y="37"/>
                      <a:pt x="23" y="37"/>
                      <a:pt x="23" y="37"/>
                    </a:cubicBezTo>
                    <a:cubicBezTo>
                      <a:pt x="23" y="43"/>
                      <a:pt x="18" y="49"/>
                      <a:pt x="12" y="49"/>
                    </a:cubicBezTo>
                    <a:close/>
                  </a:path>
                </a:pathLst>
              </a:custGeom>
              <a:solidFill>
                <a:srgbClr val="244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20" name="Freeform 58"/>
              <p:cNvSpPr>
                <a:spLocks noEditPoints="1"/>
              </p:cNvSpPr>
              <p:nvPr/>
            </p:nvSpPr>
            <p:spPr bwMode="auto">
              <a:xfrm>
                <a:off x="2252663" y="3111500"/>
                <a:ext cx="119063" cy="174625"/>
              </a:xfrm>
              <a:custGeom>
                <a:avLst/>
                <a:gdLst>
                  <a:gd name="T0" fmla="*/ 34 w 68"/>
                  <a:gd name="T1" fmla="*/ 100 h 100"/>
                  <a:gd name="T2" fmla="*/ 0 w 68"/>
                  <a:gd name="T3" fmla="*/ 66 h 100"/>
                  <a:gd name="T4" fmla="*/ 0 w 68"/>
                  <a:gd name="T5" fmla="*/ 34 h 100"/>
                  <a:gd name="T6" fmla="*/ 34 w 68"/>
                  <a:gd name="T7" fmla="*/ 0 h 100"/>
                  <a:gd name="T8" fmla="*/ 68 w 68"/>
                  <a:gd name="T9" fmla="*/ 34 h 100"/>
                  <a:gd name="T10" fmla="*/ 68 w 68"/>
                  <a:gd name="T11" fmla="*/ 66 h 100"/>
                  <a:gd name="T12" fmla="*/ 34 w 68"/>
                  <a:gd name="T13" fmla="*/ 100 h 100"/>
                  <a:gd name="T14" fmla="*/ 34 w 68"/>
                  <a:gd name="T15" fmla="*/ 23 h 100"/>
                  <a:gd name="T16" fmla="*/ 23 w 68"/>
                  <a:gd name="T17" fmla="*/ 34 h 100"/>
                  <a:gd name="T18" fmla="*/ 23 w 68"/>
                  <a:gd name="T19" fmla="*/ 66 h 100"/>
                  <a:gd name="T20" fmla="*/ 34 w 68"/>
                  <a:gd name="T21" fmla="*/ 77 h 100"/>
                  <a:gd name="T22" fmla="*/ 45 w 68"/>
                  <a:gd name="T23" fmla="*/ 66 h 100"/>
                  <a:gd name="T24" fmla="*/ 45 w 68"/>
                  <a:gd name="T25" fmla="*/ 34 h 100"/>
                  <a:gd name="T26" fmla="*/ 34 w 68"/>
                  <a:gd name="T27" fmla="*/ 2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100">
                    <a:moveTo>
                      <a:pt x="34" y="100"/>
                    </a:moveTo>
                    <a:cubicBezTo>
                      <a:pt x="16" y="100"/>
                      <a:pt x="0" y="84"/>
                      <a:pt x="0" y="66"/>
                    </a:cubicBezTo>
                    <a:cubicBezTo>
                      <a:pt x="0" y="34"/>
                      <a:pt x="0" y="34"/>
                      <a:pt x="0" y="34"/>
                    </a:cubicBezTo>
                    <a:cubicBezTo>
                      <a:pt x="0" y="15"/>
                      <a:pt x="16" y="0"/>
                      <a:pt x="34" y="0"/>
                    </a:cubicBezTo>
                    <a:cubicBezTo>
                      <a:pt x="53" y="0"/>
                      <a:pt x="68" y="15"/>
                      <a:pt x="68" y="34"/>
                    </a:cubicBezTo>
                    <a:cubicBezTo>
                      <a:pt x="68" y="66"/>
                      <a:pt x="68" y="66"/>
                      <a:pt x="68" y="66"/>
                    </a:cubicBezTo>
                    <a:cubicBezTo>
                      <a:pt x="68" y="84"/>
                      <a:pt x="53" y="100"/>
                      <a:pt x="34" y="100"/>
                    </a:cubicBezTo>
                    <a:close/>
                    <a:moveTo>
                      <a:pt x="34" y="23"/>
                    </a:moveTo>
                    <a:cubicBezTo>
                      <a:pt x="28" y="23"/>
                      <a:pt x="23" y="28"/>
                      <a:pt x="23" y="34"/>
                    </a:cubicBezTo>
                    <a:cubicBezTo>
                      <a:pt x="23" y="66"/>
                      <a:pt x="23" y="66"/>
                      <a:pt x="23" y="66"/>
                    </a:cubicBezTo>
                    <a:cubicBezTo>
                      <a:pt x="23" y="72"/>
                      <a:pt x="28" y="77"/>
                      <a:pt x="34" y="77"/>
                    </a:cubicBezTo>
                    <a:cubicBezTo>
                      <a:pt x="40" y="77"/>
                      <a:pt x="45" y="72"/>
                      <a:pt x="45" y="66"/>
                    </a:cubicBezTo>
                    <a:cubicBezTo>
                      <a:pt x="45" y="34"/>
                      <a:pt x="45" y="34"/>
                      <a:pt x="45" y="34"/>
                    </a:cubicBezTo>
                    <a:cubicBezTo>
                      <a:pt x="45" y="28"/>
                      <a:pt x="40" y="23"/>
                      <a:pt x="34" y="23"/>
                    </a:cubicBezTo>
                    <a:close/>
                  </a:path>
                </a:pathLst>
              </a:custGeom>
              <a:solidFill>
                <a:srgbClr val="244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21" name="Freeform 59"/>
              <p:cNvSpPr>
                <a:spLocks noEditPoints="1"/>
              </p:cNvSpPr>
              <p:nvPr/>
            </p:nvSpPr>
            <p:spPr bwMode="auto">
              <a:xfrm>
                <a:off x="1998664" y="2974975"/>
                <a:ext cx="623888" cy="506413"/>
              </a:xfrm>
              <a:custGeom>
                <a:avLst/>
                <a:gdLst>
                  <a:gd name="T0" fmla="*/ 341 w 356"/>
                  <a:gd name="T1" fmla="*/ 240 h 289"/>
                  <a:gd name="T2" fmla="*/ 272 w 356"/>
                  <a:gd name="T3" fmla="*/ 196 h 289"/>
                  <a:gd name="T4" fmla="*/ 252 w 356"/>
                  <a:gd name="T5" fmla="*/ 192 h 289"/>
                  <a:gd name="T6" fmla="*/ 246 w 356"/>
                  <a:gd name="T7" fmla="*/ 195 h 289"/>
                  <a:gd name="T8" fmla="*/ 234 w 356"/>
                  <a:gd name="T9" fmla="*/ 187 h 289"/>
                  <a:gd name="T10" fmla="*/ 246 w 356"/>
                  <a:gd name="T11" fmla="*/ 103 h 289"/>
                  <a:gd name="T12" fmla="*/ 102 w 356"/>
                  <a:gd name="T13" fmla="*/ 16 h 289"/>
                  <a:gd name="T14" fmla="*/ 15 w 356"/>
                  <a:gd name="T15" fmla="*/ 159 h 289"/>
                  <a:gd name="T16" fmla="*/ 158 w 356"/>
                  <a:gd name="T17" fmla="*/ 246 h 289"/>
                  <a:gd name="T18" fmla="*/ 220 w 356"/>
                  <a:gd name="T19" fmla="*/ 208 h 289"/>
                  <a:gd name="T20" fmla="*/ 232 w 356"/>
                  <a:gd name="T21" fmla="*/ 216 h 289"/>
                  <a:gd name="T22" fmla="*/ 244 w 356"/>
                  <a:gd name="T23" fmla="*/ 239 h 289"/>
                  <a:gd name="T24" fmla="*/ 313 w 356"/>
                  <a:gd name="T25" fmla="*/ 284 h 289"/>
                  <a:gd name="T26" fmla="*/ 333 w 356"/>
                  <a:gd name="T27" fmla="*/ 287 h 289"/>
                  <a:gd name="T28" fmla="*/ 349 w 356"/>
                  <a:gd name="T29" fmla="*/ 276 h 289"/>
                  <a:gd name="T30" fmla="*/ 341 w 356"/>
                  <a:gd name="T31" fmla="*/ 240 h 289"/>
                  <a:gd name="T32" fmla="*/ 153 w 356"/>
                  <a:gd name="T33" fmla="*/ 225 h 289"/>
                  <a:gd name="T34" fmla="*/ 37 w 356"/>
                  <a:gd name="T35" fmla="*/ 154 h 289"/>
                  <a:gd name="T36" fmla="*/ 108 w 356"/>
                  <a:gd name="T37" fmla="*/ 37 h 289"/>
                  <a:gd name="T38" fmla="*/ 224 w 356"/>
                  <a:gd name="T39" fmla="*/ 108 h 289"/>
                  <a:gd name="T40" fmla="*/ 153 w 356"/>
                  <a:gd name="T41" fmla="*/ 225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6" h="289">
                    <a:moveTo>
                      <a:pt x="341" y="240"/>
                    </a:moveTo>
                    <a:cubicBezTo>
                      <a:pt x="272" y="196"/>
                      <a:pt x="272" y="196"/>
                      <a:pt x="272" y="196"/>
                    </a:cubicBezTo>
                    <a:cubicBezTo>
                      <a:pt x="266" y="192"/>
                      <a:pt x="259" y="191"/>
                      <a:pt x="252" y="192"/>
                    </a:cubicBezTo>
                    <a:cubicBezTo>
                      <a:pt x="250" y="193"/>
                      <a:pt x="248" y="194"/>
                      <a:pt x="246" y="195"/>
                    </a:cubicBezTo>
                    <a:cubicBezTo>
                      <a:pt x="234" y="187"/>
                      <a:pt x="234" y="187"/>
                      <a:pt x="234" y="187"/>
                    </a:cubicBezTo>
                    <a:cubicBezTo>
                      <a:pt x="248" y="163"/>
                      <a:pt x="253" y="133"/>
                      <a:pt x="246" y="103"/>
                    </a:cubicBezTo>
                    <a:cubicBezTo>
                      <a:pt x="230" y="40"/>
                      <a:pt x="166" y="0"/>
                      <a:pt x="102" y="16"/>
                    </a:cubicBezTo>
                    <a:cubicBezTo>
                      <a:pt x="39" y="31"/>
                      <a:pt x="0" y="96"/>
                      <a:pt x="15" y="159"/>
                    </a:cubicBezTo>
                    <a:cubicBezTo>
                      <a:pt x="31" y="223"/>
                      <a:pt x="95" y="262"/>
                      <a:pt x="158" y="246"/>
                    </a:cubicBezTo>
                    <a:cubicBezTo>
                      <a:pt x="183" y="240"/>
                      <a:pt x="205" y="226"/>
                      <a:pt x="220" y="208"/>
                    </a:cubicBezTo>
                    <a:cubicBezTo>
                      <a:pt x="232" y="216"/>
                      <a:pt x="232" y="216"/>
                      <a:pt x="232" y="216"/>
                    </a:cubicBezTo>
                    <a:cubicBezTo>
                      <a:pt x="232" y="225"/>
                      <a:pt x="235" y="234"/>
                      <a:pt x="244" y="239"/>
                    </a:cubicBezTo>
                    <a:cubicBezTo>
                      <a:pt x="313" y="284"/>
                      <a:pt x="313" y="284"/>
                      <a:pt x="313" y="284"/>
                    </a:cubicBezTo>
                    <a:cubicBezTo>
                      <a:pt x="319" y="288"/>
                      <a:pt x="326" y="289"/>
                      <a:pt x="333" y="287"/>
                    </a:cubicBezTo>
                    <a:cubicBezTo>
                      <a:pt x="339" y="286"/>
                      <a:pt x="345" y="282"/>
                      <a:pt x="349" y="276"/>
                    </a:cubicBezTo>
                    <a:cubicBezTo>
                      <a:pt x="356" y="264"/>
                      <a:pt x="353" y="248"/>
                      <a:pt x="341" y="240"/>
                    </a:cubicBezTo>
                    <a:close/>
                    <a:moveTo>
                      <a:pt x="153" y="225"/>
                    </a:moveTo>
                    <a:cubicBezTo>
                      <a:pt x="101" y="238"/>
                      <a:pt x="49" y="206"/>
                      <a:pt x="37" y="154"/>
                    </a:cubicBezTo>
                    <a:cubicBezTo>
                      <a:pt x="24" y="102"/>
                      <a:pt x="56" y="50"/>
                      <a:pt x="108" y="37"/>
                    </a:cubicBezTo>
                    <a:cubicBezTo>
                      <a:pt x="159" y="25"/>
                      <a:pt x="212" y="56"/>
                      <a:pt x="224" y="108"/>
                    </a:cubicBezTo>
                    <a:cubicBezTo>
                      <a:pt x="237" y="160"/>
                      <a:pt x="205" y="212"/>
                      <a:pt x="153" y="225"/>
                    </a:cubicBezTo>
                    <a:close/>
                  </a:path>
                </a:pathLst>
              </a:custGeom>
              <a:solidFill>
                <a:srgbClr val="244C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en-US"/>
              </a:p>
            </p:txBody>
          </p:sp>
        </p:grpSp>
      </p:grpSp>
      <p:grpSp>
        <p:nvGrpSpPr>
          <p:cNvPr id="35" name="组合 34"/>
          <p:cNvGrpSpPr/>
          <p:nvPr/>
        </p:nvGrpSpPr>
        <p:grpSpPr>
          <a:xfrm>
            <a:off x="7858245" y="4725852"/>
            <a:ext cx="469233" cy="469233"/>
            <a:chOff x="8012616" y="2857764"/>
            <a:chExt cx="605676" cy="605676"/>
          </a:xfrm>
        </p:grpSpPr>
        <p:sp>
          <p:nvSpPr>
            <p:cNvPr id="34" name="椭圆 33"/>
            <p:cNvSpPr/>
            <p:nvPr/>
          </p:nvSpPr>
          <p:spPr>
            <a:xfrm>
              <a:off x="8012616" y="2857764"/>
              <a:ext cx="605676" cy="605676"/>
            </a:xfrm>
            <a:prstGeom prst="ellipse">
              <a:avLst/>
            </a:prstGeom>
            <a:solidFill>
              <a:schemeClr val="bg1"/>
            </a:solidFill>
            <a:ln w="28575">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nvGrpSpPr>
            <p:cNvPr id="24" name="组合 23"/>
            <p:cNvGrpSpPr/>
            <p:nvPr/>
          </p:nvGrpSpPr>
          <p:grpSpPr>
            <a:xfrm>
              <a:off x="8188677" y="3015744"/>
              <a:ext cx="253548" cy="319248"/>
              <a:chOff x="6098454" y="4517151"/>
              <a:chExt cx="378389" cy="476437"/>
            </a:xfrm>
            <a:solidFill>
              <a:schemeClr val="accent2"/>
            </a:solidFill>
          </p:grpSpPr>
          <p:sp>
            <p:nvSpPr>
              <p:cNvPr id="26" name="Freeform 66"/>
              <p:cNvSpPr>
                <a:spLocks noEditPoints="1"/>
              </p:cNvSpPr>
              <p:nvPr/>
            </p:nvSpPr>
            <p:spPr bwMode="auto">
              <a:xfrm>
                <a:off x="6098454" y="4517151"/>
                <a:ext cx="378389" cy="476437"/>
              </a:xfrm>
              <a:custGeom>
                <a:avLst/>
                <a:gdLst>
                  <a:gd name="T0" fmla="*/ 0 w 138"/>
                  <a:gd name="T1" fmla="*/ 69 h 174"/>
                  <a:gd name="T2" fmla="*/ 138 w 138"/>
                  <a:gd name="T3" fmla="*/ 69 h 174"/>
                  <a:gd name="T4" fmla="*/ 114 w 138"/>
                  <a:gd name="T5" fmla="*/ 81 h 174"/>
                  <a:gd name="T6" fmla="*/ 110 w 138"/>
                  <a:gd name="T7" fmla="*/ 89 h 174"/>
                  <a:gd name="T8" fmla="*/ 101 w 138"/>
                  <a:gd name="T9" fmla="*/ 89 h 174"/>
                  <a:gd name="T10" fmla="*/ 101 w 138"/>
                  <a:gd name="T11" fmla="*/ 101 h 174"/>
                  <a:gd name="T12" fmla="*/ 94 w 138"/>
                  <a:gd name="T13" fmla="*/ 107 h 174"/>
                  <a:gd name="T14" fmla="*/ 85 w 138"/>
                  <a:gd name="T15" fmla="*/ 102 h 174"/>
                  <a:gd name="T16" fmla="*/ 79 w 138"/>
                  <a:gd name="T17" fmla="*/ 112 h 174"/>
                  <a:gd name="T18" fmla="*/ 70 w 138"/>
                  <a:gd name="T19" fmla="*/ 114 h 174"/>
                  <a:gd name="T20" fmla="*/ 65 w 138"/>
                  <a:gd name="T21" fmla="*/ 105 h 174"/>
                  <a:gd name="T22" fmla="*/ 55 w 138"/>
                  <a:gd name="T23" fmla="*/ 111 h 174"/>
                  <a:gd name="T24" fmla="*/ 47 w 138"/>
                  <a:gd name="T25" fmla="*/ 108 h 174"/>
                  <a:gd name="T26" fmla="*/ 47 w 138"/>
                  <a:gd name="T27" fmla="*/ 98 h 174"/>
                  <a:gd name="T28" fmla="*/ 35 w 138"/>
                  <a:gd name="T29" fmla="*/ 98 h 174"/>
                  <a:gd name="T30" fmla="*/ 29 w 138"/>
                  <a:gd name="T31" fmla="*/ 91 h 174"/>
                  <a:gd name="T32" fmla="*/ 34 w 138"/>
                  <a:gd name="T33" fmla="*/ 83 h 174"/>
                  <a:gd name="T34" fmla="*/ 24 w 138"/>
                  <a:gd name="T35" fmla="*/ 77 h 174"/>
                  <a:gd name="T36" fmla="*/ 23 w 138"/>
                  <a:gd name="T37" fmla="*/ 68 h 174"/>
                  <a:gd name="T38" fmla="*/ 31 w 138"/>
                  <a:gd name="T39" fmla="*/ 63 h 174"/>
                  <a:gd name="T40" fmla="*/ 25 w 138"/>
                  <a:gd name="T41" fmla="*/ 53 h 174"/>
                  <a:gd name="T42" fmla="*/ 28 w 138"/>
                  <a:gd name="T43" fmla="*/ 45 h 174"/>
                  <a:gd name="T44" fmla="*/ 38 w 138"/>
                  <a:gd name="T45" fmla="*/ 44 h 174"/>
                  <a:gd name="T46" fmla="*/ 38 w 138"/>
                  <a:gd name="T47" fmla="*/ 32 h 174"/>
                  <a:gd name="T48" fmla="*/ 45 w 138"/>
                  <a:gd name="T49" fmla="*/ 27 h 174"/>
                  <a:gd name="T50" fmla="*/ 54 w 138"/>
                  <a:gd name="T51" fmla="*/ 32 h 174"/>
                  <a:gd name="T52" fmla="*/ 59 w 138"/>
                  <a:gd name="T53" fmla="*/ 21 h 174"/>
                  <a:gd name="T54" fmla="*/ 68 w 138"/>
                  <a:gd name="T55" fmla="*/ 20 h 174"/>
                  <a:gd name="T56" fmla="*/ 73 w 138"/>
                  <a:gd name="T57" fmla="*/ 29 h 174"/>
                  <a:gd name="T58" fmla="*/ 83 w 138"/>
                  <a:gd name="T59" fmla="*/ 22 h 174"/>
                  <a:gd name="T60" fmla="*/ 92 w 138"/>
                  <a:gd name="T61" fmla="*/ 26 h 174"/>
                  <a:gd name="T62" fmla="*/ 92 w 138"/>
                  <a:gd name="T63" fmla="*/ 36 h 174"/>
                  <a:gd name="T64" fmla="*/ 104 w 138"/>
                  <a:gd name="T65" fmla="*/ 35 h 174"/>
                  <a:gd name="T66" fmla="*/ 109 w 138"/>
                  <a:gd name="T67" fmla="*/ 43 h 174"/>
                  <a:gd name="T68" fmla="*/ 105 w 138"/>
                  <a:gd name="T69" fmla="*/ 51 h 174"/>
                  <a:gd name="T70" fmla="*/ 115 w 138"/>
                  <a:gd name="T71" fmla="*/ 57 h 174"/>
                  <a:gd name="T72" fmla="*/ 116 w 138"/>
                  <a:gd name="T73" fmla="*/ 66 h 174"/>
                  <a:gd name="T74" fmla="*/ 108 w 138"/>
                  <a:gd name="T75" fmla="*/ 71 h 174"/>
                  <a:gd name="T76" fmla="*/ 114 w 138"/>
                  <a:gd name="T77" fmla="*/ 8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8" h="174">
                    <a:moveTo>
                      <a:pt x="69" y="0"/>
                    </a:moveTo>
                    <a:cubicBezTo>
                      <a:pt x="31" y="0"/>
                      <a:pt x="0" y="31"/>
                      <a:pt x="0" y="69"/>
                    </a:cubicBezTo>
                    <a:cubicBezTo>
                      <a:pt x="0" y="107"/>
                      <a:pt x="69" y="174"/>
                      <a:pt x="69" y="174"/>
                    </a:cubicBezTo>
                    <a:cubicBezTo>
                      <a:pt x="69" y="174"/>
                      <a:pt x="138" y="107"/>
                      <a:pt x="138" y="69"/>
                    </a:cubicBezTo>
                    <a:cubicBezTo>
                      <a:pt x="138" y="31"/>
                      <a:pt x="107" y="0"/>
                      <a:pt x="69" y="0"/>
                    </a:cubicBezTo>
                    <a:close/>
                    <a:moveTo>
                      <a:pt x="114" y="81"/>
                    </a:moveTo>
                    <a:cubicBezTo>
                      <a:pt x="113" y="83"/>
                      <a:pt x="113" y="83"/>
                      <a:pt x="113" y="83"/>
                    </a:cubicBezTo>
                    <a:cubicBezTo>
                      <a:pt x="110" y="89"/>
                      <a:pt x="110" y="89"/>
                      <a:pt x="110" y="89"/>
                    </a:cubicBezTo>
                    <a:cubicBezTo>
                      <a:pt x="109" y="92"/>
                      <a:pt x="109" y="92"/>
                      <a:pt x="109" y="92"/>
                    </a:cubicBezTo>
                    <a:cubicBezTo>
                      <a:pt x="101" y="89"/>
                      <a:pt x="101" y="89"/>
                      <a:pt x="101" y="89"/>
                    </a:cubicBezTo>
                    <a:cubicBezTo>
                      <a:pt x="99" y="91"/>
                      <a:pt x="98" y="93"/>
                      <a:pt x="97" y="94"/>
                    </a:cubicBezTo>
                    <a:cubicBezTo>
                      <a:pt x="101" y="101"/>
                      <a:pt x="101" y="101"/>
                      <a:pt x="101" y="101"/>
                    </a:cubicBezTo>
                    <a:cubicBezTo>
                      <a:pt x="99" y="103"/>
                      <a:pt x="99" y="103"/>
                      <a:pt x="99" y="103"/>
                    </a:cubicBezTo>
                    <a:cubicBezTo>
                      <a:pt x="94" y="107"/>
                      <a:pt x="94" y="107"/>
                      <a:pt x="94" y="107"/>
                    </a:cubicBezTo>
                    <a:cubicBezTo>
                      <a:pt x="92" y="108"/>
                      <a:pt x="92" y="108"/>
                      <a:pt x="92" y="108"/>
                    </a:cubicBezTo>
                    <a:cubicBezTo>
                      <a:pt x="85" y="102"/>
                      <a:pt x="85" y="102"/>
                      <a:pt x="85" y="102"/>
                    </a:cubicBezTo>
                    <a:cubicBezTo>
                      <a:pt x="83" y="103"/>
                      <a:pt x="81" y="103"/>
                      <a:pt x="79" y="104"/>
                    </a:cubicBezTo>
                    <a:cubicBezTo>
                      <a:pt x="79" y="112"/>
                      <a:pt x="79" y="112"/>
                      <a:pt x="79" y="112"/>
                    </a:cubicBezTo>
                    <a:cubicBezTo>
                      <a:pt x="77" y="113"/>
                      <a:pt x="77" y="113"/>
                      <a:pt x="77" y="113"/>
                    </a:cubicBezTo>
                    <a:cubicBezTo>
                      <a:pt x="70" y="114"/>
                      <a:pt x="70" y="114"/>
                      <a:pt x="70" y="114"/>
                    </a:cubicBezTo>
                    <a:cubicBezTo>
                      <a:pt x="68" y="114"/>
                      <a:pt x="68" y="114"/>
                      <a:pt x="68" y="114"/>
                    </a:cubicBezTo>
                    <a:cubicBezTo>
                      <a:pt x="65" y="105"/>
                      <a:pt x="65" y="105"/>
                      <a:pt x="65" y="105"/>
                    </a:cubicBezTo>
                    <a:cubicBezTo>
                      <a:pt x="63" y="105"/>
                      <a:pt x="61" y="105"/>
                      <a:pt x="60" y="104"/>
                    </a:cubicBezTo>
                    <a:cubicBezTo>
                      <a:pt x="55" y="111"/>
                      <a:pt x="55" y="111"/>
                      <a:pt x="55" y="111"/>
                    </a:cubicBezTo>
                    <a:cubicBezTo>
                      <a:pt x="53" y="110"/>
                      <a:pt x="53" y="110"/>
                      <a:pt x="53" y="110"/>
                    </a:cubicBezTo>
                    <a:cubicBezTo>
                      <a:pt x="47" y="108"/>
                      <a:pt x="47" y="108"/>
                      <a:pt x="47" y="108"/>
                    </a:cubicBezTo>
                    <a:cubicBezTo>
                      <a:pt x="45" y="107"/>
                      <a:pt x="45" y="107"/>
                      <a:pt x="45" y="107"/>
                    </a:cubicBezTo>
                    <a:cubicBezTo>
                      <a:pt x="47" y="98"/>
                      <a:pt x="47" y="98"/>
                      <a:pt x="47" y="98"/>
                    </a:cubicBezTo>
                    <a:cubicBezTo>
                      <a:pt x="45" y="97"/>
                      <a:pt x="44" y="96"/>
                      <a:pt x="42" y="94"/>
                    </a:cubicBezTo>
                    <a:cubicBezTo>
                      <a:pt x="35" y="98"/>
                      <a:pt x="35" y="98"/>
                      <a:pt x="35" y="98"/>
                    </a:cubicBezTo>
                    <a:cubicBezTo>
                      <a:pt x="33" y="96"/>
                      <a:pt x="33" y="96"/>
                      <a:pt x="33" y="96"/>
                    </a:cubicBezTo>
                    <a:cubicBezTo>
                      <a:pt x="29" y="91"/>
                      <a:pt x="29" y="91"/>
                      <a:pt x="29" y="91"/>
                    </a:cubicBezTo>
                    <a:cubicBezTo>
                      <a:pt x="28" y="89"/>
                      <a:pt x="28" y="89"/>
                      <a:pt x="28" y="89"/>
                    </a:cubicBezTo>
                    <a:cubicBezTo>
                      <a:pt x="34" y="83"/>
                      <a:pt x="34" y="83"/>
                      <a:pt x="34" y="83"/>
                    </a:cubicBezTo>
                    <a:cubicBezTo>
                      <a:pt x="33" y="81"/>
                      <a:pt x="32" y="79"/>
                      <a:pt x="32" y="77"/>
                    </a:cubicBezTo>
                    <a:cubicBezTo>
                      <a:pt x="24" y="77"/>
                      <a:pt x="24" y="77"/>
                      <a:pt x="24" y="77"/>
                    </a:cubicBezTo>
                    <a:cubicBezTo>
                      <a:pt x="23" y="74"/>
                      <a:pt x="23" y="74"/>
                      <a:pt x="23" y="74"/>
                    </a:cubicBezTo>
                    <a:cubicBezTo>
                      <a:pt x="23" y="68"/>
                      <a:pt x="23" y="68"/>
                      <a:pt x="23" y="68"/>
                    </a:cubicBezTo>
                    <a:cubicBezTo>
                      <a:pt x="22" y="66"/>
                      <a:pt x="22" y="66"/>
                      <a:pt x="22" y="66"/>
                    </a:cubicBezTo>
                    <a:cubicBezTo>
                      <a:pt x="31" y="63"/>
                      <a:pt x="31" y="63"/>
                      <a:pt x="31" y="63"/>
                    </a:cubicBezTo>
                    <a:cubicBezTo>
                      <a:pt x="31" y="61"/>
                      <a:pt x="31" y="59"/>
                      <a:pt x="32" y="57"/>
                    </a:cubicBezTo>
                    <a:cubicBezTo>
                      <a:pt x="25" y="53"/>
                      <a:pt x="25" y="53"/>
                      <a:pt x="25" y="53"/>
                    </a:cubicBezTo>
                    <a:cubicBezTo>
                      <a:pt x="26" y="50"/>
                      <a:pt x="26" y="50"/>
                      <a:pt x="26" y="50"/>
                    </a:cubicBezTo>
                    <a:cubicBezTo>
                      <a:pt x="28" y="45"/>
                      <a:pt x="28" y="45"/>
                      <a:pt x="28" y="45"/>
                    </a:cubicBezTo>
                    <a:cubicBezTo>
                      <a:pt x="29" y="42"/>
                      <a:pt x="29" y="42"/>
                      <a:pt x="29" y="42"/>
                    </a:cubicBezTo>
                    <a:cubicBezTo>
                      <a:pt x="38" y="44"/>
                      <a:pt x="38" y="44"/>
                      <a:pt x="38" y="44"/>
                    </a:cubicBezTo>
                    <a:cubicBezTo>
                      <a:pt x="39" y="43"/>
                      <a:pt x="41" y="41"/>
                      <a:pt x="42" y="40"/>
                    </a:cubicBezTo>
                    <a:cubicBezTo>
                      <a:pt x="38" y="32"/>
                      <a:pt x="38" y="32"/>
                      <a:pt x="38" y="32"/>
                    </a:cubicBezTo>
                    <a:cubicBezTo>
                      <a:pt x="40" y="31"/>
                      <a:pt x="40" y="31"/>
                      <a:pt x="40" y="31"/>
                    </a:cubicBezTo>
                    <a:cubicBezTo>
                      <a:pt x="45" y="27"/>
                      <a:pt x="45" y="27"/>
                      <a:pt x="45" y="27"/>
                    </a:cubicBezTo>
                    <a:cubicBezTo>
                      <a:pt x="47" y="26"/>
                      <a:pt x="47" y="26"/>
                      <a:pt x="47" y="26"/>
                    </a:cubicBezTo>
                    <a:cubicBezTo>
                      <a:pt x="54" y="32"/>
                      <a:pt x="54" y="32"/>
                      <a:pt x="54" y="32"/>
                    </a:cubicBezTo>
                    <a:cubicBezTo>
                      <a:pt x="55" y="31"/>
                      <a:pt x="57" y="30"/>
                      <a:pt x="59" y="30"/>
                    </a:cubicBezTo>
                    <a:cubicBezTo>
                      <a:pt x="59" y="21"/>
                      <a:pt x="59" y="21"/>
                      <a:pt x="59" y="21"/>
                    </a:cubicBezTo>
                    <a:cubicBezTo>
                      <a:pt x="62" y="21"/>
                      <a:pt x="62" y="21"/>
                      <a:pt x="62" y="21"/>
                    </a:cubicBezTo>
                    <a:cubicBezTo>
                      <a:pt x="68" y="20"/>
                      <a:pt x="68" y="20"/>
                      <a:pt x="68" y="20"/>
                    </a:cubicBezTo>
                    <a:cubicBezTo>
                      <a:pt x="71" y="20"/>
                      <a:pt x="71" y="20"/>
                      <a:pt x="71" y="20"/>
                    </a:cubicBezTo>
                    <a:cubicBezTo>
                      <a:pt x="73" y="29"/>
                      <a:pt x="73" y="29"/>
                      <a:pt x="73" y="29"/>
                    </a:cubicBezTo>
                    <a:cubicBezTo>
                      <a:pt x="75" y="29"/>
                      <a:pt x="77" y="29"/>
                      <a:pt x="79" y="30"/>
                    </a:cubicBezTo>
                    <a:cubicBezTo>
                      <a:pt x="83" y="22"/>
                      <a:pt x="83" y="22"/>
                      <a:pt x="83" y="22"/>
                    </a:cubicBezTo>
                    <a:cubicBezTo>
                      <a:pt x="86" y="23"/>
                      <a:pt x="86" y="23"/>
                      <a:pt x="86" y="23"/>
                    </a:cubicBezTo>
                    <a:cubicBezTo>
                      <a:pt x="92" y="26"/>
                      <a:pt x="92" y="26"/>
                      <a:pt x="92" y="26"/>
                    </a:cubicBezTo>
                    <a:cubicBezTo>
                      <a:pt x="94" y="27"/>
                      <a:pt x="94" y="27"/>
                      <a:pt x="94" y="27"/>
                    </a:cubicBezTo>
                    <a:cubicBezTo>
                      <a:pt x="92" y="36"/>
                      <a:pt x="92" y="36"/>
                      <a:pt x="92" y="36"/>
                    </a:cubicBezTo>
                    <a:cubicBezTo>
                      <a:pt x="93" y="37"/>
                      <a:pt x="95" y="38"/>
                      <a:pt x="96" y="39"/>
                    </a:cubicBezTo>
                    <a:cubicBezTo>
                      <a:pt x="104" y="35"/>
                      <a:pt x="104" y="35"/>
                      <a:pt x="104" y="35"/>
                    </a:cubicBezTo>
                    <a:cubicBezTo>
                      <a:pt x="105" y="37"/>
                      <a:pt x="105" y="37"/>
                      <a:pt x="105" y="37"/>
                    </a:cubicBezTo>
                    <a:cubicBezTo>
                      <a:pt x="109" y="43"/>
                      <a:pt x="109" y="43"/>
                      <a:pt x="109" y="43"/>
                    </a:cubicBezTo>
                    <a:cubicBezTo>
                      <a:pt x="111" y="45"/>
                      <a:pt x="111" y="45"/>
                      <a:pt x="111" y="45"/>
                    </a:cubicBezTo>
                    <a:cubicBezTo>
                      <a:pt x="105" y="51"/>
                      <a:pt x="105" y="51"/>
                      <a:pt x="105" y="51"/>
                    </a:cubicBezTo>
                    <a:cubicBezTo>
                      <a:pt x="105" y="53"/>
                      <a:pt x="106" y="55"/>
                      <a:pt x="107" y="57"/>
                    </a:cubicBezTo>
                    <a:cubicBezTo>
                      <a:pt x="115" y="57"/>
                      <a:pt x="115" y="57"/>
                      <a:pt x="115" y="57"/>
                    </a:cubicBezTo>
                    <a:cubicBezTo>
                      <a:pt x="115" y="59"/>
                      <a:pt x="115" y="59"/>
                      <a:pt x="115" y="59"/>
                    </a:cubicBezTo>
                    <a:cubicBezTo>
                      <a:pt x="116" y="66"/>
                      <a:pt x="116" y="66"/>
                      <a:pt x="116" y="66"/>
                    </a:cubicBezTo>
                    <a:cubicBezTo>
                      <a:pt x="116" y="68"/>
                      <a:pt x="116" y="68"/>
                      <a:pt x="116" y="68"/>
                    </a:cubicBezTo>
                    <a:cubicBezTo>
                      <a:pt x="108" y="71"/>
                      <a:pt x="108" y="71"/>
                      <a:pt x="108" y="71"/>
                    </a:cubicBezTo>
                    <a:cubicBezTo>
                      <a:pt x="108" y="73"/>
                      <a:pt x="107" y="75"/>
                      <a:pt x="107" y="77"/>
                    </a:cubicBezTo>
                    <a:lnTo>
                      <a:pt x="114" y="81"/>
                    </a:ln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sp>
            <p:nvSpPr>
              <p:cNvPr id="27" name="Freeform 67"/>
              <p:cNvSpPr>
                <a:spLocks noEditPoints="1"/>
              </p:cNvSpPr>
              <p:nvPr/>
            </p:nvSpPr>
            <p:spPr bwMode="auto">
              <a:xfrm>
                <a:off x="6202016" y="4614918"/>
                <a:ext cx="174004" cy="172621"/>
              </a:xfrm>
              <a:custGeom>
                <a:avLst/>
                <a:gdLst>
                  <a:gd name="T0" fmla="*/ 31 w 63"/>
                  <a:gd name="T1" fmla="*/ 0 h 63"/>
                  <a:gd name="T2" fmla="*/ 0 w 63"/>
                  <a:gd name="T3" fmla="*/ 32 h 63"/>
                  <a:gd name="T4" fmla="*/ 31 w 63"/>
                  <a:gd name="T5" fmla="*/ 63 h 63"/>
                  <a:gd name="T6" fmla="*/ 63 w 63"/>
                  <a:gd name="T7" fmla="*/ 32 h 63"/>
                  <a:gd name="T8" fmla="*/ 31 w 63"/>
                  <a:gd name="T9" fmla="*/ 0 h 63"/>
                  <a:gd name="T10" fmla="*/ 31 w 63"/>
                  <a:gd name="T11" fmla="*/ 46 h 63"/>
                  <a:gd name="T12" fmla="*/ 17 w 63"/>
                  <a:gd name="T13" fmla="*/ 32 h 63"/>
                  <a:gd name="T14" fmla="*/ 31 w 63"/>
                  <a:gd name="T15" fmla="*/ 18 h 63"/>
                  <a:gd name="T16" fmla="*/ 46 w 63"/>
                  <a:gd name="T17" fmla="*/ 32 h 63"/>
                  <a:gd name="T18" fmla="*/ 31 w 63"/>
                  <a:gd name="T19" fmla="*/ 4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3">
                    <a:moveTo>
                      <a:pt x="31" y="0"/>
                    </a:moveTo>
                    <a:cubicBezTo>
                      <a:pt x="14" y="0"/>
                      <a:pt x="0" y="14"/>
                      <a:pt x="0" y="32"/>
                    </a:cubicBezTo>
                    <a:cubicBezTo>
                      <a:pt x="0" y="49"/>
                      <a:pt x="14" y="63"/>
                      <a:pt x="31" y="63"/>
                    </a:cubicBezTo>
                    <a:cubicBezTo>
                      <a:pt x="49" y="63"/>
                      <a:pt x="63" y="49"/>
                      <a:pt x="63" y="32"/>
                    </a:cubicBezTo>
                    <a:cubicBezTo>
                      <a:pt x="63" y="14"/>
                      <a:pt x="49" y="0"/>
                      <a:pt x="31" y="0"/>
                    </a:cubicBezTo>
                    <a:close/>
                    <a:moveTo>
                      <a:pt x="31" y="46"/>
                    </a:moveTo>
                    <a:cubicBezTo>
                      <a:pt x="23" y="46"/>
                      <a:pt x="17" y="40"/>
                      <a:pt x="17" y="32"/>
                    </a:cubicBezTo>
                    <a:cubicBezTo>
                      <a:pt x="17" y="24"/>
                      <a:pt x="23" y="18"/>
                      <a:pt x="31" y="18"/>
                    </a:cubicBezTo>
                    <a:cubicBezTo>
                      <a:pt x="39" y="18"/>
                      <a:pt x="46" y="24"/>
                      <a:pt x="46" y="32"/>
                    </a:cubicBezTo>
                    <a:cubicBezTo>
                      <a:pt x="46" y="40"/>
                      <a:pt x="39" y="46"/>
                      <a:pt x="31" y="46"/>
                    </a:cubicBez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grpSp>
      </p:grpSp>
      <p:sp>
        <p:nvSpPr>
          <p:cNvPr id="28" name="Freeform 3"/>
          <p:cNvSpPr>
            <a:spLocks/>
          </p:cNvSpPr>
          <p:nvPr/>
        </p:nvSpPr>
        <p:spPr bwMode="gray">
          <a:xfrm rot="19490962">
            <a:off x="4350947" y="4080346"/>
            <a:ext cx="1495562" cy="1807168"/>
          </a:xfrm>
          <a:custGeom>
            <a:avLst/>
            <a:gdLst>
              <a:gd name="T0" fmla="*/ 1219 w 1921"/>
              <a:gd name="T1" fmla="*/ 3 h 1516"/>
              <a:gd name="T2" fmla="*/ 1047 w 1921"/>
              <a:gd name="T3" fmla="*/ 20 h 1516"/>
              <a:gd name="T4" fmla="*/ 900 w 1921"/>
              <a:gd name="T5" fmla="*/ 43 h 1516"/>
              <a:gd name="T6" fmla="*/ 763 w 1921"/>
              <a:gd name="T7" fmla="*/ 76 h 1516"/>
              <a:gd name="T8" fmla="*/ 593 w 1921"/>
              <a:gd name="T9" fmla="*/ 128 h 1516"/>
              <a:gd name="T10" fmla="*/ 449 w 1921"/>
              <a:gd name="T11" fmla="*/ 187 h 1516"/>
              <a:gd name="T12" fmla="*/ 345 w 1921"/>
              <a:gd name="T13" fmla="*/ 244 h 1516"/>
              <a:gd name="T14" fmla="*/ 261 w 1921"/>
              <a:gd name="T15" fmla="*/ 301 h 1516"/>
              <a:gd name="T16" fmla="*/ 184 w 1921"/>
              <a:gd name="T17" fmla="*/ 366 h 1516"/>
              <a:gd name="T18" fmla="*/ 118 w 1921"/>
              <a:gd name="T19" fmla="*/ 431 h 1516"/>
              <a:gd name="T20" fmla="*/ 58 w 1921"/>
              <a:gd name="T21" fmla="*/ 516 h 1516"/>
              <a:gd name="T22" fmla="*/ 21 w 1921"/>
              <a:gd name="T23" fmla="*/ 594 h 1516"/>
              <a:gd name="T24" fmla="*/ 0 w 1921"/>
              <a:gd name="T25" fmla="*/ 695 h 1516"/>
              <a:gd name="T26" fmla="*/ 14 w 1921"/>
              <a:gd name="T27" fmla="*/ 785 h 1516"/>
              <a:gd name="T28" fmla="*/ 47 w 1921"/>
              <a:gd name="T29" fmla="*/ 872 h 1516"/>
              <a:gd name="T30" fmla="*/ 92 w 1921"/>
              <a:gd name="T31" fmla="*/ 946 h 1516"/>
              <a:gd name="T32" fmla="*/ 179 w 1921"/>
              <a:gd name="T33" fmla="*/ 1041 h 1516"/>
              <a:gd name="T34" fmla="*/ 271 w 1921"/>
              <a:gd name="T35" fmla="*/ 1115 h 1516"/>
              <a:gd name="T36" fmla="*/ 377 w 1921"/>
              <a:gd name="T37" fmla="*/ 1176 h 1516"/>
              <a:gd name="T38" fmla="*/ 512 w 1921"/>
              <a:gd name="T39" fmla="*/ 1244 h 1516"/>
              <a:gd name="T40" fmla="*/ 667 w 1921"/>
              <a:gd name="T41" fmla="*/ 1302 h 1516"/>
              <a:gd name="T42" fmla="*/ 978 w 1921"/>
              <a:gd name="T43" fmla="*/ 1373 h 1516"/>
              <a:gd name="T44" fmla="*/ 1248 w 1921"/>
              <a:gd name="T45" fmla="*/ 1403 h 1516"/>
              <a:gd name="T46" fmla="*/ 1403 w 1921"/>
              <a:gd name="T47" fmla="*/ 1515 h 1516"/>
              <a:gd name="T48" fmla="*/ 1397 w 1921"/>
              <a:gd name="T49" fmla="*/ 1031 h 1516"/>
              <a:gd name="T50" fmla="*/ 1243 w 1921"/>
              <a:gd name="T51" fmla="*/ 1132 h 1516"/>
              <a:gd name="T52" fmla="*/ 1007 w 1921"/>
              <a:gd name="T53" fmla="*/ 1098 h 1516"/>
              <a:gd name="T54" fmla="*/ 757 w 1921"/>
              <a:gd name="T55" fmla="*/ 1025 h 1516"/>
              <a:gd name="T56" fmla="*/ 619 w 1921"/>
              <a:gd name="T57" fmla="*/ 957 h 1516"/>
              <a:gd name="T58" fmla="*/ 506 w 1921"/>
              <a:gd name="T59" fmla="*/ 888 h 1516"/>
              <a:gd name="T60" fmla="*/ 417 w 1921"/>
              <a:gd name="T61" fmla="*/ 806 h 1516"/>
              <a:gd name="T62" fmla="*/ 348 w 1921"/>
              <a:gd name="T63" fmla="*/ 708 h 1516"/>
              <a:gd name="T64" fmla="*/ 319 w 1921"/>
              <a:gd name="T65" fmla="*/ 610 h 1516"/>
              <a:gd name="T66" fmla="*/ 321 w 1921"/>
              <a:gd name="T67" fmla="*/ 522 h 1516"/>
              <a:gd name="T68" fmla="*/ 348 w 1921"/>
              <a:gd name="T69" fmla="*/ 437 h 1516"/>
              <a:gd name="T70" fmla="*/ 401 w 1921"/>
              <a:gd name="T71" fmla="*/ 351 h 1516"/>
              <a:gd name="T72" fmla="*/ 509 w 1921"/>
              <a:gd name="T73" fmla="*/ 251 h 1516"/>
              <a:gd name="T74" fmla="*/ 643 w 1921"/>
              <a:gd name="T75" fmla="*/ 169 h 1516"/>
              <a:gd name="T76" fmla="*/ 778 w 1921"/>
              <a:gd name="T77" fmla="*/ 110 h 1516"/>
              <a:gd name="T78" fmla="*/ 913 w 1921"/>
              <a:gd name="T79" fmla="*/ 68 h 1516"/>
              <a:gd name="T80" fmla="*/ 1021 w 1921"/>
              <a:gd name="T81" fmla="*/ 42 h 1516"/>
              <a:gd name="T82" fmla="*/ 1150 w 1921"/>
              <a:gd name="T83" fmla="*/ 25 h 1516"/>
              <a:gd name="T84" fmla="*/ 1446 w 1921"/>
              <a:gd name="T85" fmla="*/ 0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1" h="1516">
                <a:moveTo>
                  <a:pt x="1446" y="0"/>
                </a:moveTo>
                <a:lnTo>
                  <a:pt x="1219" y="3"/>
                </a:lnTo>
                <a:lnTo>
                  <a:pt x="1142" y="9"/>
                </a:lnTo>
                <a:lnTo>
                  <a:pt x="1047" y="20"/>
                </a:lnTo>
                <a:lnTo>
                  <a:pt x="974" y="29"/>
                </a:lnTo>
                <a:lnTo>
                  <a:pt x="900" y="43"/>
                </a:lnTo>
                <a:lnTo>
                  <a:pt x="828" y="59"/>
                </a:lnTo>
                <a:lnTo>
                  <a:pt x="763" y="76"/>
                </a:lnTo>
                <a:lnTo>
                  <a:pt x="686" y="97"/>
                </a:lnTo>
                <a:lnTo>
                  <a:pt x="593" y="128"/>
                </a:lnTo>
                <a:lnTo>
                  <a:pt x="520" y="156"/>
                </a:lnTo>
                <a:lnTo>
                  <a:pt x="449" y="187"/>
                </a:lnTo>
                <a:lnTo>
                  <a:pt x="401" y="213"/>
                </a:lnTo>
                <a:lnTo>
                  <a:pt x="345" y="244"/>
                </a:lnTo>
                <a:lnTo>
                  <a:pt x="304" y="268"/>
                </a:lnTo>
                <a:lnTo>
                  <a:pt x="261" y="301"/>
                </a:lnTo>
                <a:lnTo>
                  <a:pt x="222" y="332"/>
                </a:lnTo>
                <a:lnTo>
                  <a:pt x="184" y="366"/>
                </a:lnTo>
                <a:lnTo>
                  <a:pt x="155" y="393"/>
                </a:lnTo>
                <a:lnTo>
                  <a:pt x="118" y="431"/>
                </a:lnTo>
                <a:lnTo>
                  <a:pt x="82" y="474"/>
                </a:lnTo>
                <a:lnTo>
                  <a:pt x="58" y="516"/>
                </a:lnTo>
                <a:lnTo>
                  <a:pt x="39" y="552"/>
                </a:lnTo>
                <a:lnTo>
                  <a:pt x="21" y="594"/>
                </a:lnTo>
                <a:lnTo>
                  <a:pt x="6" y="638"/>
                </a:lnTo>
                <a:lnTo>
                  <a:pt x="0" y="695"/>
                </a:lnTo>
                <a:lnTo>
                  <a:pt x="5" y="744"/>
                </a:lnTo>
                <a:lnTo>
                  <a:pt x="14" y="785"/>
                </a:lnTo>
                <a:lnTo>
                  <a:pt x="26" y="826"/>
                </a:lnTo>
                <a:lnTo>
                  <a:pt x="47" y="872"/>
                </a:lnTo>
                <a:lnTo>
                  <a:pt x="66" y="911"/>
                </a:lnTo>
                <a:lnTo>
                  <a:pt x="92" y="946"/>
                </a:lnTo>
                <a:lnTo>
                  <a:pt x="130" y="991"/>
                </a:lnTo>
                <a:lnTo>
                  <a:pt x="179" y="1041"/>
                </a:lnTo>
                <a:lnTo>
                  <a:pt x="229" y="1081"/>
                </a:lnTo>
                <a:lnTo>
                  <a:pt x="271" y="1115"/>
                </a:lnTo>
                <a:lnTo>
                  <a:pt x="325" y="1149"/>
                </a:lnTo>
                <a:lnTo>
                  <a:pt x="377" y="1176"/>
                </a:lnTo>
                <a:lnTo>
                  <a:pt x="437" y="1207"/>
                </a:lnTo>
                <a:lnTo>
                  <a:pt x="512" y="1244"/>
                </a:lnTo>
                <a:lnTo>
                  <a:pt x="585" y="1271"/>
                </a:lnTo>
                <a:lnTo>
                  <a:pt x="667" y="1302"/>
                </a:lnTo>
                <a:lnTo>
                  <a:pt x="836" y="1346"/>
                </a:lnTo>
                <a:lnTo>
                  <a:pt x="978" y="1373"/>
                </a:lnTo>
                <a:lnTo>
                  <a:pt x="1128" y="1393"/>
                </a:lnTo>
                <a:lnTo>
                  <a:pt x="1248" y="1403"/>
                </a:lnTo>
                <a:lnTo>
                  <a:pt x="1403" y="1410"/>
                </a:lnTo>
                <a:lnTo>
                  <a:pt x="1403" y="1515"/>
                </a:lnTo>
                <a:lnTo>
                  <a:pt x="1920" y="1275"/>
                </a:lnTo>
                <a:lnTo>
                  <a:pt x="1397" y="1031"/>
                </a:lnTo>
                <a:lnTo>
                  <a:pt x="1398" y="1139"/>
                </a:lnTo>
                <a:lnTo>
                  <a:pt x="1243" y="1132"/>
                </a:lnTo>
                <a:lnTo>
                  <a:pt x="1128" y="1119"/>
                </a:lnTo>
                <a:lnTo>
                  <a:pt x="1007" y="1098"/>
                </a:lnTo>
                <a:lnTo>
                  <a:pt x="836" y="1054"/>
                </a:lnTo>
                <a:lnTo>
                  <a:pt x="757" y="1025"/>
                </a:lnTo>
                <a:lnTo>
                  <a:pt x="681" y="993"/>
                </a:lnTo>
                <a:lnTo>
                  <a:pt x="619" y="957"/>
                </a:lnTo>
                <a:lnTo>
                  <a:pt x="556" y="922"/>
                </a:lnTo>
                <a:lnTo>
                  <a:pt x="506" y="888"/>
                </a:lnTo>
                <a:lnTo>
                  <a:pt x="464" y="850"/>
                </a:lnTo>
                <a:lnTo>
                  <a:pt x="417" y="806"/>
                </a:lnTo>
                <a:lnTo>
                  <a:pt x="377" y="755"/>
                </a:lnTo>
                <a:lnTo>
                  <a:pt x="348" y="708"/>
                </a:lnTo>
                <a:lnTo>
                  <a:pt x="333" y="664"/>
                </a:lnTo>
                <a:lnTo>
                  <a:pt x="319" y="610"/>
                </a:lnTo>
                <a:lnTo>
                  <a:pt x="317" y="558"/>
                </a:lnTo>
                <a:lnTo>
                  <a:pt x="321" y="522"/>
                </a:lnTo>
                <a:lnTo>
                  <a:pt x="329" y="483"/>
                </a:lnTo>
                <a:lnTo>
                  <a:pt x="348" y="437"/>
                </a:lnTo>
                <a:lnTo>
                  <a:pt x="372" y="393"/>
                </a:lnTo>
                <a:lnTo>
                  <a:pt x="401" y="351"/>
                </a:lnTo>
                <a:lnTo>
                  <a:pt x="440" y="310"/>
                </a:lnTo>
                <a:lnTo>
                  <a:pt x="509" y="251"/>
                </a:lnTo>
                <a:lnTo>
                  <a:pt x="567" y="211"/>
                </a:lnTo>
                <a:lnTo>
                  <a:pt x="643" y="169"/>
                </a:lnTo>
                <a:lnTo>
                  <a:pt x="720" y="133"/>
                </a:lnTo>
                <a:lnTo>
                  <a:pt x="778" y="110"/>
                </a:lnTo>
                <a:lnTo>
                  <a:pt x="847" y="86"/>
                </a:lnTo>
                <a:lnTo>
                  <a:pt x="913" y="68"/>
                </a:lnTo>
                <a:lnTo>
                  <a:pt x="966" y="54"/>
                </a:lnTo>
                <a:lnTo>
                  <a:pt x="1021" y="42"/>
                </a:lnTo>
                <a:lnTo>
                  <a:pt x="1089" y="32"/>
                </a:lnTo>
                <a:lnTo>
                  <a:pt x="1150" y="25"/>
                </a:lnTo>
                <a:lnTo>
                  <a:pt x="1234" y="15"/>
                </a:lnTo>
                <a:lnTo>
                  <a:pt x="1446" y="0"/>
                </a:lnTo>
              </a:path>
            </a:pathLst>
          </a:cu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endParaRPr lang="zh-CN" altLang="en-US" sz="1600"/>
          </a:p>
        </p:txBody>
      </p:sp>
      <p:sp>
        <p:nvSpPr>
          <p:cNvPr id="32" name="Freeform 4"/>
          <p:cNvSpPr>
            <a:spLocks/>
          </p:cNvSpPr>
          <p:nvPr/>
        </p:nvSpPr>
        <p:spPr bwMode="gray">
          <a:xfrm rot="19490962" flipH="1" flipV="1">
            <a:off x="5984665" y="2208208"/>
            <a:ext cx="1495562" cy="1807170"/>
          </a:xfrm>
          <a:custGeom>
            <a:avLst/>
            <a:gdLst>
              <a:gd name="T0" fmla="*/ 1219 w 1921"/>
              <a:gd name="T1" fmla="*/ 3 h 1516"/>
              <a:gd name="T2" fmla="*/ 1047 w 1921"/>
              <a:gd name="T3" fmla="*/ 20 h 1516"/>
              <a:gd name="T4" fmla="*/ 900 w 1921"/>
              <a:gd name="T5" fmla="*/ 43 h 1516"/>
              <a:gd name="T6" fmla="*/ 763 w 1921"/>
              <a:gd name="T7" fmla="*/ 76 h 1516"/>
              <a:gd name="T8" fmla="*/ 593 w 1921"/>
              <a:gd name="T9" fmla="*/ 128 h 1516"/>
              <a:gd name="T10" fmla="*/ 449 w 1921"/>
              <a:gd name="T11" fmla="*/ 187 h 1516"/>
              <a:gd name="T12" fmla="*/ 345 w 1921"/>
              <a:gd name="T13" fmla="*/ 244 h 1516"/>
              <a:gd name="T14" fmla="*/ 261 w 1921"/>
              <a:gd name="T15" fmla="*/ 301 h 1516"/>
              <a:gd name="T16" fmla="*/ 184 w 1921"/>
              <a:gd name="T17" fmla="*/ 366 h 1516"/>
              <a:gd name="T18" fmla="*/ 118 w 1921"/>
              <a:gd name="T19" fmla="*/ 431 h 1516"/>
              <a:gd name="T20" fmla="*/ 58 w 1921"/>
              <a:gd name="T21" fmla="*/ 516 h 1516"/>
              <a:gd name="T22" fmla="*/ 21 w 1921"/>
              <a:gd name="T23" fmla="*/ 594 h 1516"/>
              <a:gd name="T24" fmla="*/ 0 w 1921"/>
              <a:gd name="T25" fmla="*/ 695 h 1516"/>
              <a:gd name="T26" fmla="*/ 14 w 1921"/>
              <a:gd name="T27" fmla="*/ 785 h 1516"/>
              <a:gd name="T28" fmla="*/ 47 w 1921"/>
              <a:gd name="T29" fmla="*/ 872 h 1516"/>
              <a:gd name="T30" fmla="*/ 92 w 1921"/>
              <a:gd name="T31" fmla="*/ 946 h 1516"/>
              <a:gd name="T32" fmla="*/ 179 w 1921"/>
              <a:gd name="T33" fmla="*/ 1041 h 1516"/>
              <a:gd name="T34" fmla="*/ 271 w 1921"/>
              <a:gd name="T35" fmla="*/ 1115 h 1516"/>
              <a:gd name="T36" fmla="*/ 377 w 1921"/>
              <a:gd name="T37" fmla="*/ 1176 h 1516"/>
              <a:gd name="T38" fmla="*/ 512 w 1921"/>
              <a:gd name="T39" fmla="*/ 1244 h 1516"/>
              <a:gd name="T40" fmla="*/ 667 w 1921"/>
              <a:gd name="T41" fmla="*/ 1302 h 1516"/>
              <a:gd name="T42" fmla="*/ 978 w 1921"/>
              <a:gd name="T43" fmla="*/ 1373 h 1516"/>
              <a:gd name="T44" fmla="*/ 1248 w 1921"/>
              <a:gd name="T45" fmla="*/ 1403 h 1516"/>
              <a:gd name="T46" fmla="*/ 1403 w 1921"/>
              <a:gd name="T47" fmla="*/ 1515 h 1516"/>
              <a:gd name="T48" fmla="*/ 1397 w 1921"/>
              <a:gd name="T49" fmla="*/ 1031 h 1516"/>
              <a:gd name="T50" fmla="*/ 1243 w 1921"/>
              <a:gd name="T51" fmla="*/ 1132 h 1516"/>
              <a:gd name="T52" fmla="*/ 1007 w 1921"/>
              <a:gd name="T53" fmla="*/ 1098 h 1516"/>
              <a:gd name="T54" fmla="*/ 757 w 1921"/>
              <a:gd name="T55" fmla="*/ 1025 h 1516"/>
              <a:gd name="T56" fmla="*/ 619 w 1921"/>
              <a:gd name="T57" fmla="*/ 957 h 1516"/>
              <a:gd name="T58" fmla="*/ 506 w 1921"/>
              <a:gd name="T59" fmla="*/ 888 h 1516"/>
              <a:gd name="T60" fmla="*/ 417 w 1921"/>
              <a:gd name="T61" fmla="*/ 806 h 1516"/>
              <a:gd name="T62" fmla="*/ 348 w 1921"/>
              <a:gd name="T63" fmla="*/ 708 h 1516"/>
              <a:gd name="T64" fmla="*/ 319 w 1921"/>
              <a:gd name="T65" fmla="*/ 610 h 1516"/>
              <a:gd name="T66" fmla="*/ 321 w 1921"/>
              <a:gd name="T67" fmla="*/ 522 h 1516"/>
              <a:gd name="T68" fmla="*/ 348 w 1921"/>
              <a:gd name="T69" fmla="*/ 437 h 1516"/>
              <a:gd name="T70" fmla="*/ 401 w 1921"/>
              <a:gd name="T71" fmla="*/ 351 h 1516"/>
              <a:gd name="T72" fmla="*/ 509 w 1921"/>
              <a:gd name="T73" fmla="*/ 251 h 1516"/>
              <a:gd name="T74" fmla="*/ 643 w 1921"/>
              <a:gd name="T75" fmla="*/ 169 h 1516"/>
              <a:gd name="T76" fmla="*/ 778 w 1921"/>
              <a:gd name="T77" fmla="*/ 110 h 1516"/>
              <a:gd name="T78" fmla="*/ 913 w 1921"/>
              <a:gd name="T79" fmla="*/ 68 h 1516"/>
              <a:gd name="T80" fmla="*/ 1021 w 1921"/>
              <a:gd name="T81" fmla="*/ 42 h 1516"/>
              <a:gd name="T82" fmla="*/ 1150 w 1921"/>
              <a:gd name="T83" fmla="*/ 25 h 1516"/>
              <a:gd name="T84" fmla="*/ 1446 w 1921"/>
              <a:gd name="T85" fmla="*/ 0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1" h="1516">
                <a:moveTo>
                  <a:pt x="1446" y="0"/>
                </a:moveTo>
                <a:lnTo>
                  <a:pt x="1219" y="3"/>
                </a:lnTo>
                <a:lnTo>
                  <a:pt x="1142" y="9"/>
                </a:lnTo>
                <a:lnTo>
                  <a:pt x="1047" y="20"/>
                </a:lnTo>
                <a:lnTo>
                  <a:pt x="974" y="29"/>
                </a:lnTo>
                <a:lnTo>
                  <a:pt x="900" y="43"/>
                </a:lnTo>
                <a:lnTo>
                  <a:pt x="828" y="59"/>
                </a:lnTo>
                <a:lnTo>
                  <a:pt x="763" y="76"/>
                </a:lnTo>
                <a:lnTo>
                  <a:pt x="686" y="97"/>
                </a:lnTo>
                <a:lnTo>
                  <a:pt x="593" y="128"/>
                </a:lnTo>
                <a:lnTo>
                  <a:pt x="520" y="156"/>
                </a:lnTo>
                <a:lnTo>
                  <a:pt x="449" y="187"/>
                </a:lnTo>
                <a:lnTo>
                  <a:pt x="401" y="213"/>
                </a:lnTo>
                <a:lnTo>
                  <a:pt x="345" y="244"/>
                </a:lnTo>
                <a:lnTo>
                  <a:pt x="304" y="268"/>
                </a:lnTo>
                <a:lnTo>
                  <a:pt x="261" y="301"/>
                </a:lnTo>
                <a:lnTo>
                  <a:pt x="222" y="332"/>
                </a:lnTo>
                <a:lnTo>
                  <a:pt x="184" y="366"/>
                </a:lnTo>
                <a:lnTo>
                  <a:pt x="155" y="393"/>
                </a:lnTo>
                <a:lnTo>
                  <a:pt x="118" y="431"/>
                </a:lnTo>
                <a:lnTo>
                  <a:pt x="82" y="474"/>
                </a:lnTo>
                <a:lnTo>
                  <a:pt x="58" y="516"/>
                </a:lnTo>
                <a:lnTo>
                  <a:pt x="39" y="552"/>
                </a:lnTo>
                <a:lnTo>
                  <a:pt x="21" y="594"/>
                </a:lnTo>
                <a:lnTo>
                  <a:pt x="6" y="638"/>
                </a:lnTo>
                <a:lnTo>
                  <a:pt x="0" y="695"/>
                </a:lnTo>
                <a:lnTo>
                  <a:pt x="5" y="744"/>
                </a:lnTo>
                <a:lnTo>
                  <a:pt x="14" y="785"/>
                </a:lnTo>
                <a:lnTo>
                  <a:pt x="26" y="826"/>
                </a:lnTo>
                <a:lnTo>
                  <a:pt x="47" y="872"/>
                </a:lnTo>
                <a:lnTo>
                  <a:pt x="66" y="911"/>
                </a:lnTo>
                <a:lnTo>
                  <a:pt x="92" y="946"/>
                </a:lnTo>
                <a:lnTo>
                  <a:pt x="130" y="991"/>
                </a:lnTo>
                <a:lnTo>
                  <a:pt x="179" y="1041"/>
                </a:lnTo>
                <a:lnTo>
                  <a:pt x="229" y="1081"/>
                </a:lnTo>
                <a:lnTo>
                  <a:pt x="271" y="1115"/>
                </a:lnTo>
                <a:lnTo>
                  <a:pt x="325" y="1149"/>
                </a:lnTo>
                <a:lnTo>
                  <a:pt x="377" y="1176"/>
                </a:lnTo>
                <a:lnTo>
                  <a:pt x="437" y="1207"/>
                </a:lnTo>
                <a:lnTo>
                  <a:pt x="512" y="1244"/>
                </a:lnTo>
                <a:lnTo>
                  <a:pt x="585" y="1271"/>
                </a:lnTo>
                <a:lnTo>
                  <a:pt x="667" y="1302"/>
                </a:lnTo>
                <a:lnTo>
                  <a:pt x="836" y="1346"/>
                </a:lnTo>
                <a:lnTo>
                  <a:pt x="978" y="1373"/>
                </a:lnTo>
                <a:lnTo>
                  <a:pt x="1128" y="1393"/>
                </a:lnTo>
                <a:lnTo>
                  <a:pt x="1248" y="1403"/>
                </a:lnTo>
                <a:lnTo>
                  <a:pt x="1403" y="1410"/>
                </a:lnTo>
                <a:lnTo>
                  <a:pt x="1403" y="1515"/>
                </a:lnTo>
                <a:lnTo>
                  <a:pt x="1920" y="1275"/>
                </a:lnTo>
                <a:lnTo>
                  <a:pt x="1397" y="1031"/>
                </a:lnTo>
                <a:lnTo>
                  <a:pt x="1398" y="1139"/>
                </a:lnTo>
                <a:lnTo>
                  <a:pt x="1243" y="1132"/>
                </a:lnTo>
                <a:lnTo>
                  <a:pt x="1128" y="1119"/>
                </a:lnTo>
                <a:lnTo>
                  <a:pt x="1007" y="1098"/>
                </a:lnTo>
                <a:lnTo>
                  <a:pt x="836" y="1054"/>
                </a:lnTo>
                <a:lnTo>
                  <a:pt x="757" y="1025"/>
                </a:lnTo>
                <a:lnTo>
                  <a:pt x="681" y="993"/>
                </a:lnTo>
                <a:lnTo>
                  <a:pt x="619" y="957"/>
                </a:lnTo>
                <a:lnTo>
                  <a:pt x="556" y="922"/>
                </a:lnTo>
                <a:lnTo>
                  <a:pt x="506" y="888"/>
                </a:lnTo>
                <a:lnTo>
                  <a:pt x="464" y="850"/>
                </a:lnTo>
                <a:lnTo>
                  <a:pt x="417" y="806"/>
                </a:lnTo>
                <a:lnTo>
                  <a:pt x="377" y="755"/>
                </a:lnTo>
                <a:lnTo>
                  <a:pt x="348" y="708"/>
                </a:lnTo>
                <a:lnTo>
                  <a:pt x="333" y="664"/>
                </a:lnTo>
                <a:lnTo>
                  <a:pt x="319" y="610"/>
                </a:lnTo>
                <a:lnTo>
                  <a:pt x="317" y="558"/>
                </a:lnTo>
                <a:lnTo>
                  <a:pt x="321" y="522"/>
                </a:lnTo>
                <a:lnTo>
                  <a:pt x="329" y="483"/>
                </a:lnTo>
                <a:lnTo>
                  <a:pt x="348" y="437"/>
                </a:lnTo>
                <a:lnTo>
                  <a:pt x="372" y="393"/>
                </a:lnTo>
                <a:lnTo>
                  <a:pt x="401" y="351"/>
                </a:lnTo>
                <a:lnTo>
                  <a:pt x="440" y="310"/>
                </a:lnTo>
                <a:lnTo>
                  <a:pt x="509" y="251"/>
                </a:lnTo>
                <a:lnTo>
                  <a:pt x="567" y="211"/>
                </a:lnTo>
                <a:lnTo>
                  <a:pt x="643" y="169"/>
                </a:lnTo>
                <a:lnTo>
                  <a:pt x="720" y="133"/>
                </a:lnTo>
                <a:lnTo>
                  <a:pt x="778" y="110"/>
                </a:lnTo>
                <a:lnTo>
                  <a:pt x="847" y="86"/>
                </a:lnTo>
                <a:lnTo>
                  <a:pt x="913" y="68"/>
                </a:lnTo>
                <a:lnTo>
                  <a:pt x="966" y="54"/>
                </a:lnTo>
                <a:lnTo>
                  <a:pt x="1021" y="42"/>
                </a:lnTo>
                <a:lnTo>
                  <a:pt x="1089" y="32"/>
                </a:lnTo>
                <a:lnTo>
                  <a:pt x="1150" y="25"/>
                </a:lnTo>
                <a:lnTo>
                  <a:pt x="1234" y="15"/>
                </a:lnTo>
                <a:lnTo>
                  <a:pt x="1446" y="0"/>
                </a:lnTo>
              </a:path>
            </a:pathLst>
          </a:cu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endParaRPr lang="zh-CN" altLang="en-US" sz="1600"/>
          </a:p>
        </p:txBody>
      </p:sp>
      <p:sp>
        <p:nvSpPr>
          <p:cNvPr id="38" name="Oval 5"/>
          <p:cNvSpPr>
            <a:spLocks noChangeArrowheads="1"/>
          </p:cNvSpPr>
          <p:nvPr/>
        </p:nvSpPr>
        <p:spPr bwMode="gray">
          <a:xfrm>
            <a:off x="4525627" y="3032344"/>
            <a:ext cx="1296966" cy="1296966"/>
          </a:xfrm>
          <a:prstGeom prst="ellipse">
            <a:avLst/>
          </a:pr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亮点</a:t>
            </a:r>
          </a:p>
        </p:txBody>
      </p:sp>
      <p:sp>
        <p:nvSpPr>
          <p:cNvPr id="39" name="Oval 6"/>
          <p:cNvSpPr>
            <a:spLocks noChangeArrowheads="1"/>
          </p:cNvSpPr>
          <p:nvPr/>
        </p:nvSpPr>
        <p:spPr bwMode="gray">
          <a:xfrm>
            <a:off x="6008581" y="3981510"/>
            <a:ext cx="1296966" cy="1296966"/>
          </a:xfrm>
          <a:prstGeom prst="ellipse">
            <a:avLst/>
          </a:prstGeom>
          <a:solidFill>
            <a:srgbClr val="244C89"/>
          </a:solidFill>
          <a:ln>
            <a:noFill/>
          </a:ln>
          <a:effectLst>
            <a:outerShdw dist="107763" dir="2700000" algn="ctr" rotWithShape="0">
              <a:schemeClr val="bg2">
                <a:alpha val="50000"/>
              </a:schemeClr>
            </a:outerShdw>
          </a:effectLst>
        </p:spPr>
        <p:txBody>
          <a:bodyPr lIns="45720" tIns="44450" rIns="45720" bIns="44450" anchor="ctr" anchorCtr="1"/>
          <a:lstStyle/>
          <a:p>
            <a:pPr>
              <a:lnSpc>
                <a:spcPct val="120000"/>
              </a:lnSpc>
            </a:pPr>
            <a:r>
              <a:rPr lang="zh-CN" altLang="en-US" sz="2800" b="1" dirty="0">
                <a:solidFill>
                  <a:schemeClr val="bg1"/>
                </a:solidFill>
                <a:latin typeface="思源黑体" panose="020B0500000000000000" pitchFamily="34" charset="-122"/>
                <a:ea typeface="思源黑体" panose="020B0500000000000000" pitchFamily="34" charset="-122"/>
              </a:rPr>
              <a:t>不足</a:t>
            </a:r>
          </a:p>
        </p:txBody>
      </p:sp>
      <p:sp>
        <p:nvSpPr>
          <p:cNvPr id="42" name="TextBox 7"/>
          <p:cNvSpPr txBox="1"/>
          <p:nvPr/>
        </p:nvSpPr>
        <p:spPr>
          <a:xfrm>
            <a:off x="1237944" y="3148379"/>
            <a:ext cx="2673645" cy="1200329"/>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nvGrpSpPr>
          <p:cNvPr id="43" name="组合 42"/>
          <p:cNvGrpSpPr/>
          <p:nvPr/>
        </p:nvGrpSpPr>
        <p:grpSpPr>
          <a:xfrm>
            <a:off x="1240821" y="2446781"/>
            <a:ext cx="4029646" cy="578955"/>
            <a:chOff x="469900" y="1045127"/>
            <a:chExt cx="3299884" cy="474109"/>
          </a:xfrm>
        </p:grpSpPr>
        <p:sp>
          <p:nvSpPr>
            <p:cNvPr id="44" name="TextBox 6"/>
            <p:cNvSpPr txBox="1"/>
            <p:nvPr/>
          </p:nvSpPr>
          <p:spPr>
            <a:xfrm>
              <a:off x="957970" y="1045127"/>
              <a:ext cx="1663456" cy="407779"/>
            </a:xfrm>
            <a:prstGeom prst="rect">
              <a:avLst/>
            </a:prstGeom>
            <a:noFill/>
          </p:spPr>
          <p:txBody>
            <a:bodyPr wrap="none" rtlCol="0">
              <a:spAutoFit/>
            </a:bodyPr>
            <a:lstStyle/>
            <a:p>
              <a:pPr>
                <a:lnSpc>
                  <a:spcPct val="120000"/>
                </a:lnSpc>
              </a:pPr>
              <a:r>
                <a:rPr lang="zh-CN" altLang="en-US" sz="2400" b="1" dirty="0">
                  <a:solidFill>
                    <a:srgbClr val="313D51"/>
                  </a:solidFill>
                  <a:latin typeface="思源黑体" panose="020B0500000000000000" pitchFamily="34" charset="-122"/>
                  <a:ea typeface="思源黑体" panose="020B0500000000000000" pitchFamily="34" charset="-122"/>
                </a:rPr>
                <a:t>点击添加标题</a:t>
              </a:r>
            </a:p>
          </p:txBody>
        </p:sp>
        <p:cxnSp>
          <p:nvCxnSpPr>
            <p:cNvPr id="45" name="直接连接符 44"/>
            <p:cNvCxnSpPr/>
            <p:nvPr/>
          </p:nvCxnSpPr>
          <p:spPr>
            <a:xfrm>
              <a:off x="469900" y="1519236"/>
              <a:ext cx="3299884" cy="0"/>
            </a:xfrm>
            <a:prstGeom prst="line">
              <a:avLst/>
            </a:prstGeom>
            <a:noFill/>
            <a:ln>
              <a:solidFill>
                <a:srgbClr val="414455"/>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46" name="TextBox 10"/>
          <p:cNvSpPr txBox="1"/>
          <p:nvPr/>
        </p:nvSpPr>
        <p:spPr>
          <a:xfrm>
            <a:off x="7779867" y="3014244"/>
            <a:ext cx="2916984" cy="1200329"/>
          </a:xfrm>
          <a:prstGeom prst="rect">
            <a:avLst/>
          </a:prstGeom>
          <a:noFill/>
        </p:spPr>
        <p:txBody>
          <a:bodyPr wrap="square" rtlCol="0">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nvGrpSpPr>
          <p:cNvPr id="47" name="组合 46"/>
          <p:cNvGrpSpPr/>
          <p:nvPr/>
        </p:nvGrpSpPr>
        <p:grpSpPr>
          <a:xfrm>
            <a:off x="6665345" y="4698643"/>
            <a:ext cx="4203563" cy="566770"/>
            <a:chOff x="5257195" y="3064392"/>
            <a:chExt cx="3442305" cy="464127"/>
          </a:xfrm>
        </p:grpSpPr>
        <p:sp>
          <p:nvSpPr>
            <p:cNvPr id="48" name="TextBox 9"/>
            <p:cNvSpPr txBox="1"/>
            <p:nvPr/>
          </p:nvSpPr>
          <p:spPr>
            <a:xfrm>
              <a:off x="6725566" y="3064392"/>
              <a:ext cx="1663456" cy="407776"/>
            </a:xfrm>
            <a:prstGeom prst="rect">
              <a:avLst/>
            </a:prstGeom>
            <a:noFill/>
          </p:spPr>
          <p:txBody>
            <a:bodyPr wrap="none" rtlCol="0">
              <a:spAutoFit/>
            </a:bodyPr>
            <a:lstStyle/>
            <a:p>
              <a:pPr>
                <a:lnSpc>
                  <a:spcPct val="120000"/>
                </a:lnSpc>
              </a:pPr>
              <a:r>
                <a:rPr lang="zh-CN" altLang="en-US" sz="2400" b="1" dirty="0">
                  <a:solidFill>
                    <a:srgbClr val="313D51"/>
                  </a:solidFill>
                  <a:latin typeface="思源黑体" panose="020B0500000000000000" pitchFamily="34" charset="-122"/>
                  <a:ea typeface="思源黑体" panose="020B0500000000000000" pitchFamily="34" charset="-122"/>
                </a:rPr>
                <a:t>点击添加标题</a:t>
              </a:r>
            </a:p>
          </p:txBody>
        </p:sp>
        <p:cxnSp>
          <p:nvCxnSpPr>
            <p:cNvPr id="49" name="直接连接符 48"/>
            <p:cNvCxnSpPr/>
            <p:nvPr/>
          </p:nvCxnSpPr>
          <p:spPr>
            <a:xfrm>
              <a:off x="5257195" y="3528519"/>
              <a:ext cx="3442305" cy="0"/>
            </a:xfrm>
            <a:prstGeom prst="line">
              <a:avLst/>
            </a:prstGeom>
            <a:noFill/>
            <a:ln>
              <a:solidFill>
                <a:srgbClr val="414455"/>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158858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ppt_x"/>
                                          </p:val>
                                        </p:tav>
                                        <p:tav tm="100000">
                                          <p:val>
                                            <p:strVal val="#ppt_x"/>
                                          </p:val>
                                        </p:tav>
                                      </p:tavLst>
                                    </p:anim>
                                    <p:anim calcmode="lin" valueType="num">
                                      <p:cBhvr additive="base">
                                        <p:cTn id="1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ppt_w</p:attrName>
                                        </p:attrNameLst>
                                      </p:cBhvr>
                                      <p:tavLst>
                                        <p:tav tm="0">
                                          <p:val>
                                            <p:fltVal val="0"/>
                                          </p:val>
                                        </p:tav>
                                        <p:tav tm="100000">
                                          <p:val>
                                            <p:strVal val="#ppt_w"/>
                                          </p:val>
                                        </p:tav>
                                      </p:tavLst>
                                    </p:anim>
                                    <p:anim calcmode="lin" valueType="num">
                                      <p:cBhvr>
                                        <p:cTn id="23" dur="500" fill="hold"/>
                                        <p:tgtEl>
                                          <p:spTgt spid="32"/>
                                        </p:tgtEl>
                                        <p:attrNameLst>
                                          <p:attrName>ppt_h</p:attrName>
                                        </p:attrNameLst>
                                      </p:cBhvr>
                                      <p:tavLst>
                                        <p:tav tm="0">
                                          <p:val>
                                            <p:fltVal val="0"/>
                                          </p:val>
                                        </p:tav>
                                        <p:tav tm="100000">
                                          <p:val>
                                            <p:strVal val="#ppt_h"/>
                                          </p:val>
                                        </p:tav>
                                      </p:tavLst>
                                    </p:anim>
                                    <p:animEffect transition="in" filter="fade">
                                      <p:cBhvr>
                                        <p:cTn id="24" dur="500"/>
                                        <p:tgtEl>
                                          <p:spTgt spid="3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p:cTn id="27" dur="500" fill="hold"/>
                                        <p:tgtEl>
                                          <p:spTgt spid="38"/>
                                        </p:tgtEl>
                                        <p:attrNameLst>
                                          <p:attrName>ppt_w</p:attrName>
                                        </p:attrNameLst>
                                      </p:cBhvr>
                                      <p:tavLst>
                                        <p:tav tm="0">
                                          <p:val>
                                            <p:fltVal val="0"/>
                                          </p:val>
                                        </p:tav>
                                        <p:tav tm="100000">
                                          <p:val>
                                            <p:strVal val="#ppt_w"/>
                                          </p:val>
                                        </p:tav>
                                      </p:tavLst>
                                    </p:anim>
                                    <p:anim calcmode="lin" valueType="num">
                                      <p:cBhvr>
                                        <p:cTn id="28" dur="500" fill="hold"/>
                                        <p:tgtEl>
                                          <p:spTgt spid="38"/>
                                        </p:tgtEl>
                                        <p:attrNameLst>
                                          <p:attrName>ppt_h</p:attrName>
                                        </p:attrNameLst>
                                      </p:cBhvr>
                                      <p:tavLst>
                                        <p:tav tm="0">
                                          <p:val>
                                            <p:fltVal val="0"/>
                                          </p:val>
                                        </p:tav>
                                        <p:tav tm="100000">
                                          <p:val>
                                            <p:strVal val="#ppt_h"/>
                                          </p:val>
                                        </p:tav>
                                      </p:tavLst>
                                    </p:anim>
                                    <p:animEffect transition="in" filter="fade">
                                      <p:cBhvr>
                                        <p:cTn id="29" dur="500"/>
                                        <p:tgtEl>
                                          <p:spTgt spid="3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fltVal val="0"/>
                                          </p:val>
                                        </p:tav>
                                        <p:tav tm="100000">
                                          <p:val>
                                            <p:strVal val="#ppt_h"/>
                                          </p:val>
                                        </p:tav>
                                      </p:tavLst>
                                    </p:anim>
                                    <p:animEffect transition="in" filter="fade">
                                      <p:cBhvr>
                                        <p:cTn id="34" dur="500"/>
                                        <p:tgtEl>
                                          <p:spTgt spid="39"/>
                                        </p:tgtEl>
                                      </p:cBhvr>
                                    </p:animEffect>
                                  </p:childTnLst>
                                </p:cTn>
                              </p:par>
                              <p:par>
                                <p:cTn id="35" presetID="2" presetClass="entr" presetSubtype="4"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ppt_x"/>
                                          </p:val>
                                        </p:tav>
                                        <p:tav tm="100000">
                                          <p:val>
                                            <p:strVal val="#ppt_x"/>
                                          </p:val>
                                        </p:tav>
                                      </p:tavLst>
                                    </p:anim>
                                    <p:anim calcmode="lin" valueType="num">
                                      <p:cBhvr additive="base">
                                        <p:cTn id="38" dur="500" fill="hold"/>
                                        <p:tgtEl>
                                          <p:spTgt spid="4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additive="base">
                                        <p:cTn id="41" dur="500" fill="hold"/>
                                        <p:tgtEl>
                                          <p:spTgt spid="43"/>
                                        </p:tgtEl>
                                        <p:attrNameLst>
                                          <p:attrName>ppt_x</p:attrName>
                                        </p:attrNameLst>
                                      </p:cBhvr>
                                      <p:tavLst>
                                        <p:tav tm="0">
                                          <p:val>
                                            <p:strVal val="#ppt_x"/>
                                          </p:val>
                                        </p:tav>
                                        <p:tav tm="100000">
                                          <p:val>
                                            <p:strVal val="#ppt_x"/>
                                          </p:val>
                                        </p:tav>
                                      </p:tavLst>
                                    </p:anim>
                                    <p:anim calcmode="lin" valueType="num">
                                      <p:cBhvr additive="base">
                                        <p:cTn id="42" dur="500" fill="hold"/>
                                        <p:tgtEl>
                                          <p:spTgt spid="4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additive="base">
                                        <p:cTn id="45" dur="500" fill="hold"/>
                                        <p:tgtEl>
                                          <p:spTgt spid="46"/>
                                        </p:tgtEl>
                                        <p:attrNameLst>
                                          <p:attrName>ppt_x</p:attrName>
                                        </p:attrNameLst>
                                      </p:cBhvr>
                                      <p:tavLst>
                                        <p:tav tm="0">
                                          <p:val>
                                            <p:strVal val="#ppt_x"/>
                                          </p:val>
                                        </p:tav>
                                        <p:tav tm="100000">
                                          <p:val>
                                            <p:strVal val="#ppt_x"/>
                                          </p:val>
                                        </p:tav>
                                      </p:tavLst>
                                    </p:anim>
                                    <p:anim calcmode="lin" valueType="num">
                                      <p:cBhvr additive="base">
                                        <p:cTn id="46" dur="500" fill="hold"/>
                                        <p:tgtEl>
                                          <p:spTgt spid="4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500" fill="hold"/>
                                        <p:tgtEl>
                                          <p:spTgt spid="47"/>
                                        </p:tgtEl>
                                        <p:attrNameLst>
                                          <p:attrName>ppt_x</p:attrName>
                                        </p:attrNameLst>
                                      </p:cBhvr>
                                      <p:tavLst>
                                        <p:tav tm="0">
                                          <p:val>
                                            <p:strVal val="#ppt_x"/>
                                          </p:val>
                                        </p:tav>
                                        <p:tav tm="100000">
                                          <p:val>
                                            <p:strVal val="#ppt_x"/>
                                          </p:val>
                                        </p:tav>
                                      </p:tavLst>
                                    </p:anim>
                                    <p:anim calcmode="lin" valueType="num">
                                      <p:cBhvr additive="base">
                                        <p:cTn id="5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2" grpId="0" animBg="1"/>
      <p:bldP spid="38" grpId="0" animBg="1"/>
      <p:bldP spid="39" grpId="0" animBg="1"/>
      <p:bldP spid="42" grpId="0"/>
      <p:bldP spid="4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3051312" y="2443843"/>
            <a:ext cx="1311578"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01</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选题背景及意义</a:t>
            </a:r>
          </a:p>
        </p:txBody>
      </p:sp>
      <p:cxnSp>
        <p:nvCxnSpPr>
          <p:cNvPr id="27" name="直接连接符 26"/>
          <p:cNvCxnSpPr/>
          <p:nvPr/>
        </p:nvCxnSpPr>
        <p:spPr>
          <a:xfrm>
            <a:off x="4552445"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选题背景</a:t>
            </a:r>
          </a:p>
        </p:txBody>
      </p:sp>
      <p:sp>
        <p:nvSpPr>
          <p:cNvPr id="11" name="文本框 9"/>
          <p:cNvSpPr txBox="1"/>
          <p:nvPr/>
        </p:nvSpPr>
        <p:spPr>
          <a:xfrm>
            <a:off x="5034394" y="3792469"/>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研究意义</a:t>
            </a:r>
          </a:p>
        </p:txBody>
      </p:sp>
    </p:spTree>
    <p:extLst>
      <p:ext uri="{BB962C8B-B14F-4D97-AF65-F5344CB8AC3E}">
        <p14:creationId xmlns:p14="http://schemas.microsoft.com/office/powerpoint/2010/main" val="316547858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50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1+#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成绩与思考</a:t>
            </a:r>
          </a:p>
        </p:txBody>
      </p:sp>
      <p:sp>
        <p:nvSpPr>
          <p:cNvPr id="21" name="椭圆 54"/>
          <p:cNvSpPr/>
          <p:nvPr/>
        </p:nvSpPr>
        <p:spPr>
          <a:xfrm>
            <a:off x="3723131" y="2794965"/>
            <a:ext cx="4617000" cy="2392601"/>
          </a:xfrm>
          <a:custGeom>
            <a:avLst/>
            <a:gdLst>
              <a:gd name="connsiteX0" fmla="*/ 0 w 3439659"/>
              <a:gd name="connsiteY0" fmla="*/ 1719830 h 3439659"/>
              <a:gd name="connsiteX1" fmla="*/ 1719830 w 3439659"/>
              <a:gd name="connsiteY1" fmla="*/ 0 h 3439659"/>
              <a:gd name="connsiteX2" fmla="*/ 3439660 w 3439659"/>
              <a:gd name="connsiteY2" fmla="*/ 1719830 h 3439659"/>
              <a:gd name="connsiteX3" fmla="*/ 1719830 w 3439659"/>
              <a:gd name="connsiteY3" fmla="*/ 3439660 h 3439659"/>
              <a:gd name="connsiteX4" fmla="*/ 0 w 3439659"/>
              <a:gd name="connsiteY4" fmla="*/ 1719830 h 3439659"/>
              <a:gd name="connsiteX0" fmla="*/ 0 w 3487467"/>
              <a:gd name="connsiteY0" fmla="*/ 0 h 1719830"/>
              <a:gd name="connsiteX1" fmla="*/ 3439660 w 3487467"/>
              <a:gd name="connsiteY1" fmla="*/ 0 h 1719830"/>
              <a:gd name="connsiteX2" fmla="*/ 1719830 w 3487467"/>
              <a:gd name="connsiteY2" fmla="*/ 1719830 h 1719830"/>
              <a:gd name="connsiteX3" fmla="*/ 0 w 3487467"/>
              <a:gd name="connsiteY3" fmla="*/ 0 h 1719830"/>
              <a:gd name="connsiteX0" fmla="*/ 6132 w 3493599"/>
              <a:gd name="connsiteY0" fmla="*/ 130018 h 1849848"/>
              <a:gd name="connsiteX1" fmla="*/ 3445792 w 3493599"/>
              <a:gd name="connsiteY1" fmla="*/ 130018 h 1849848"/>
              <a:gd name="connsiteX2" fmla="*/ 1725962 w 3493599"/>
              <a:gd name="connsiteY2" fmla="*/ 1849848 h 1849848"/>
              <a:gd name="connsiteX3" fmla="*/ 6132 w 3493599"/>
              <a:gd name="connsiteY3" fmla="*/ 130018 h 1849848"/>
              <a:gd name="connsiteX0" fmla="*/ 6132 w 3493599"/>
              <a:gd name="connsiteY0" fmla="*/ 35412 h 1755242"/>
              <a:gd name="connsiteX1" fmla="*/ 3445792 w 3493599"/>
              <a:gd name="connsiteY1" fmla="*/ 35412 h 1755242"/>
              <a:gd name="connsiteX2" fmla="*/ 1725962 w 3493599"/>
              <a:gd name="connsiteY2" fmla="*/ 1755242 h 1755242"/>
              <a:gd name="connsiteX3" fmla="*/ 6132 w 3493599"/>
              <a:gd name="connsiteY3" fmla="*/ 35412 h 1755242"/>
              <a:gd name="connsiteX0" fmla="*/ 4377 w 3488420"/>
              <a:gd name="connsiteY0" fmla="*/ 11795 h 1772900"/>
              <a:gd name="connsiteX1" fmla="*/ 3450912 w 3488420"/>
              <a:gd name="connsiteY1" fmla="*/ 53046 h 1772900"/>
              <a:gd name="connsiteX2" fmla="*/ 1731082 w 3488420"/>
              <a:gd name="connsiteY2" fmla="*/ 1772876 h 1772900"/>
              <a:gd name="connsiteX3" fmla="*/ 4377 w 3488420"/>
              <a:gd name="connsiteY3" fmla="*/ 11795 h 1772900"/>
              <a:gd name="connsiteX0" fmla="*/ 39013 w 3522446"/>
              <a:gd name="connsiteY0" fmla="*/ 134148 h 1909003"/>
              <a:gd name="connsiteX1" fmla="*/ 3485548 w 3522446"/>
              <a:gd name="connsiteY1" fmla="*/ 175399 h 1909003"/>
              <a:gd name="connsiteX2" fmla="*/ 1738217 w 3522446"/>
              <a:gd name="connsiteY2" fmla="*/ 1908979 h 1909003"/>
              <a:gd name="connsiteX3" fmla="*/ 39013 w 3522446"/>
              <a:gd name="connsiteY3" fmla="*/ 134148 h 1909003"/>
              <a:gd name="connsiteX0" fmla="*/ 55067 w 3553265"/>
              <a:gd name="connsiteY0" fmla="*/ 134148 h 1909002"/>
              <a:gd name="connsiteX1" fmla="*/ 3501602 w 3553265"/>
              <a:gd name="connsiteY1" fmla="*/ 175399 h 1909002"/>
              <a:gd name="connsiteX2" fmla="*/ 1754271 w 3553265"/>
              <a:gd name="connsiteY2" fmla="*/ 1908979 h 1909002"/>
              <a:gd name="connsiteX3" fmla="*/ 55067 w 3553265"/>
              <a:gd name="connsiteY3" fmla="*/ 134148 h 1909002"/>
              <a:gd name="connsiteX0" fmla="*/ 39426 w 3502160"/>
              <a:gd name="connsiteY0" fmla="*/ 134148 h 1909003"/>
              <a:gd name="connsiteX1" fmla="*/ 3465335 w 3502160"/>
              <a:gd name="connsiteY1" fmla="*/ 175399 h 1909003"/>
              <a:gd name="connsiteX2" fmla="*/ 1718004 w 3502160"/>
              <a:gd name="connsiteY2" fmla="*/ 1908979 h 1909003"/>
              <a:gd name="connsiteX3" fmla="*/ 39426 w 3502160"/>
              <a:gd name="connsiteY3" fmla="*/ 134148 h 1909003"/>
              <a:gd name="connsiteX0" fmla="*/ 8999 w 3471733"/>
              <a:gd name="connsiteY0" fmla="*/ 21578 h 1796433"/>
              <a:gd name="connsiteX1" fmla="*/ 3434908 w 3471733"/>
              <a:gd name="connsiteY1" fmla="*/ 62829 h 1796433"/>
              <a:gd name="connsiteX2" fmla="*/ 1687577 w 3471733"/>
              <a:gd name="connsiteY2" fmla="*/ 1796409 h 1796433"/>
              <a:gd name="connsiteX3" fmla="*/ 8999 w 3471733"/>
              <a:gd name="connsiteY3" fmla="*/ 21578 h 1796433"/>
              <a:gd name="connsiteX0" fmla="*/ 39425 w 3502159"/>
              <a:gd name="connsiteY0" fmla="*/ 135675 h 1931154"/>
              <a:gd name="connsiteX1" fmla="*/ 3465334 w 3502159"/>
              <a:gd name="connsiteY1" fmla="*/ 176926 h 1931154"/>
              <a:gd name="connsiteX2" fmla="*/ 1718003 w 3502159"/>
              <a:gd name="connsiteY2" fmla="*/ 1931131 h 1931154"/>
              <a:gd name="connsiteX3" fmla="*/ 39425 w 3502159"/>
              <a:gd name="connsiteY3" fmla="*/ 135675 h 1931154"/>
              <a:gd name="connsiteX0" fmla="*/ 7276 w 3470010"/>
              <a:gd name="connsiteY0" fmla="*/ 26065 h 1821544"/>
              <a:gd name="connsiteX1" fmla="*/ 3433185 w 3470010"/>
              <a:gd name="connsiteY1" fmla="*/ 67316 h 1821544"/>
              <a:gd name="connsiteX2" fmla="*/ 1685854 w 3470010"/>
              <a:gd name="connsiteY2" fmla="*/ 1821521 h 1821544"/>
              <a:gd name="connsiteX3" fmla="*/ 7276 w 3470010"/>
              <a:gd name="connsiteY3" fmla="*/ 26065 h 1821544"/>
              <a:gd name="connsiteX0" fmla="*/ 12669 w 3492943"/>
              <a:gd name="connsiteY0" fmla="*/ 26065 h 1822469"/>
              <a:gd name="connsiteX1" fmla="*/ 3438578 w 3492943"/>
              <a:gd name="connsiteY1" fmla="*/ 67316 h 1822469"/>
              <a:gd name="connsiteX2" fmla="*/ 1691247 w 3492943"/>
              <a:gd name="connsiteY2" fmla="*/ 1821521 h 1822469"/>
              <a:gd name="connsiteX3" fmla="*/ 12669 w 3492943"/>
              <a:gd name="connsiteY3" fmla="*/ 26065 h 1822469"/>
              <a:gd name="connsiteX0" fmla="*/ 48756 w 3529030"/>
              <a:gd name="connsiteY0" fmla="*/ 3139 h 1799516"/>
              <a:gd name="connsiteX1" fmla="*/ 3474665 w 3529030"/>
              <a:gd name="connsiteY1" fmla="*/ 44390 h 1799516"/>
              <a:gd name="connsiteX2" fmla="*/ 1727334 w 3529030"/>
              <a:gd name="connsiteY2" fmla="*/ 1798595 h 1799516"/>
              <a:gd name="connsiteX3" fmla="*/ 48756 w 3529030"/>
              <a:gd name="connsiteY3" fmla="*/ 3139 h 1799516"/>
              <a:gd name="connsiteX0" fmla="*/ 48756 w 3529030"/>
              <a:gd name="connsiteY0" fmla="*/ 5796 h 1802173"/>
              <a:gd name="connsiteX1" fmla="*/ 3474665 w 3529030"/>
              <a:gd name="connsiteY1" fmla="*/ 47047 h 1802173"/>
              <a:gd name="connsiteX2" fmla="*/ 1727334 w 3529030"/>
              <a:gd name="connsiteY2" fmla="*/ 1801252 h 1802173"/>
              <a:gd name="connsiteX3" fmla="*/ 48756 w 3529030"/>
              <a:gd name="connsiteY3" fmla="*/ 5796 h 1802173"/>
              <a:gd name="connsiteX0" fmla="*/ 48756 w 3477652"/>
              <a:gd name="connsiteY0" fmla="*/ 5796 h 1802173"/>
              <a:gd name="connsiteX1" fmla="*/ 3474665 w 3477652"/>
              <a:gd name="connsiteY1" fmla="*/ 47047 h 1802173"/>
              <a:gd name="connsiteX2" fmla="*/ 1727334 w 3477652"/>
              <a:gd name="connsiteY2" fmla="*/ 1801252 h 1802173"/>
              <a:gd name="connsiteX3" fmla="*/ 48756 w 3477652"/>
              <a:gd name="connsiteY3" fmla="*/ 5796 h 1802173"/>
            </a:gdLst>
            <a:ahLst/>
            <a:cxnLst>
              <a:cxn ang="0">
                <a:pos x="connsiteX0" y="connsiteY0"/>
              </a:cxn>
              <a:cxn ang="0">
                <a:pos x="connsiteX1" y="connsiteY1"/>
              </a:cxn>
              <a:cxn ang="0">
                <a:pos x="connsiteX2" y="connsiteY2"/>
              </a:cxn>
              <a:cxn ang="0">
                <a:pos x="connsiteX3" y="connsiteY3"/>
              </a:cxn>
            </a:cxnLst>
            <a:rect l="l" t="t" r="r" b="b"/>
            <a:pathLst>
              <a:path w="3477652" h="1802173">
                <a:moveTo>
                  <a:pt x="48756" y="5796"/>
                </a:moveTo>
                <a:cubicBezTo>
                  <a:pt x="305602" y="15937"/>
                  <a:pt x="3181151" y="-33335"/>
                  <a:pt x="3474665" y="47047"/>
                </a:cubicBezTo>
                <a:cubicBezTo>
                  <a:pt x="3527547" y="271809"/>
                  <a:pt x="2875835" y="1753126"/>
                  <a:pt x="1727334" y="1801252"/>
                </a:cubicBezTo>
                <a:cubicBezTo>
                  <a:pt x="578833" y="1849378"/>
                  <a:pt x="-208090" y="-4345"/>
                  <a:pt x="48756" y="5796"/>
                </a:cubicBezTo>
                <a:close/>
              </a:path>
            </a:pathLst>
          </a:cu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solidFill>
                <a:prstClr val="white"/>
              </a:solidFill>
              <a:latin typeface="思源黑体" panose="020B0500000000000000" pitchFamily="34" charset="-122"/>
              <a:ea typeface="思源黑体" panose="020B0500000000000000" pitchFamily="34" charset="-122"/>
            </a:endParaRPr>
          </a:p>
        </p:txBody>
      </p:sp>
      <p:sp>
        <p:nvSpPr>
          <p:cNvPr id="22" name="TextBox 1"/>
          <p:cNvSpPr txBox="1"/>
          <p:nvPr/>
        </p:nvSpPr>
        <p:spPr>
          <a:xfrm>
            <a:off x="769857" y="2472142"/>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2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r">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cxnSp>
        <p:nvCxnSpPr>
          <p:cNvPr id="35" name="直接连接符 34"/>
          <p:cNvCxnSpPr/>
          <p:nvPr/>
        </p:nvCxnSpPr>
        <p:spPr>
          <a:xfrm flipV="1">
            <a:off x="4012227" y="2789677"/>
            <a:ext cx="1990299" cy="13997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5171021" y="2789678"/>
            <a:ext cx="831504" cy="23624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flipV="1">
            <a:off x="6002530" y="2789711"/>
            <a:ext cx="890263" cy="22797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flipV="1">
            <a:off x="6002526" y="2789677"/>
            <a:ext cx="1945282" cy="13997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3747506" y="3661289"/>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02</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0" name="椭圆 39"/>
          <p:cNvSpPr/>
          <p:nvPr/>
        </p:nvSpPr>
        <p:spPr>
          <a:xfrm>
            <a:off x="4785026" y="4631195"/>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03</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1" name="椭圆 40"/>
          <p:cNvSpPr/>
          <p:nvPr/>
        </p:nvSpPr>
        <p:spPr>
          <a:xfrm>
            <a:off x="6447658" y="4586402"/>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04</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2" name="椭圆 41"/>
          <p:cNvSpPr/>
          <p:nvPr/>
        </p:nvSpPr>
        <p:spPr>
          <a:xfrm>
            <a:off x="7447943" y="3532697"/>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05</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3" name="椭圆 42"/>
          <p:cNvSpPr/>
          <p:nvPr/>
        </p:nvSpPr>
        <p:spPr>
          <a:xfrm>
            <a:off x="7844203" y="2380701"/>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06</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4" name="椭圆 43"/>
          <p:cNvSpPr/>
          <p:nvPr/>
        </p:nvSpPr>
        <p:spPr>
          <a:xfrm>
            <a:off x="3374820" y="2365562"/>
            <a:ext cx="876404" cy="876404"/>
          </a:xfrm>
          <a:prstGeom prst="ellipse">
            <a:avLst/>
          </a:prstGeom>
          <a:solidFill>
            <a:srgbClr val="244C89"/>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dirty="0">
                <a:solidFill>
                  <a:prstClr val="white"/>
                </a:solidFill>
                <a:latin typeface="Impact" panose="020B0806030902050204" pitchFamily="34" charset="0"/>
                <a:ea typeface="思源黑体" panose="020B0500000000000000" pitchFamily="34" charset="-122"/>
              </a:rPr>
              <a:t>01</a:t>
            </a:r>
            <a:endParaRPr lang="zh-CN" altLang="en-US" sz="2000" dirty="0">
              <a:solidFill>
                <a:prstClr val="white"/>
              </a:solidFill>
              <a:latin typeface="Impact" panose="020B0806030902050204" pitchFamily="34" charset="0"/>
              <a:ea typeface="思源黑体" panose="020B0500000000000000" pitchFamily="34" charset="-122"/>
            </a:endParaRPr>
          </a:p>
        </p:txBody>
      </p:sp>
      <p:sp>
        <p:nvSpPr>
          <p:cNvPr id="45" name="TextBox 34"/>
          <p:cNvSpPr txBox="1"/>
          <p:nvPr/>
        </p:nvSpPr>
        <p:spPr>
          <a:xfrm>
            <a:off x="704236" y="2751492"/>
            <a:ext cx="2198819" cy="535531"/>
          </a:xfrm>
          <a:prstGeom prst="rect">
            <a:avLst/>
          </a:prstGeom>
          <a:noFill/>
        </p:spPr>
        <p:txBody>
          <a:bodyPr wrap="square" rtlCol="0">
            <a:spAutoFit/>
          </a:bodyPr>
          <a:lstStyle/>
          <a:p>
            <a:pPr algn="r">
              <a:lnSpc>
                <a:spcPct val="120000"/>
              </a:lnSpc>
              <a:defRPr/>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点击输入简要文字内容，文字内容需概括精炼，不用多余的</a:t>
            </a:r>
          </a:p>
        </p:txBody>
      </p:sp>
      <p:sp>
        <p:nvSpPr>
          <p:cNvPr id="46" name="TextBox 35"/>
          <p:cNvSpPr txBox="1"/>
          <p:nvPr/>
        </p:nvSpPr>
        <p:spPr>
          <a:xfrm>
            <a:off x="1410688" y="3961861"/>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r">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sp>
        <p:nvSpPr>
          <p:cNvPr id="47" name="TextBox 36"/>
          <p:cNvSpPr txBox="1"/>
          <p:nvPr/>
        </p:nvSpPr>
        <p:spPr>
          <a:xfrm>
            <a:off x="1236664" y="4241625"/>
            <a:ext cx="2402821" cy="535531"/>
          </a:xfrm>
          <a:prstGeom prst="rect">
            <a:avLst/>
          </a:prstGeom>
          <a:noFill/>
        </p:spPr>
        <p:txBody>
          <a:bodyPr wrap="square" rtlCol="0">
            <a:spAutoFit/>
          </a:bodyPr>
          <a:lstStyle/>
          <a:p>
            <a:pPr algn="r">
              <a:lnSpc>
                <a:spcPct val="120000"/>
              </a:lnSpc>
              <a:defRPr/>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点击输入简要文字内容，文字内容需概括精炼，不用多余的</a:t>
            </a:r>
          </a:p>
        </p:txBody>
      </p:sp>
      <p:sp>
        <p:nvSpPr>
          <p:cNvPr id="48" name="TextBox 37"/>
          <p:cNvSpPr txBox="1"/>
          <p:nvPr/>
        </p:nvSpPr>
        <p:spPr>
          <a:xfrm>
            <a:off x="2431539" y="5210425"/>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lgn="r">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sp>
        <p:nvSpPr>
          <p:cNvPr id="49" name="TextBox 38"/>
          <p:cNvSpPr txBox="1"/>
          <p:nvPr/>
        </p:nvSpPr>
        <p:spPr>
          <a:xfrm>
            <a:off x="2219029" y="5490189"/>
            <a:ext cx="2346643" cy="535531"/>
          </a:xfrm>
          <a:prstGeom prst="rect">
            <a:avLst/>
          </a:prstGeom>
          <a:noFill/>
        </p:spPr>
        <p:txBody>
          <a:bodyPr wrap="square" rtlCol="0">
            <a:spAutoFit/>
          </a:bodyPr>
          <a:lstStyle/>
          <a:p>
            <a:pPr algn="r">
              <a:lnSpc>
                <a:spcPct val="120000"/>
              </a:lnSpc>
              <a:defRPr/>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点击输入简要文字内容，文字内容需概括精炼，不用多余的</a:t>
            </a:r>
          </a:p>
        </p:txBody>
      </p:sp>
      <p:sp>
        <p:nvSpPr>
          <p:cNvPr id="50" name="TextBox 39"/>
          <p:cNvSpPr txBox="1"/>
          <p:nvPr/>
        </p:nvSpPr>
        <p:spPr>
          <a:xfrm>
            <a:off x="7455550" y="5210425"/>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sp>
        <p:nvSpPr>
          <p:cNvPr id="51" name="TextBox 40"/>
          <p:cNvSpPr txBox="1"/>
          <p:nvPr/>
        </p:nvSpPr>
        <p:spPr>
          <a:xfrm>
            <a:off x="7480447" y="5490189"/>
            <a:ext cx="2414720" cy="535531"/>
          </a:xfrm>
          <a:prstGeom prst="rect">
            <a:avLst/>
          </a:prstGeom>
          <a:noFill/>
        </p:spPr>
        <p:txBody>
          <a:bodyPr wrap="square" rtlCol="0">
            <a:spAutoFit/>
          </a:bodyPr>
          <a:lstStyle/>
          <a:p>
            <a:pPr>
              <a:lnSpc>
                <a:spcPct val="120000"/>
              </a:lnSpc>
              <a:defRPr/>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点击输入简要文字内容，文字内容需概括精炼，不用多余的文字</a:t>
            </a:r>
          </a:p>
        </p:txBody>
      </p:sp>
      <p:sp>
        <p:nvSpPr>
          <p:cNvPr id="52" name="TextBox 41"/>
          <p:cNvSpPr txBox="1"/>
          <p:nvPr/>
        </p:nvSpPr>
        <p:spPr>
          <a:xfrm>
            <a:off x="8487706" y="3961861"/>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sp>
        <p:nvSpPr>
          <p:cNvPr id="53" name="TextBox 42"/>
          <p:cNvSpPr txBox="1"/>
          <p:nvPr/>
        </p:nvSpPr>
        <p:spPr>
          <a:xfrm>
            <a:off x="8485710" y="4241625"/>
            <a:ext cx="2414720" cy="535531"/>
          </a:xfrm>
          <a:prstGeom prst="rect">
            <a:avLst/>
          </a:prstGeom>
          <a:noFill/>
        </p:spPr>
        <p:txBody>
          <a:bodyPr wrap="square" rtlCol="0">
            <a:spAutoFit/>
          </a:bodyPr>
          <a:lstStyle/>
          <a:p>
            <a:pPr>
              <a:lnSpc>
                <a:spcPct val="120000"/>
              </a:lnSpc>
              <a:defRPr/>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点击输入简要文字内文字内容需概括精炼，不用多余的文字修饰。</a:t>
            </a:r>
          </a:p>
        </p:txBody>
      </p:sp>
      <p:sp>
        <p:nvSpPr>
          <p:cNvPr id="54" name="TextBox 43"/>
          <p:cNvSpPr txBox="1"/>
          <p:nvPr/>
        </p:nvSpPr>
        <p:spPr>
          <a:xfrm>
            <a:off x="9095654" y="2472142"/>
            <a:ext cx="2150744" cy="3823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19989" tIns="0" rIns="119989" bIns="0" rtlCol="0" anchor="t">
            <a:noAutofit/>
          </a:bodyPr>
          <a:lstStyle>
            <a:defPPr>
              <a:defRPr lang="zh-CN"/>
            </a:defPPr>
            <a:lvl1pPr marL="285750" indent="-285750">
              <a:lnSpc>
                <a:spcPct val="120000"/>
              </a:lnSpc>
              <a:buClr>
                <a:schemeClr val="accent1"/>
              </a:buClr>
              <a:buFont typeface="Wingdings" panose="05000000000000000000" pitchFamily="2" charset="2"/>
              <a:buChar char="n"/>
              <a:defRPr sz="1400" b="1">
                <a:solidFill>
                  <a:schemeClr val="bg1">
                    <a:lumMod val="50000"/>
                  </a:schemeClr>
                </a:solidFill>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Clr>
                <a:srgbClr val="0B2C4F"/>
              </a:buClr>
              <a:buNone/>
            </a:pPr>
            <a:r>
              <a:rPr lang="zh-CN" altLang="en-US" sz="1800" dirty="0">
                <a:solidFill>
                  <a:srgbClr val="313D51"/>
                </a:solidFill>
                <a:latin typeface="思源黑体" panose="020B0500000000000000" pitchFamily="34" charset="-122"/>
                <a:ea typeface="思源黑体" panose="020B0500000000000000" pitchFamily="34" charset="-122"/>
              </a:rPr>
              <a:t>点击输入标题</a:t>
            </a:r>
          </a:p>
        </p:txBody>
      </p:sp>
      <p:sp>
        <p:nvSpPr>
          <p:cNvPr id="55" name="TextBox 44"/>
          <p:cNvSpPr txBox="1"/>
          <p:nvPr/>
        </p:nvSpPr>
        <p:spPr>
          <a:xfrm>
            <a:off x="9093658" y="2752322"/>
            <a:ext cx="2414720" cy="535531"/>
          </a:xfrm>
          <a:prstGeom prst="rect">
            <a:avLst/>
          </a:prstGeom>
          <a:noFill/>
        </p:spPr>
        <p:txBody>
          <a:bodyPr wrap="square" rtlCol="0">
            <a:spAutoFit/>
          </a:bodyPr>
          <a:lstStyle/>
          <a:p>
            <a:pPr>
              <a:lnSpc>
                <a:spcPct val="120000"/>
              </a:lnSpc>
              <a:defRPr/>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点击输入简要文字内容，文字内容需概括精炼多余的文字修饰。</a:t>
            </a:r>
          </a:p>
        </p:txBody>
      </p:sp>
      <p:grpSp>
        <p:nvGrpSpPr>
          <p:cNvPr id="56" name="组合 55"/>
          <p:cNvGrpSpPr/>
          <p:nvPr/>
        </p:nvGrpSpPr>
        <p:grpSpPr>
          <a:xfrm>
            <a:off x="5046640" y="1808940"/>
            <a:ext cx="1911773" cy="1911773"/>
            <a:chOff x="3832951" y="1054702"/>
            <a:chExt cx="1440000" cy="1440000"/>
          </a:xfrm>
          <a:solidFill>
            <a:srgbClr val="244C89"/>
          </a:solidFill>
        </p:grpSpPr>
        <p:sp>
          <p:nvSpPr>
            <p:cNvPr id="57" name="椭圆 56"/>
            <p:cNvSpPr/>
            <p:nvPr/>
          </p:nvSpPr>
          <p:spPr>
            <a:xfrm>
              <a:off x="3832951" y="1054702"/>
              <a:ext cx="1440000" cy="1440000"/>
            </a:xfrm>
            <a:prstGeom prst="ellipse">
              <a:avLst/>
            </a:prstGeom>
            <a:gr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pPr>
              <a:endParaRPr lang="zh-CN" altLang="en-US" sz="1400">
                <a:latin typeface="Impact" panose="020B0806030902050204" pitchFamily="34" charset="0"/>
              </a:endParaRPr>
            </a:p>
          </p:txBody>
        </p:sp>
        <p:sp>
          <p:nvSpPr>
            <p:cNvPr id="58" name="TextBox 21"/>
            <p:cNvSpPr txBox="1"/>
            <p:nvPr/>
          </p:nvSpPr>
          <p:spPr>
            <a:xfrm>
              <a:off x="4204138" y="1420759"/>
              <a:ext cx="697627" cy="707886"/>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defPPr>
              <a:lvl1pPr algn="ctr">
                <a:defRPr sz="1400">
                  <a:solidFill>
                    <a:schemeClr val="lt1"/>
                  </a:solidFill>
                  <a:latin typeface="Impact" panose="020B080603090205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20000"/>
                </a:lnSpc>
              </a:pPr>
              <a:r>
                <a:rPr lang="zh-CN" altLang="en-US" sz="2800" b="1" dirty="0">
                  <a:latin typeface="思源黑体" panose="020B0500000000000000" pitchFamily="34" charset="-122"/>
                  <a:ea typeface="思源黑体" panose="020B0500000000000000" pitchFamily="34" charset="-122"/>
                </a:rPr>
                <a:t>成绩</a:t>
              </a:r>
              <a:endParaRPr lang="en-US" altLang="zh-CN" sz="2800" b="1" dirty="0">
                <a:latin typeface="思源黑体" panose="020B0500000000000000" pitchFamily="34" charset="-122"/>
                <a:ea typeface="思源黑体" panose="020B0500000000000000" pitchFamily="34" charset="-122"/>
              </a:endParaRPr>
            </a:p>
            <a:p>
              <a:pPr>
                <a:lnSpc>
                  <a:spcPct val="120000"/>
                </a:lnSpc>
              </a:pPr>
              <a:r>
                <a:rPr lang="zh-CN" altLang="en-US" sz="2800" b="1" dirty="0">
                  <a:latin typeface="思源黑体" panose="020B0500000000000000" pitchFamily="34" charset="-122"/>
                  <a:ea typeface="思源黑体" panose="020B0500000000000000" pitchFamily="34" charset="-122"/>
                </a:rPr>
                <a:t>思考</a:t>
              </a:r>
            </a:p>
          </p:txBody>
        </p:sp>
      </p:grpSp>
    </p:spTree>
    <p:extLst>
      <p:ext uri="{BB962C8B-B14F-4D97-AF65-F5344CB8AC3E}">
        <p14:creationId xmlns:p14="http://schemas.microsoft.com/office/powerpoint/2010/main" val="16386889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additive="base">
                                        <p:cTn id="23" dur="500" fill="hold"/>
                                        <p:tgtEl>
                                          <p:spTgt spid="37"/>
                                        </p:tgtEl>
                                        <p:attrNameLst>
                                          <p:attrName>ppt_x</p:attrName>
                                        </p:attrNameLst>
                                      </p:cBhvr>
                                      <p:tavLst>
                                        <p:tav tm="0">
                                          <p:val>
                                            <p:strVal val="#ppt_x"/>
                                          </p:val>
                                        </p:tav>
                                        <p:tav tm="100000">
                                          <p:val>
                                            <p:strVal val="#ppt_x"/>
                                          </p:val>
                                        </p:tav>
                                      </p:tavLst>
                                    </p:anim>
                                    <p:anim calcmode="lin" valueType="num">
                                      <p:cBhvr additive="base">
                                        <p:cTn id="24" dur="500" fill="hold"/>
                                        <p:tgtEl>
                                          <p:spTgt spid="3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 calcmode="lin" valueType="num">
                                      <p:cBhvr additive="base">
                                        <p:cTn id="35" dur="500" fill="hold"/>
                                        <p:tgtEl>
                                          <p:spTgt spid="40"/>
                                        </p:tgtEl>
                                        <p:attrNameLst>
                                          <p:attrName>ppt_x</p:attrName>
                                        </p:attrNameLst>
                                      </p:cBhvr>
                                      <p:tavLst>
                                        <p:tav tm="0">
                                          <p:val>
                                            <p:strVal val="#ppt_x"/>
                                          </p:val>
                                        </p:tav>
                                        <p:tav tm="100000">
                                          <p:val>
                                            <p:strVal val="#ppt_x"/>
                                          </p:val>
                                        </p:tav>
                                      </p:tavLst>
                                    </p:anim>
                                    <p:anim calcmode="lin" valueType="num">
                                      <p:cBhvr additive="base">
                                        <p:cTn id="36" dur="500" fill="hold"/>
                                        <p:tgtEl>
                                          <p:spTgt spid="4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 calcmode="lin" valueType="num">
                                      <p:cBhvr additive="base">
                                        <p:cTn id="39" dur="500" fill="hold"/>
                                        <p:tgtEl>
                                          <p:spTgt spid="41"/>
                                        </p:tgtEl>
                                        <p:attrNameLst>
                                          <p:attrName>ppt_x</p:attrName>
                                        </p:attrNameLst>
                                      </p:cBhvr>
                                      <p:tavLst>
                                        <p:tav tm="0">
                                          <p:val>
                                            <p:strVal val="#ppt_x"/>
                                          </p:val>
                                        </p:tav>
                                        <p:tav tm="100000">
                                          <p:val>
                                            <p:strVal val="#ppt_x"/>
                                          </p:val>
                                        </p:tav>
                                      </p:tavLst>
                                    </p:anim>
                                    <p:anim calcmode="lin" valueType="num">
                                      <p:cBhvr additive="base">
                                        <p:cTn id="40" dur="500" fill="hold"/>
                                        <p:tgtEl>
                                          <p:spTgt spid="4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ppt_x"/>
                                          </p:val>
                                        </p:tav>
                                        <p:tav tm="100000">
                                          <p:val>
                                            <p:strVal val="#ppt_x"/>
                                          </p:val>
                                        </p:tav>
                                      </p:tavLst>
                                    </p:anim>
                                    <p:anim calcmode="lin" valueType="num">
                                      <p:cBhvr additive="base">
                                        <p:cTn id="48" dur="500" fill="hold"/>
                                        <p:tgtEl>
                                          <p:spTgt spid="4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additive="base">
                                        <p:cTn id="51" dur="500" fill="hold"/>
                                        <p:tgtEl>
                                          <p:spTgt spid="44"/>
                                        </p:tgtEl>
                                        <p:attrNameLst>
                                          <p:attrName>ppt_x</p:attrName>
                                        </p:attrNameLst>
                                      </p:cBhvr>
                                      <p:tavLst>
                                        <p:tav tm="0">
                                          <p:val>
                                            <p:strVal val="#ppt_x"/>
                                          </p:val>
                                        </p:tav>
                                        <p:tav tm="100000">
                                          <p:val>
                                            <p:strVal val="#ppt_x"/>
                                          </p:val>
                                        </p:tav>
                                      </p:tavLst>
                                    </p:anim>
                                    <p:anim calcmode="lin" valueType="num">
                                      <p:cBhvr additive="base">
                                        <p:cTn id="52" dur="500" fill="hold"/>
                                        <p:tgtEl>
                                          <p:spTgt spid="4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ppt_x"/>
                                          </p:val>
                                        </p:tav>
                                        <p:tav tm="100000">
                                          <p:val>
                                            <p:strVal val="#ppt_x"/>
                                          </p:val>
                                        </p:tav>
                                      </p:tavLst>
                                    </p:anim>
                                    <p:anim calcmode="lin" valueType="num">
                                      <p:cBhvr additive="base">
                                        <p:cTn id="64" dur="500" fill="hold"/>
                                        <p:tgtEl>
                                          <p:spTgt spid="4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 calcmode="lin" valueType="num">
                                      <p:cBhvr additive="base">
                                        <p:cTn id="67" dur="500" fill="hold"/>
                                        <p:tgtEl>
                                          <p:spTgt spid="48"/>
                                        </p:tgtEl>
                                        <p:attrNameLst>
                                          <p:attrName>ppt_x</p:attrName>
                                        </p:attrNameLst>
                                      </p:cBhvr>
                                      <p:tavLst>
                                        <p:tav tm="0">
                                          <p:val>
                                            <p:strVal val="#ppt_x"/>
                                          </p:val>
                                        </p:tav>
                                        <p:tav tm="100000">
                                          <p:val>
                                            <p:strVal val="#ppt_x"/>
                                          </p:val>
                                        </p:tav>
                                      </p:tavLst>
                                    </p:anim>
                                    <p:anim calcmode="lin" valueType="num">
                                      <p:cBhvr additive="base">
                                        <p:cTn id="68" dur="500" fill="hold"/>
                                        <p:tgtEl>
                                          <p:spTgt spid="4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anim calcmode="lin" valueType="num">
                                      <p:cBhvr additive="base">
                                        <p:cTn id="71" dur="500" fill="hold"/>
                                        <p:tgtEl>
                                          <p:spTgt spid="49"/>
                                        </p:tgtEl>
                                        <p:attrNameLst>
                                          <p:attrName>ppt_x</p:attrName>
                                        </p:attrNameLst>
                                      </p:cBhvr>
                                      <p:tavLst>
                                        <p:tav tm="0">
                                          <p:val>
                                            <p:strVal val="#ppt_x"/>
                                          </p:val>
                                        </p:tav>
                                        <p:tav tm="100000">
                                          <p:val>
                                            <p:strVal val="#ppt_x"/>
                                          </p:val>
                                        </p:tav>
                                      </p:tavLst>
                                    </p:anim>
                                    <p:anim calcmode="lin" valueType="num">
                                      <p:cBhvr additive="base">
                                        <p:cTn id="72" dur="500" fill="hold"/>
                                        <p:tgtEl>
                                          <p:spTgt spid="4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anim calcmode="lin" valueType="num">
                                      <p:cBhvr additive="base">
                                        <p:cTn id="75" dur="500" fill="hold"/>
                                        <p:tgtEl>
                                          <p:spTgt spid="50"/>
                                        </p:tgtEl>
                                        <p:attrNameLst>
                                          <p:attrName>ppt_x</p:attrName>
                                        </p:attrNameLst>
                                      </p:cBhvr>
                                      <p:tavLst>
                                        <p:tav tm="0">
                                          <p:val>
                                            <p:strVal val="#ppt_x"/>
                                          </p:val>
                                        </p:tav>
                                        <p:tav tm="100000">
                                          <p:val>
                                            <p:strVal val="#ppt_x"/>
                                          </p:val>
                                        </p:tav>
                                      </p:tavLst>
                                    </p:anim>
                                    <p:anim calcmode="lin" valueType="num">
                                      <p:cBhvr additive="base">
                                        <p:cTn id="76" dur="500" fill="hold"/>
                                        <p:tgtEl>
                                          <p:spTgt spid="5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anim calcmode="lin" valueType="num">
                                      <p:cBhvr additive="base">
                                        <p:cTn id="79" dur="500" fill="hold"/>
                                        <p:tgtEl>
                                          <p:spTgt spid="51"/>
                                        </p:tgtEl>
                                        <p:attrNameLst>
                                          <p:attrName>ppt_x</p:attrName>
                                        </p:attrNameLst>
                                      </p:cBhvr>
                                      <p:tavLst>
                                        <p:tav tm="0">
                                          <p:val>
                                            <p:strVal val="#ppt_x"/>
                                          </p:val>
                                        </p:tav>
                                        <p:tav tm="100000">
                                          <p:val>
                                            <p:strVal val="#ppt_x"/>
                                          </p:val>
                                        </p:tav>
                                      </p:tavLst>
                                    </p:anim>
                                    <p:anim calcmode="lin" valueType="num">
                                      <p:cBhvr additive="base">
                                        <p:cTn id="80" dur="500" fill="hold"/>
                                        <p:tgtEl>
                                          <p:spTgt spid="5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additive="base">
                                        <p:cTn id="83" dur="500" fill="hold"/>
                                        <p:tgtEl>
                                          <p:spTgt spid="52"/>
                                        </p:tgtEl>
                                        <p:attrNameLst>
                                          <p:attrName>ppt_x</p:attrName>
                                        </p:attrNameLst>
                                      </p:cBhvr>
                                      <p:tavLst>
                                        <p:tav tm="0">
                                          <p:val>
                                            <p:strVal val="#ppt_x"/>
                                          </p:val>
                                        </p:tav>
                                        <p:tav tm="100000">
                                          <p:val>
                                            <p:strVal val="#ppt_x"/>
                                          </p:val>
                                        </p:tav>
                                      </p:tavLst>
                                    </p:anim>
                                    <p:anim calcmode="lin" valueType="num">
                                      <p:cBhvr additive="base">
                                        <p:cTn id="84" dur="500" fill="hold"/>
                                        <p:tgtEl>
                                          <p:spTgt spid="5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 calcmode="lin" valueType="num">
                                      <p:cBhvr additive="base">
                                        <p:cTn id="91" dur="500" fill="hold"/>
                                        <p:tgtEl>
                                          <p:spTgt spid="54"/>
                                        </p:tgtEl>
                                        <p:attrNameLst>
                                          <p:attrName>ppt_x</p:attrName>
                                        </p:attrNameLst>
                                      </p:cBhvr>
                                      <p:tavLst>
                                        <p:tav tm="0">
                                          <p:val>
                                            <p:strVal val="#ppt_x"/>
                                          </p:val>
                                        </p:tav>
                                        <p:tav tm="100000">
                                          <p:val>
                                            <p:strVal val="#ppt_x"/>
                                          </p:val>
                                        </p:tav>
                                      </p:tavLst>
                                    </p:anim>
                                    <p:anim calcmode="lin" valueType="num">
                                      <p:cBhvr additive="base">
                                        <p:cTn id="92" dur="500" fill="hold"/>
                                        <p:tgtEl>
                                          <p:spTgt spid="5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anim calcmode="lin" valueType="num">
                                      <p:cBhvr additive="base">
                                        <p:cTn id="95" dur="500" fill="hold"/>
                                        <p:tgtEl>
                                          <p:spTgt spid="55"/>
                                        </p:tgtEl>
                                        <p:attrNameLst>
                                          <p:attrName>ppt_x</p:attrName>
                                        </p:attrNameLst>
                                      </p:cBhvr>
                                      <p:tavLst>
                                        <p:tav tm="0">
                                          <p:val>
                                            <p:strVal val="#ppt_x"/>
                                          </p:val>
                                        </p:tav>
                                        <p:tav tm="100000">
                                          <p:val>
                                            <p:strVal val="#ppt_x"/>
                                          </p:val>
                                        </p:tav>
                                      </p:tavLst>
                                    </p:anim>
                                    <p:anim calcmode="lin" valueType="num">
                                      <p:cBhvr additive="base">
                                        <p:cTn id="96" dur="500" fill="hold"/>
                                        <p:tgtEl>
                                          <p:spTgt spid="55"/>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56"/>
                                        </p:tgtEl>
                                        <p:attrNameLst>
                                          <p:attrName>style.visibility</p:attrName>
                                        </p:attrNameLst>
                                      </p:cBhvr>
                                      <p:to>
                                        <p:strVal val="visible"/>
                                      </p:to>
                                    </p:set>
                                    <p:anim calcmode="lin" valueType="num">
                                      <p:cBhvr additive="base">
                                        <p:cTn id="99" dur="500" fill="hold"/>
                                        <p:tgtEl>
                                          <p:spTgt spid="56"/>
                                        </p:tgtEl>
                                        <p:attrNameLst>
                                          <p:attrName>ppt_x</p:attrName>
                                        </p:attrNameLst>
                                      </p:cBhvr>
                                      <p:tavLst>
                                        <p:tav tm="0">
                                          <p:val>
                                            <p:strVal val="#ppt_x"/>
                                          </p:val>
                                        </p:tav>
                                        <p:tav tm="100000">
                                          <p:val>
                                            <p:strVal val="#ppt_x"/>
                                          </p:val>
                                        </p:tav>
                                      </p:tavLst>
                                    </p:anim>
                                    <p:anim calcmode="lin" valueType="num">
                                      <p:cBhvr additive="base">
                                        <p:cTn id="100"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39" grpId="0" animBg="1"/>
      <p:bldP spid="40" grpId="0" animBg="1"/>
      <p:bldP spid="41" grpId="0" animBg="1"/>
      <p:bldP spid="42" grpId="0" animBg="1"/>
      <p:bldP spid="43" grpId="0" animBg="1"/>
      <p:bldP spid="44" grpId="0" animBg="1"/>
      <p:bldP spid="45" grpId="0"/>
      <p:bldP spid="46" grpId="0"/>
      <p:bldP spid="47" grpId="0"/>
      <p:bldP spid="48" grpId="0"/>
      <p:bldP spid="49" grpId="0"/>
      <p:bldP spid="50" grpId="0"/>
      <p:bldP spid="51" grpId="0"/>
      <p:bldP spid="52" grpId="0"/>
      <p:bldP spid="53" grpId="0"/>
      <p:bldP spid="54" grpId="0"/>
      <p:bldP spid="5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99192" y="740717"/>
            <a:ext cx="3908878" cy="456129"/>
          </a:xfrm>
        </p:spPr>
        <p:txBody>
          <a:bodyPr/>
          <a:lstStyle/>
          <a:p>
            <a:pPr>
              <a:lnSpc>
                <a:spcPct val="120000"/>
              </a:lnSpc>
            </a:pPr>
            <a:r>
              <a:rPr lang="zh-CN" altLang="en-US" dirty="0"/>
              <a:t>参考文献</a:t>
            </a:r>
          </a:p>
        </p:txBody>
      </p:sp>
      <p:sp>
        <p:nvSpPr>
          <p:cNvPr id="18" name="Oval 34"/>
          <p:cNvSpPr/>
          <p:nvPr/>
        </p:nvSpPr>
        <p:spPr>
          <a:xfrm>
            <a:off x="4033647" y="203894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01</a:t>
            </a:r>
          </a:p>
        </p:txBody>
      </p:sp>
      <p:grpSp>
        <p:nvGrpSpPr>
          <p:cNvPr id="19" name="Group 7"/>
          <p:cNvGrpSpPr/>
          <p:nvPr/>
        </p:nvGrpSpPr>
        <p:grpSpPr>
          <a:xfrm>
            <a:off x="5953030" y="2159461"/>
            <a:ext cx="5501465" cy="236731"/>
            <a:chOff x="-1375411" y="1708939"/>
            <a:chExt cx="5580357" cy="236731"/>
          </a:xfrm>
        </p:grpSpPr>
        <p:sp>
          <p:nvSpPr>
            <p:cNvPr id="20" name="TextBox 53"/>
            <p:cNvSpPr txBox="1"/>
            <p:nvPr/>
          </p:nvSpPr>
          <p:spPr>
            <a:xfrm>
              <a:off x="-1375411" y="1708939"/>
              <a:ext cx="2367442" cy="236731"/>
            </a:xfrm>
            <a:prstGeom prst="rect">
              <a:avLst/>
            </a:prstGeom>
            <a:noFill/>
          </p:spPr>
          <p:txBody>
            <a:bodyPr wrap="none" lIns="0" tIns="0" rIns="0" bIns="0" rtlCol="0">
              <a:spAutoFit/>
            </a:bodyPr>
            <a:lstStyle/>
            <a:p>
              <a:pPr>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22" name="Rectangle 54"/>
            <p:cNvSpPr/>
            <p:nvPr/>
          </p:nvSpPr>
          <p:spPr>
            <a:xfrm>
              <a:off x="1293320" y="1739717"/>
              <a:ext cx="2911626" cy="202941"/>
            </a:xfrm>
            <a:prstGeom prst="rect">
              <a:avLst/>
            </a:prstGeom>
          </p:spPr>
          <p:txBody>
            <a:bodyPr wrap="square" lIns="0" tIns="0" rIns="0" bIns="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28" name="Oval 34"/>
          <p:cNvSpPr/>
          <p:nvPr/>
        </p:nvSpPr>
        <p:spPr>
          <a:xfrm>
            <a:off x="4419410" y="2639019"/>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02</a:t>
            </a:r>
          </a:p>
        </p:txBody>
      </p:sp>
      <p:grpSp>
        <p:nvGrpSpPr>
          <p:cNvPr id="29" name="Group 7"/>
          <p:cNvGrpSpPr/>
          <p:nvPr/>
        </p:nvGrpSpPr>
        <p:grpSpPr>
          <a:xfrm>
            <a:off x="5953029" y="2759536"/>
            <a:ext cx="5501466" cy="236731"/>
            <a:chOff x="-1375410" y="1708939"/>
            <a:chExt cx="5580357" cy="236731"/>
          </a:xfrm>
        </p:grpSpPr>
        <p:sp>
          <p:nvSpPr>
            <p:cNvPr id="30"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1" name="Rectangle 54"/>
            <p:cNvSpPr/>
            <p:nvPr/>
          </p:nvSpPr>
          <p:spPr>
            <a:xfrm>
              <a:off x="1293321" y="1739717"/>
              <a:ext cx="2911626" cy="202941"/>
            </a:xfrm>
            <a:prstGeom prst="rect">
              <a:avLst/>
            </a:prstGeom>
          </p:spPr>
          <p:txBody>
            <a:bodyPr wrap="square" lIns="0" tIns="0" rIns="0" bIns="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32" name="Oval 34"/>
          <p:cNvSpPr/>
          <p:nvPr/>
        </p:nvSpPr>
        <p:spPr>
          <a:xfrm>
            <a:off x="4581335" y="3343869"/>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03</a:t>
            </a:r>
          </a:p>
        </p:txBody>
      </p:sp>
      <p:grpSp>
        <p:nvGrpSpPr>
          <p:cNvPr id="33" name="Group 7"/>
          <p:cNvGrpSpPr/>
          <p:nvPr/>
        </p:nvGrpSpPr>
        <p:grpSpPr>
          <a:xfrm>
            <a:off x="5953029" y="3464386"/>
            <a:ext cx="5501466" cy="236731"/>
            <a:chOff x="-1375410" y="1708939"/>
            <a:chExt cx="5580356" cy="236731"/>
          </a:xfrm>
        </p:grpSpPr>
        <p:sp>
          <p:nvSpPr>
            <p:cNvPr id="34"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7" name="Rectangle 54"/>
            <p:cNvSpPr/>
            <p:nvPr/>
          </p:nvSpPr>
          <p:spPr>
            <a:xfrm>
              <a:off x="1293320" y="1739717"/>
              <a:ext cx="2911626" cy="202941"/>
            </a:xfrm>
            <a:prstGeom prst="rect">
              <a:avLst/>
            </a:prstGeom>
          </p:spPr>
          <p:txBody>
            <a:bodyPr wrap="square" lIns="0" tIns="0" rIns="0" bIns="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38" name="Oval 34"/>
          <p:cNvSpPr/>
          <p:nvPr/>
        </p:nvSpPr>
        <p:spPr>
          <a:xfrm>
            <a:off x="4581335" y="405824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04</a:t>
            </a:r>
          </a:p>
        </p:txBody>
      </p:sp>
      <p:grpSp>
        <p:nvGrpSpPr>
          <p:cNvPr id="39" name="Group 7"/>
          <p:cNvGrpSpPr/>
          <p:nvPr/>
        </p:nvGrpSpPr>
        <p:grpSpPr>
          <a:xfrm>
            <a:off x="5953029" y="4178761"/>
            <a:ext cx="5501465" cy="236731"/>
            <a:chOff x="-1375410" y="1708939"/>
            <a:chExt cx="5580356" cy="236731"/>
          </a:xfrm>
        </p:grpSpPr>
        <p:sp>
          <p:nvSpPr>
            <p:cNvPr id="40"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1" name="Rectangle 54"/>
            <p:cNvSpPr/>
            <p:nvPr/>
          </p:nvSpPr>
          <p:spPr>
            <a:xfrm>
              <a:off x="1293321" y="1739717"/>
              <a:ext cx="2911625" cy="202941"/>
            </a:xfrm>
            <a:prstGeom prst="rect">
              <a:avLst/>
            </a:prstGeom>
          </p:spPr>
          <p:txBody>
            <a:bodyPr wrap="square" lIns="0" tIns="0" rIns="0" bIns="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42" name="Oval 34"/>
          <p:cNvSpPr/>
          <p:nvPr/>
        </p:nvSpPr>
        <p:spPr>
          <a:xfrm>
            <a:off x="4419410" y="476309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05</a:t>
            </a:r>
          </a:p>
        </p:txBody>
      </p:sp>
      <p:grpSp>
        <p:nvGrpSpPr>
          <p:cNvPr id="43" name="Group 7"/>
          <p:cNvGrpSpPr/>
          <p:nvPr/>
        </p:nvGrpSpPr>
        <p:grpSpPr>
          <a:xfrm>
            <a:off x="5953029" y="4883611"/>
            <a:ext cx="5501465" cy="236731"/>
            <a:chOff x="-1375410" y="1708939"/>
            <a:chExt cx="5580356" cy="236731"/>
          </a:xfrm>
        </p:grpSpPr>
        <p:sp>
          <p:nvSpPr>
            <p:cNvPr id="44"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5" name="Rectangle 54"/>
            <p:cNvSpPr/>
            <p:nvPr/>
          </p:nvSpPr>
          <p:spPr>
            <a:xfrm>
              <a:off x="1293320" y="1739717"/>
              <a:ext cx="2911626" cy="202941"/>
            </a:xfrm>
            <a:prstGeom prst="rect">
              <a:avLst/>
            </a:prstGeom>
          </p:spPr>
          <p:txBody>
            <a:bodyPr wrap="square" lIns="0" tIns="0" rIns="0" bIns="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46" name="Oval 34"/>
          <p:cNvSpPr/>
          <p:nvPr/>
        </p:nvSpPr>
        <p:spPr>
          <a:xfrm>
            <a:off x="4033647" y="5353644"/>
            <a:ext cx="518034" cy="518032"/>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dirty="0">
                <a:latin typeface="思源黑体" panose="020B0500000000000000" pitchFamily="34" charset="-122"/>
                <a:ea typeface="思源黑体" panose="020B0500000000000000" pitchFamily="34" charset="-122"/>
              </a:rPr>
              <a:t>06</a:t>
            </a:r>
          </a:p>
        </p:txBody>
      </p:sp>
      <p:grpSp>
        <p:nvGrpSpPr>
          <p:cNvPr id="47" name="Group 7"/>
          <p:cNvGrpSpPr/>
          <p:nvPr/>
        </p:nvGrpSpPr>
        <p:grpSpPr>
          <a:xfrm>
            <a:off x="5953029" y="5474161"/>
            <a:ext cx="5501464" cy="236731"/>
            <a:chOff x="-1375410" y="1708939"/>
            <a:chExt cx="5580354" cy="236731"/>
          </a:xfrm>
        </p:grpSpPr>
        <p:sp>
          <p:nvSpPr>
            <p:cNvPr id="48" name="TextBox 53"/>
            <p:cNvSpPr txBox="1"/>
            <p:nvPr/>
          </p:nvSpPr>
          <p:spPr>
            <a:xfrm>
              <a:off x="-1375410" y="1708939"/>
              <a:ext cx="2367441" cy="236731"/>
            </a:xfrm>
            <a:prstGeom prst="rect">
              <a:avLst/>
            </a:prstGeom>
            <a:noFill/>
          </p:spPr>
          <p:txBody>
            <a:bodyPr wrap="none" lIns="0" tIns="0" rIns="0" bIns="0" rtlCol="0">
              <a:spAutoFit/>
            </a:bodyPr>
            <a:lstStyle/>
            <a:p>
              <a:pPr>
                <a:lnSpc>
                  <a:spcPct val="120000"/>
                </a:lnSpc>
              </a:pP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具体参考文献名称</a:t>
              </a:r>
              <a:r>
                <a:rPr lang="en-US" altLang="zh-CN" sz="14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400" dirty="0">
                  <a:solidFill>
                    <a:schemeClr val="tx1">
                      <a:lumMod val="65000"/>
                      <a:lumOff val="35000"/>
                    </a:schemeClr>
                  </a:solidFill>
                  <a:latin typeface="思源黑体" panose="020B0500000000000000" pitchFamily="34" charset="-122"/>
                  <a:ea typeface="思源黑体" panose="020B0500000000000000" pitchFamily="34" charset="-122"/>
                </a:rPr>
                <a:t>某作者</a:t>
              </a:r>
              <a:endParaRPr lang="en-GB" sz="14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9" name="Rectangle 54"/>
            <p:cNvSpPr/>
            <p:nvPr/>
          </p:nvSpPr>
          <p:spPr>
            <a:xfrm>
              <a:off x="1293319" y="1739717"/>
              <a:ext cx="2911625" cy="202941"/>
            </a:xfrm>
            <a:prstGeom prst="rect">
              <a:avLst/>
            </a:prstGeom>
          </p:spPr>
          <p:txBody>
            <a:bodyPr wrap="square" lIns="0" tIns="0" rIns="0" bIns="0">
              <a:spAutoFit/>
            </a:body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点击输入简要说明分项内容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sp>
        <p:nvSpPr>
          <p:cNvPr id="56" name="Oval 34"/>
          <p:cNvSpPr/>
          <p:nvPr/>
        </p:nvSpPr>
        <p:spPr>
          <a:xfrm>
            <a:off x="1702573" y="2795451"/>
            <a:ext cx="2370970" cy="23709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en-GB" sz="1600" dirty="0">
              <a:latin typeface="思源黑体" panose="020B0500000000000000" pitchFamily="34" charset="-122"/>
              <a:ea typeface="思源黑体" panose="020B0500000000000000" pitchFamily="34" charset="-122"/>
            </a:endParaRPr>
          </a:p>
        </p:txBody>
      </p:sp>
      <p:sp>
        <p:nvSpPr>
          <p:cNvPr id="57" name="Freeform 12"/>
          <p:cNvSpPr>
            <a:spLocks/>
          </p:cNvSpPr>
          <p:nvPr/>
        </p:nvSpPr>
        <p:spPr bwMode="auto">
          <a:xfrm>
            <a:off x="2322370" y="3620137"/>
            <a:ext cx="1096032" cy="721588"/>
          </a:xfrm>
          <a:custGeom>
            <a:avLst/>
            <a:gdLst>
              <a:gd name="T0" fmla="*/ 64 w 148"/>
              <a:gd name="T1" fmla="*/ 121 h 128"/>
              <a:gd name="T2" fmla="*/ 64 w 148"/>
              <a:gd name="T3" fmla="*/ 123 h 128"/>
              <a:gd name="T4" fmla="*/ 74 w 148"/>
              <a:gd name="T5" fmla="*/ 128 h 128"/>
              <a:gd name="T6" fmla="*/ 83 w 148"/>
              <a:gd name="T7" fmla="*/ 123 h 128"/>
              <a:gd name="T8" fmla="*/ 83 w 148"/>
              <a:gd name="T9" fmla="*/ 121 h 128"/>
              <a:gd name="T10" fmla="*/ 93 w 148"/>
              <a:gd name="T11" fmla="*/ 118 h 128"/>
              <a:gd name="T12" fmla="*/ 148 w 148"/>
              <a:gd name="T13" fmla="*/ 123 h 128"/>
              <a:gd name="T14" fmla="*/ 148 w 148"/>
              <a:gd name="T15" fmla="*/ 24 h 128"/>
              <a:gd name="T16" fmla="*/ 139 w 148"/>
              <a:gd name="T17" fmla="*/ 23 h 128"/>
              <a:gd name="T18" fmla="*/ 139 w 148"/>
              <a:gd name="T19" fmla="*/ 109 h 128"/>
              <a:gd name="T20" fmla="*/ 94 w 148"/>
              <a:gd name="T21" fmla="*/ 104 h 128"/>
              <a:gd name="T22" fmla="*/ 77 w 148"/>
              <a:gd name="T23" fmla="*/ 119 h 128"/>
              <a:gd name="T24" fmla="*/ 75 w 148"/>
              <a:gd name="T25" fmla="*/ 118 h 128"/>
              <a:gd name="T26" fmla="*/ 89 w 148"/>
              <a:gd name="T27" fmla="*/ 99 h 128"/>
              <a:gd name="T28" fmla="*/ 131 w 148"/>
              <a:gd name="T29" fmla="*/ 96 h 128"/>
              <a:gd name="T30" fmla="*/ 131 w 148"/>
              <a:gd name="T31" fmla="*/ 0 h 128"/>
              <a:gd name="T32" fmla="*/ 111 w 148"/>
              <a:gd name="T33" fmla="*/ 5 h 128"/>
              <a:gd name="T34" fmla="*/ 111 w 148"/>
              <a:gd name="T35" fmla="*/ 76 h 128"/>
              <a:gd name="T36" fmla="*/ 100 w 148"/>
              <a:gd name="T37" fmla="*/ 70 h 128"/>
              <a:gd name="T38" fmla="*/ 90 w 148"/>
              <a:gd name="T39" fmla="*/ 83 h 128"/>
              <a:gd name="T40" fmla="*/ 90 w 148"/>
              <a:gd name="T41" fmla="*/ 11 h 128"/>
              <a:gd name="T42" fmla="*/ 90 w 148"/>
              <a:gd name="T43" fmla="*/ 12 h 128"/>
              <a:gd name="T44" fmla="*/ 74 w 148"/>
              <a:gd name="T45" fmla="*/ 26 h 128"/>
              <a:gd name="T46" fmla="*/ 57 w 148"/>
              <a:gd name="T47" fmla="*/ 12 h 128"/>
              <a:gd name="T48" fmla="*/ 16 w 148"/>
              <a:gd name="T49" fmla="*/ 0 h 128"/>
              <a:gd name="T50" fmla="*/ 16 w 148"/>
              <a:gd name="T51" fmla="*/ 96 h 128"/>
              <a:gd name="T52" fmla="*/ 57 w 148"/>
              <a:gd name="T53" fmla="*/ 99 h 128"/>
              <a:gd name="T54" fmla="*/ 72 w 148"/>
              <a:gd name="T55" fmla="*/ 118 h 128"/>
              <a:gd name="T56" fmla="*/ 70 w 148"/>
              <a:gd name="T57" fmla="*/ 119 h 128"/>
              <a:gd name="T58" fmla="*/ 53 w 148"/>
              <a:gd name="T59" fmla="*/ 104 h 128"/>
              <a:gd name="T60" fmla="*/ 8 w 148"/>
              <a:gd name="T61" fmla="*/ 109 h 128"/>
              <a:gd name="T62" fmla="*/ 8 w 148"/>
              <a:gd name="T63" fmla="*/ 23 h 128"/>
              <a:gd name="T64" fmla="*/ 0 w 148"/>
              <a:gd name="T65" fmla="*/ 24 h 128"/>
              <a:gd name="T66" fmla="*/ 0 w 148"/>
              <a:gd name="T67" fmla="*/ 123 h 128"/>
              <a:gd name="T68" fmla="*/ 54 w 148"/>
              <a:gd name="T69" fmla="*/ 118 h 128"/>
              <a:gd name="T70" fmla="*/ 64 w 148"/>
              <a:gd name="T71" fmla="*/ 12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8" h="128">
                <a:moveTo>
                  <a:pt x="64" y="121"/>
                </a:moveTo>
                <a:cubicBezTo>
                  <a:pt x="64" y="122"/>
                  <a:pt x="64" y="122"/>
                  <a:pt x="64" y="123"/>
                </a:cubicBezTo>
                <a:cubicBezTo>
                  <a:pt x="64" y="126"/>
                  <a:pt x="68" y="128"/>
                  <a:pt x="74" y="128"/>
                </a:cubicBezTo>
                <a:cubicBezTo>
                  <a:pt x="79" y="128"/>
                  <a:pt x="83" y="126"/>
                  <a:pt x="83" y="123"/>
                </a:cubicBezTo>
                <a:cubicBezTo>
                  <a:pt x="83" y="122"/>
                  <a:pt x="83" y="122"/>
                  <a:pt x="83" y="121"/>
                </a:cubicBezTo>
                <a:cubicBezTo>
                  <a:pt x="86" y="120"/>
                  <a:pt x="89" y="118"/>
                  <a:pt x="93" y="118"/>
                </a:cubicBezTo>
                <a:cubicBezTo>
                  <a:pt x="115" y="118"/>
                  <a:pt x="148" y="123"/>
                  <a:pt x="148" y="123"/>
                </a:cubicBezTo>
                <a:cubicBezTo>
                  <a:pt x="148" y="24"/>
                  <a:pt x="148" y="24"/>
                  <a:pt x="148" y="24"/>
                </a:cubicBezTo>
                <a:cubicBezTo>
                  <a:pt x="148" y="24"/>
                  <a:pt x="144" y="23"/>
                  <a:pt x="139" y="23"/>
                </a:cubicBezTo>
                <a:cubicBezTo>
                  <a:pt x="139" y="109"/>
                  <a:pt x="139" y="109"/>
                  <a:pt x="139" y="109"/>
                </a:cubicBezTo>
                <a:cubicBezTo>
                  <a:pt x="139" y="109"/>
                  <a:pt x="113" y="98"/>
                  <a:pt x="94" y="104"/>
                </a:cubicBezTo>
                <a:cubicBezTo>
                  <a:pt x="87" y="106"/>
                  <a:pt x="81" y="114"/>
                  <a:pt x="77" y="119"/>
                </a:cubicBezTo>
                <a:cubicBezTo>
                  <a:pt x="76" y="118"/>
                  <a:pt x="76" y="118"/>
                  <a:pt x="75" y="118"/>
                </a:cubicBezTo>
                <a:cubicBezTo>
                  <a:pt x="78" y="113"/>
                  <a:pt x="83" y="103"/>
                  <a:pt x="89" y="99"/>
                </a:cubicBezTo>
                <a:cubicBezTo>
                  <a:pt x="107" y="91"/>
                  <a:pt x="131" y="96"/>
                  <a:pt x="131" y="96"/>
                </a:cubicBezTo>
                <a:cubicBezTo>
                  <a:pt x="131" y="0"/>
                  <a:pt x="131" y="0"/>
                  <a:pt x="131" y="0"/>
                </a:cubicBezTo>
                <a:cubicBezTo>
                  <a:pt x="131" y="0"/>
                  <a:pt x="122" y="2"/>
                  <a:pt x="111" y="5"/>
                </a:cubicBezTo>
                <a:cubicBezTo>
                  <a:pt x="111" y="76"/>
                  <a:pt x="111" y="76"/>
                  <a:pt x="111" y="76"/>
                </a:cubicBezTo>
                <a:cubicBezTo>
                  <a:pt x="100" y="70"/>
                  <a:pt x="100" y="70"/>
                  <a:pt x="100" y="70"/>
                </a:cubicBezTo>
                <a:cubicBezTo>
                  <a:pt x="90" y="83"/>
                  <a:pt x="90" y="83"/>
                  <a:pt x="90" y="83"/>
                </a:cubicBezTo>
                <a:cubicBezTo>
                  <a:pt x="90" y="11"/>
                  <a:pt x="90" y="11"/>
                  <a:pt x="90" y="11"/>
                </a:cubicBezTo>
                <a:cubicBezTo>
                  <a:pt x="90" y="11"/>
                  <a:pt x="90" y="11"/>
                  <a:pt x="90" y="12"/>
                </a:cubicBezTo>
                <a:cubicBezTo>
                  <a:pt x="81" y="15"/>
                  <a:pt x="74" y="26"/>
                  <a:pt x="74" y="26"/>
                </a:cubicBezTo>
                <a:cubicBezTo>
                  <a:pt x="74" y="26"/>
                  <a:pt x="66" y="15"/>
                  <a:pt x="57" y="12"/>
                </a:cubicBezTo>
                <a:cubicBezTo>
                  <a:pt x="40" y="5"/>
                  <a:pt x="16" y="0"/>
                  <a:pt x="16" y="0"/>
                </a:cubicBezTo>
                <a:cubicBezTo>
                  <a:pt x="16" y="96"/>
                  <a:pt x="16" y="96"/>
                  <a:pt x="16" y="96"/>
                </a:cubicBezTo>
                <a:cubicBezTo>
                  <a:pt x="16" y="96"/>
                  <a:pt x="40" y="91"/>
                  <a:pt x="57" y="99"/>
                </a:cubicBezTo>
                <a:cubicBezTo>
                  <a:pt x="64" y="103"/>
                  <a:pt x="69" y="113"/>
                  <a:pt x="72" y="118"/>
                </a:cubicBezTo>
                <a:cubicBezTo>
                  <a:pt x="71" y="118"/>
                  <a:pt x="71" y="118"/>
                  <a:pt x="70" y="119"/>
                </a:cubicBezTo>
                <a:cubicBezTo>
                  <a:pt x="67" y="114"/>
                  <a:pt x="60" y="106"/>
                  <a:pt x="53" y="104"/>
                </a:cubicBezTo>
                <a:cubicBezTo>
                  <a:pt x="34" y="98"/>
                  <a:pt x="8" y="109"/>
                  <a:pt x="8" y="109"/>
                </a:cubicBezTo>
                <a:cubicBezTo>
                  <a:pt x="8" y="23"/>
                  <a:pt x="8" y="23"/>
                  <a:pt x="8" y="23"/>
                </a:cubicBezTo>
                <a:cubicBezTo>
                  <a:pt x="3" y="23"/>
                  <a:pt x="0" y="24"/>
                  <a:pt x="0" y="24"/>
                </a:cubicBezTo>
                <a:cubicBezTo>
                  <a:pt x="0" y="123"/>
                  <a:pt x="0" y="123"/>
                  <a:pt x="0" y="123"/>
                </a:cubicBezTo>
                <a:cubicBezTo>
                  <a:pt x="0" y="123"/>
                  <a:pt x="32" y="118"/>
                  <a:pt x="54" y="118"/>
                </a:cubicBezTo>
                <a:cubicBezTo>
                  <a:pt x="58" y="118"/>
                  <a:pt x="61" y="120"/>
                  <a:pt x="64" y="121"/>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pPr>
              <a:lnSpc>
                <a:spcPct val="120000"/>
              </a:lnSpc>
            </a:pPr>
            <a:endParaRPr lang="en-US"/>
          </a:p>
        </p:txBody>
      </p:sp>
      <p:cxnSp>
        <p:nvCxnSpPr>
          <p:cNvPr id="58" name="直接连接符 57"/>
          <p:cNvCxnSpPr>
            <a:stCxn id="18" idx="6"/>
          </p:cNvCxnSpPr>
          <p:nvPr/>
        </p:nvCxnSpPr>
        <p:spPr>
          <a:xfrm>
            <a:off x="4551681" y="2297960"/>
            <a:ext cx="1359128"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28" idx="6"/>
          </p:cNvCxnSpPr>
          <p:nvPr/>
        </p:nvCxnSpPr>
        <p:spPr>
          <a:xfrm>
            <a:off x="4937444" y="2898035"/>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32" idx="6"/>
          </p:cNvCxnSpPr>
          <p:nvPr/>
        </p:nvCxnSpPr>
        <p:spPr>
          <a:xfrm>
            <a:off x="5099369" y="3602885"/>
            <a:ext cx="811440"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099369" y="4317260"/>
            <a:ext cx="811440"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4937444" y="5022110"/>
            <a:ext cx="973365"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4551681" y="5612660"/>
            <a:ext cx="1359128" cy="0"/>
          </a:xfrm>
          <a:prstGeom prst="line">
            <a:avLst/>
          </a:prstGeom>
          <a:ln w="12700">
            <a:solidFill>
              <a:srgbClr val="433D3C"/>
            </a:solidFill>
            <a:prstDash val="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59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7"/>
                                        </p:tgtEl>
                                        <p:attrNameLst>
                                          <p:attrName>style.visibility</p:attrName>
                                        </p:attrNameLst>
                                      </p:cBhvr>
                                      <p:to>
                                        <p:strVal val="visible"/>
                                      </p:to>
                                    </p:set>
                                    <p:anim calcmode="lin" valueType="num">
                                      <p:cBhvr>
                                        <p:cTn id="12" dur="500" fill="hold"/>
                                        <p:tgtEl>
                                          <p:spTgt spid="57"/>
                                        </p:tgtEl>
                                        <p:attrNameLst>
                                          <p:attrName>ppt_w</p:attrName>
                                        </p:attrNameLst>
                                      </p:cBhvr>
                                      <p:tavLst>
                                        <p:tav tm="0">
                                          <p:val>
                                            <p:fltVal val="0"/>
                                          </p:val>
                                        </p:tav>
                                        <p:tav tm="100000">
                                          <p:val>
                                            <p:strVal val="#ppt_w"/>
                                          </p:val>
                                        </p:tav>
                                      </p:tavLst>
                                    </p:anim>
                                    <p:anim calcmode="lin" valueType="num">
                                      <p:cBhvr>
                                        <p:cTn id="13" dur="500" fill="hold"/>
                                        <p:tgtEl>
                                          <p:spTgt spid="57"/>
                                        </p:tgtEl>
                                        <p:attrNameLst>
                                          <p:attrName>ppt_h</p:attrName>
                                        </p:attrNameLst>
                                      </p:cBhvr>
                                      <p:tavLst>
                                        <p:tav tm="0">
                                          <p:val>
                                            <p:fltVal val="0"/>
                                          </p:val>
                                        </p:tav>
                                        <p:tav tm="100000">
                                          <p:val>
                                            <p:strVal val="#ppt_h"/>
                                          </p:val>
                                        </p:tav>
                                      </p:tavLst>
                                    </p:anim>
                                    <p:animEffect transition="in" filter="fade">
                                      <p:cBhvr>
                                        <p:cTn id="14" dur="500"/>
                                        <p:tgtEl>
                                          <p:spTgt spid="57"/>
                                        </p:tgtEl>
                                      </p:cBhvr>
                                    </p:animEffect>
                                  </p:childTnLst>
                                </p:cTn>
                              </p:par>
                            </p:childTnLst>
                          </p:cTn>
                        </p:par>
                        <p:par>
                          <p:cTn id="15" fill="hold">
                            <p:stCondLst>
                              <p:cond delay="500"/>
                            </p:stCondLst>
                            <p:childTnLst>
                              <p:par>
                                <p:cTn id="16" presetID="53" presetClass="entr" presetSubtype="16"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ppt_w</p:attrName>
                                        </p:attrNameLst>
                                      </p:cBhvr>
                                      <p:tavLst>
                                        <p:tav tm="0">
                                          <p:val>
                                            <p:fltVal val="0"/>
                                          </p:val>
                                        </p:tav>
                                        <p:tav tm="100000">
                                          <p:val>
                                            <p:strVal val="#ppt_w"/>
                                          </p:val>
                                        </p:tav>
                                      </p:tavLst>
                                    </p:anim>
                                    <p:anim calcmode="lin" valueType="num">
                                      <p:cBhvr>
                                        <p:cTn id="19" dur="500" fill="hold"/>
                                        <p:tgtEl>
                                          <p:spTgt spid="18"/>
                                        </p:tgtEl>
                                        <p:attrNameLst>
                                          <p:attrName>ppt_h</p:attrName>
                                        </p:attrNameLst>
                                      </p:cBhvr>
                                      <p:tavLst>
                                        <p:tav tm="0">
                                          <p:val>
                                            <p:fltVal val="0"/>
                                          </p:val>
                                        </p:tav>
                                        <p:tav tm="100000">
                                          <p:val>
                                            <p:strVal val="#ppt_h"/>
                                          </p:val>
                                        </p:tav>
                                      </p:tavLst>
                                    </p:anim>
                                    <p:animEffect transition="in" filter="fade">
                                      <p:cBhvr>
                                        <p:cTn id="20" dur="500"/>
                                        <p:tgtEl>
                                          <p:spTgt spid="18"/>
                                        </p:tgtEl>
                                      </p:cBhvr>
                                    </p:animEffect>
                                  </p:childTnLst>
                                </p:cTn>
                              </p:par>
                            </p:childTnLst>
                          </p:cTn>
                        </p:par>
                        <p:par>
                          <p:cTn id="21" fill="hold">
                            <p:stCondLst>
                              <p:cond delay="1000"/>
                            </p:stCondLst>
                            <p:childTnLst>
                              <p:par>
                                <p:cTn id="22" presetID="12" presetClass="entr" presetSubtype="2"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p:tgtEl>
                                          <p:spTgt spid="19"/>
                                        </p:tgtEl>
                                        <p:attrNameLst>
                                          <p:attrName>ppt_x</p:attrName>
                                        </p:attrNameLst>
                                      </p:cBhvr>
                                      <p:tavLst>
                                        <p:tav tm="0">
                                          <p:val>
                                            <p:strVal val="#ppt_x+#ppt_w*1.125000"/>
                                          </p:val>
                                        </p:tav>
                                        <p:tav tm="100000">
                                          <p:val>
                                            <p:strVal val="#ppt_x"/>
                                          </p:val>
                                        </p:tav>
                                      </p:tavLst>
                                    </p:anim>
                                    <p:animEffect transition="in" filter="wipe(left)">
                                      <p:cBhvr>
                                        <p:cTn id="25" dur="500"/>
                                        <p:tgtEl>
                                          <p:spTgt spid="19"/>
                                        </p:tgtEl>
                                      </p:cBhvr>
                                    </p:animEffect>
                                  </p:childTnLst>
                                </p:cTn>
                              </p:par>
                              <p:par>
                                <p:cTn id="26" presetID="22" presetClass="entr" presetSubtype="8"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wipe(left)">
                                      <p:cBhvr>
                                        <p:cTn id="28" dur="650"/>
                                        <p:tgtEl>
                                          <p:spTgt spid="58"/>
                                        </p:tgtEl>
                                      </p:cBhvr>
                                    </p:animEffect>
                                  </p:childTnLst>
                                </p:cTn>
                              </p:par>
                            </p:childTnLst>
                          </p:cTn>
                        </p:par>
                        <p:par>
                          <p:cTn id="29" fill="hold">
                            <p:stCondLst>
                              <p:cond delay="1650"/>
                            </p:stCondLst>
                            <p:childTnLst>
                              <p:par>
                                <p:cTn id="30" presetID="53" presetClass="entr" presetSubtype="16"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childTnLst>
                          </p:cTn>
                        </p:par>
                        <p:par>
                          <p:cTn id="35" fill="hold">
                            <p:stCondLst>
                              <p:cond delay="2150"/>
                            </p:stCondLst>
                            <p:childTnLst>
                              <p:par>
                                <p:cTn id="36" presetID="12" presetClass="entr" presetSubtype="2"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p:tgtEl>
                                          <p:spTgt spid="29"/>
                                        </p:tgtEl>
                                        <p:attrNameLst>
                                          <p:attrName>ppt_x</p:attrName>
                                        </p:attrNameLst>
                                      </p:cBhvr>
                                      <p:tavLst>
                                        <p:tav tm="0">
                                          <p:val>
                                            <p:strVal val="#ppt_x+#ppt_w*1.125000"/>
                                          </p:val>
                                        </p:tav>
                                        <p:tav tm="100000">
                                          <p:val>
                                            <p:strVal val="#ppt_x"/>
                                          </p:val>
                                        </p:tav>
                                      </p:tavLst>
                                    </p:anim>
                                    <p:animEffect transition="in" filter="wipe(left)">
                                      <p:cBhvr>
                                        <p:cTn id="39" dur="500"/>
                                        <p:tgtEl>
                                          <p:spTgt spid="29"/>
                                        </p:tgtEl>
                                      </p:cBhvr>
                                    </p:animEffect>
                                  </p:childTnLst>
                                </p:cTn>
                              </p:par>
                              <p:par>
                                <p:cTn id="40" presetID="22" presetClass="entr" presetSubtype="8" fill="hold"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wipe(left)">
                                      <p:cBhvr>
                                        <p:cTn id="42" dur="650"/>
                                        <p:tgtEl>
                                          <p:spTgt spid="59"/>
                                        </p:tgtEl>
                                      </p:cBhvr>
                                    </p:animEffect>
                                  </p:childTnLst>
                                </p:cTn>
                              </p:par>
                            </p:childTnLst>
                          </p:cTn>
                        </p:par>
                        <p:par>
                          <p:cTn id="43" fill="hold">
                            <p:stCondLst>
                              <p:cond delay="2800"/>
                            </p:stCondLst>
                            <p:childTnLst>
                              <p:par>
                                <p:cTn id="44" presetID="53" presetClass="entr" presetSubtype="16"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Effect transition="in" filter="fade">
                                      <p:cBhvr>
                                        <p:cTn id="48" dur="500"/>
                                        <p:tgtEl>
                                          <p:spTgt spid="32"/>
                                        </p:tgtEl>
                                      </p:cBhvr>
                                    </p:animEffect>
                                  </p:childTnLst>
                                </p:cTn>
                              </p:par>
                            </p:childTnLst>
                          </p:cTn>
                        </p:par>
                        <p:par>
                          <p:cTn id="49" fill="hold">
                            <p:stCondLst>
                              <p:cond delay="3300"/>
                            </p:stCondLst>
                            <p:childTnLst>
                              <p:par>
                                <p:cTn id="50" presetID="12" presetClass="entr" presetSubtype="2" fill="hold" nodeType="afterEffect">
                                  <p:stCondLst>
                                    <p:cond delay="0"/>
                                  </p:stCondLst>
                                  <p:childTnLst>
                                    <p:set>
                                      <p:cBhvr>
                                        <p:cTn id="51" dur="1" fill="hold">
                                          <p:stCondLst>
                                            <p:cond delay="0"/>
                                          </p:stCondLst>
                                        </p:cTn>
                                        <p:tgtEl>
                                          <p:spTgt spid="33"/>
                                        </p:tgtEl>
                                        <p:attrNameLst>
                                          <p:attrName>style.visibility</p:attrName>
                                        </p:attrNameLst>
                                      </p:cBhvr>
                                      <p:to>
                                        <p:strVal val="visible"/>
                                      </p:to>
                                    </p:set>
                                    <p:anim calcmode="lin" valueType="num">
                                      <p:cBhvr additive="base">
                                        <p:cTn id="52" dur="500"/>
                                        <p:tgtEl>
                                          <p:spTgt spid="33"/>
                                        </p:tgtEl>
                                        <p:attrNameLst>
                                          <p:attrName>ppt_x</p:attrName>
                                        </p:attrNameLst>
                                      </p:cBhvr>
                                      <p:tavLst>
                                        <p:tav tm="0">
                                          <p:val>
                                            <p:strVal val="#ppt_x+#ppt_w*1.125000"/>
                                          </p:val>
                                        </p:tav>
                                        <p:tav tm="100000">
                                          <p:val>
                                            <p:strVal val="#ppt_x"/>
                                          </p:val>
                                        </p:tav>
                                      </p:tavLst>
                                    </p:anim>
                                    <p:animEffect transition="in" filter="wipe(left)">
                                      <p:cBhvr>
                                        <p:cTn id="53" dur="500"/>
                                        <p:tgtEl>
                                          <p:spTgt spid="33"/>
                                        </p:tgtEl>
                                      </p:cBhvr>
                                    </p:animEffect>
                                  </p:childTnLst>
                                </p:cTn>
                              </p:par>
                              <p:par>
                                <p:cTn id="54" presetID="22" presetClass="entr" presetSubtype="8" fill="hold" nodeType="with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wipe(left)">
                                      <p:cBhvr>
                                        <p:cTn id="56" dur="650"/>
                                        <p:tgtEl>
                                          <p:spTgt spid="60"/>
                                        </p:tgtEl>
                                      </p:cBhvr>
                                    </p:animEffect>
                                  </p:childTnLst>
                                </p:cTn>
                              </p:par>
                            </p:childTnLst>
                          </p:cTn>
                        </p:par>
                        <p:par>
                          <p:cTn id="57" fill="hold">
                            <p:stCondLst>
                              <p:cond delay="3950"/>
                            </p:stCondLst>
                            <p:childTnLst>
                              <p:par>
                                <p:cTn id="58" presetID="53" presetClass="entr" presetSubtype="16" fill="hold" grpId="0" nodeType="afterEffect">
                                  <p:stCondLst>
                                    <p:cond delay="0"/>
                                  </p:stCondLst>
                                  <p:childTnLst>
                                    <p:set>
                                      <p:cBhvr>
                                        <p:cTn id="59" dur="1" fill="hold">
                                          <p:stCondLst>
                                            <p:cond delay="0"/>
                                          </p:stCondLst>
                                        </p:cTn>
                                        <p:tgtEl>
                                          <p:spTgt spid="38"/>
                                        </p:tgtEl>
                                        <p:attrNameLst>
                                          <p:attrName>style.visibility</p:attrName>
                                        </p:attrNameLst>
                                      </p:cBhvr>
                                      <p:to>
                                        <p:strVal val="visible"/>
                                      </p:to>
                                    </p:set>
                                    <p:anim calcmode="lin" valueType="num">
                                      <p:cBhvr>
                                        <p:cTn id="60" dur="500" fill="hold"/>
                                        <p:tgtEl>
                                          <p:spTgt spid="38"/>
                                        </p:tgtEl>
                                        <p:attrNameLst>
                                          <p:attrName>ppt_w</p:attrName>
                                        </p:attrNameLst>
                                      </p:cBhvr>
                                      <p:tavLst>
                                        <p:tav tm="0">
                                          <p:val>
                                            <p:fltVal val="0"/>
                                          </p:val>
                                        </p:tav>
                                        <p:tav tm="100000">
                                          <p:val>
                                            <p:strVal val="#ppt_w"/>
                                          </p:val>
                                        </p:tav>
                                      </p:tavLst>
                                    </p:anim>
                                    <p:anim calcmode="lin" valueType="num">
                                      <p:cBhvr>
                                        <p:cTn id="61" dur="500" fill="hold"/>
                                        <p:tgtEl>
                                          <p:spTgt spid="38"/>
                                        </p:tgtEl>
                                        <p:attrNameLst>
                                          <p:attrName>ppt_h</p:attrName>
                                        </p:attrNameLst>
                                      </p:cBhvr>
                                      <p:tavLst>
                                        <p:tav tm="0">
                                          <p:val>
                                            <p:fltVal val="0"/>
                                          </p:val>
                                        </p:tav>
                                        <p:tav tm="100000">
                                          <p:val>
                                            <p:strVal val="#ppt_h"/>
                                          </p:val>
                                        </p:tav>
                                      </p:tavLst>
                                    </p:anim>
                                    <p:animEffect transition="in" filter="fade">
                                      <p:cBhvr>
                                        <p:cTn id="62" dur="500"/>
                                        <p:tgtEl>
                                          <p:spTgt spid="38"/>
                                        </p:tgtEl>
                                      </p:cBhvr>
                                    </p:animEffect>
                                  </p:childTnLst>
                                </p:cTn>
                              </p:par>
                            </p:childTnLst>
                          </p:cTn>
                        </p:par>
                        <p:par>
                          <p:cTn id="63" fill="hold">
                            <p:stCondLst>
                              <p:cond delay="4450"/>
                            </p:stCondLst>
                            <p:childTnLst>
                              <p:par>
                                <p:cTn id="64" presetID="12" presetClass="entr" presetSubtype="2" fill="hold" nodeType="after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additive="base">
                                        <p:cTn id="66" dur="500"/>
                                        <p:tgtEl>
                                          <p:spTgt spid="39"/>
                                        </p:tgtEl>
                                        <p:attrNameLst>
                                          <p:attrName>ppt_x</p:attrName>
                                        </p:attrNameLst>
                                      </p:cBhvr>
                                      <p:tavLst>
                                        <p:tav tm="0">
                                          <p:val>
                                            <p:strVal val="#ppt_x+#ppt_w*1.125000"/>
                                          </p:val>
                                        </p:tav>
                                        <p:tav tm="100000">
                                          <p:val>
                                            <p:strVal val="#ppt_x"/>
                                          </p:val>
                                        </p:tav>
                                      </p:tavLst>
                                    </p:anim>
                                    <p:animEffect transition="in" filter="wipe(left)">
                                      <p:cBhvr>
                                        <p:cTn id="67" dur="500"/>
                                        <p:tgtEl>
                                          <p:spTgt spid="39"/>
                                        </p:tgtEl>
                                      </p:cBhvr>
                                    </p:animEffect>
                                  </p:childTnLst>
                                </p:cTn>
                              </p:par>
                              <p:par>
                                <p:cTn id="68" presetID="22" presetClass="entr" presetSubtype="8" fill="hold"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wipe(left)">
                                      <p:cBhvr>
                                        <p:cTn id="70" dur="650"/>
                                        <p:tgtEl>
                                          <p:spTgt spid="61"/>
                                        </p:tgtEl>
                                      </p:cBhvr>
                                    </p:animEffect>
                                  </p:childTnLst>
                                </p:cTn>
                              </p:par>
                            </p:childTnLst>
                          </p:cTn>
                        </p:par>
                        <p:par>
                          <p:cTn id="71" fill="hold">
                            <p:stCondLst>
                              <p:cond delay="5100"/>
                            </p:stCondLst>
                            <p:childTnLst>
                              <p:par>
                                <p:cTn id="72" presetID="53" presetClass="entr" presetSubtype="16" fill="hold" grpId="0" nodeType="afterEffect">
                                  <p:stCondLst>
                                    <p:cond delay="0"/>
                                  </p:stCondLst>
                                  <p:childTnLst>
                                    <p:set>
                                      <p:cBhvr>
                                        <p:cTn id="73" dur="1" fill="hold">
                                          <p:stCondLst>
                                            <p:cond delay="0"/>
                                          </p:stCondLst>
                                        </p:cTn>
                                        <p:tgtEl>
                                          <p:spTgt spid="42"/>
                                        </p:tgtEl>
                                        <p:attrNameLst>
                                          <p:attrName>style.visibility</p:attrName>
                                        </p:attrNameLst>
                                      </p:cBhvr>
                                      <p:to>
                                        <p:strVal val="visible"/>
                                      </p:to>
                                    </p:set>
                                    <p:anim calcmode="lin" valueType="num">
                                      <p:cBhvr>
                                        <p:cTn id="74" dur="500" fill="hold"/>
                                        <p:tgtEl>
                                          <p:spTgt spid="42"/>
                                        </p:tgtEl>
                                        <p:attrNameLst>
                                          <p:attrName>ppt_w</p:attrName>
                                        </p:attrNameLst>
                                      </p:cBhvr>
                                      <p:tavLst>
                                        <p:tav tm="0">
                                          <p:val>
                                            <p:fltVal val="0"/>
                                          </p:val>
                                        </p:tav>
                                        <p:tav tm="100000">
                                          <p:val>
                                            <p:strVal val="#ppt_w"/>
                                          </p:val>
                                        </p:tav>
                                      </p:tavLst>
                                    </p:anim>
                                    <p:anim calcmode="lin" valueType="num">
                                      <p:cBhvr>
                                        <p:cTn id="75" dur="500" fill="hold"/>
                                        <p:tgtEl>
                                          <p:spTgt spid="42"/>
                                        </p:tgtEl>
                                        <p:attrNameLst>
                                          <p:attrName>ppt_h</p:attrName>
                                        </p:attrNameLst>
                                      </p:cBhvr>
                                      <p:tavLst>
                                        <p:tav tm="0">
                                          <p:val>
                                            <p:fltVal val="0"/>
                                          </p:val>
                                        </p:tav>
                                        <p:tav tm="100000">
                                          <p:val>
                                            <p:strVal val="#ppt_h"/>
                                          </p:val>
                                        </p:tav>
                                      </p:tavLst>
                                    </p:anim>
                                    <p:animEffect transition="in" filter="fade">
                                      <p:cBhvr>
                                        <p:cTn id="76" dur="500"/>
                                        <p:tgtEl>
                                          <p:spTgt spid="42"/>
                                        </p:tgtEl>
                                      </p:cBhvr>
                                    </p:animEffect>
                                  </p:childTnLst>
                                </p:cTn>
                              </p:par>
                            </p:childTnLst>
                          </p:cTn>
                        </p:par>
                        <p:par>
                          <p:cTn id="77" fill="hold">
                            <p:stCondLst>
                              <p:cond delay="5600"/>
                            </p:stCondLst>
                            <p:childTnLst>
                              <p:par>
                                <p:cTn id="78" presetID="12" presetClass="entr" presetSubtype="2" fill="hold" nodeType="afterEffect">
                                  <p:stCondLst>
                                    <p:cond delay="0"/>
                                  </p:stCondLst>
                                  <p:childTnLst>
                                    <p:set>
                                      <p:cBhvr>
                                        <p:cTn id="79" dur="1" fill="hold">
                                          <p:stCondLst>
                                            <p:cond delay="0"/>
                                          </p:stCondLst>
                                        </p:cTn>
                                        <p:tgtEl>
                                          <p:spTgt spid="43"/>
                                        </p:tgtEl>
                                        <p:attrNameLst>
                                          <p:attrName>style.visibility</p:attrName>
                                        </p:attrNameLst>
                                      </p:cBhvr>
                                      <p:to>
                                        <p:strVal val="visible"/>
                                      </p:to>
                                    </p:set>
                                    <p:anim calcmode="lin" valueType="num">
                                      <p:cBhvr additive="base">
                                        <p:cTn id="80" dur="500"/>
                                        <p:tgtEl>
                                          <p:spTgt spid="43"/>
                                        </p:tgtEl>
                                        <p:attrNameLst>
                                          <p:attrName>ppt_x</p:attrName>
                                        </p:attrNameLst>
                                      </p:cBhvr>
                                      <p:tavLst>
                                        <p:tav tm="0">
                                          <p:val>
                                            <p:strVal val="#ppt_x+#ppt_w*1.125000"/>
                                          </p:val>
                                        </p:tav>
                                        <p:tav tm="100000">
                                          <p:val>
                                            <p:strVal val="#ppt_x"/>
                                          </p:val>
                                        </p:tav>
                                      </p:tavLst>
                                    </p:anim>
                                    <p:animEffect transition="in" filter="wipe(left)">
                                      <p:cBhvr>
                                        <p:cTn id="81" dur="500"/>
                                        <p:tgtEl>
                                          <p:spTgt spid="43"/>
                                        </p:tgtEl>
                                      </p:cBhvr>
                                    </p:animEffect>
                                  </p:childTnLst>
                                </p:cTn>
                              </p:par>
                              <p:par>
                                <p:cTn id="82" presetID="22" presetClass="entr" presetSubtype="8" fill="hold" nodeType="withEffect">
                                  <p:stCondLst>
                                    <p:cond delay="0"/>
                                  </p:stCondLst>
                                  <p:childTnLst>
                                    <p:set>
                                      <p:cBhvr>
                                        <p:cTn id="83" dur="1" fill="hold">
                                          <p:stCondLst>
                                            <p:cond delay="0"/>
                                          </p:stCondLst>
                                        </p:cTn>
                                        <p:tgtEl>
                                          <p:spTgt spid="62"/>
                                        </p:tgtEl>
                                        <p:attrNameLst>
                                          <p:attrName>style.visibility</p:attrName>
                                        </p:attrNameLst>
                                      </p:cBhvr>
                                      <p:to>
                                        <p:strVal val="visible"/>
                                      </p:to>
                                    </p:set>
                                    <p:animEffect transition="in" filter="wipe(left)">
                                      <p:cBhvr>
                                        <p:cTn id="84" dur="650"/>
                                        <p:tgtEl>
                                          <p:spTgt spid="62"/>
                                        </p:tgtEl>
                                      </p:cBhvr>
                                    </p:animEffect>
                                  </p:childTnLst>
                                </p:cTn>
                              </p:par>
                            </p:childTnLst>
                          </p:cTn>
                        </p:par>
                        <p:par>
                          <p:cTn id="85" fill="hold">
                            <p:stCondLst>
                              <p:cond delay="6250"/>
                            </p:stCondLst>
                            <p:childTnLst>
                              <p:par>
                                <p:cTn id="86" presetID="53" presetClass="entr" presetSubtype="16"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 calcmode="lin" valueType="num">
                                      <p:cBhvr>
                                        <p:cTn id="88" dur="500" fill="hold"/>
                                        <p:tgtEl>
                                          <p:spTgt spid="46"/>
                                        </p:tgtEl>
                                        <p:attrNameLst>
                                          <p:attrName>ppt_w</p:attrName>
                                        </p:attrNameLst>
                                      </p:cBhvr>
                                      <p:tavLst>
                                        <p:tav tm="0">
                                          <p:val>
                                            <p:fltVal val="0"/>
                                          </p:val>
                                        </p:tav>
                                        <p:tav tm="100000">
                                          <p:val>
                                            <p:strVal val="#ppt_w"/>
                                          </p:val>
                                        </p:tav>
                                      </p:tavLst>
                                    </p:anim>
                                    <p:anim calcmode="lin" valueType="num">
                                      <p:cBhvr>
                                        <p:cTn id="89" dur="500" fill="hold"/>
                                        <p:tgtEl>
                                          <p:spTgt spid="46"/>
                                        </p:tgtEl>
                                        <p:attrNameLst>
                                          <p:attrName>ppt_h</p:attrName>
                                        </p:attrNameLst>
                                      </p:cBhvr>
                                      <p:tavLst>
                                        <p:tav tm="0">
                                          <p:val>
                                            <p:fltVal val="0"/>
                                          </p:val>
                                        </p:tav>
                                        <p:tav tm="100000">
                                          <p:val>
                                            <p:strVal val="#ppt_h"/>
                                          </p:val>
                                        </p:tav>
                                      </p:tavLst>
                                    </p:anim>
                                    <p:animEffect transition="in" filter="fade">
                                      <p:cBhvr>
                                        <p:cTn id="90" dur="500"/>
                                        <p:tgtEl>
                                          <p:spTgt spid="46"/>
                                        </p:tgtEl>
                                      </p:cBhvr>
                                    </p:animEffect>
                                  </p:childTnLst>
                                </p:cTn>
                              </p:par>
                            </p:childTnLst>
                          </p:cTn>
                        </p:par>
                        <p:par>
                          <p:cTn id="91" fill="hold">
                            <p:stCondLst>
                              <p:cond delay="6750"/>
                            </p:stCondLst>
                            <p:childTnLst>
                              <p:par>
                                <p:cTn id="92" presetID="12" presetClass="entr" presetSubtype="2" fill="hold" nodeType="afterEffect">
                                  <p:stCondLst>
                                    <p:cond delay="0"/>
                                  </p:stCondLst>
                                  <p:childTnLst>
                                    <p:set>
                                      <p:cBhvr>
                                        <p:cTn id="93" dur="1" fill="hold">
                                          <p:stCondLst>
                                            <p:cond delay="0"/>
                                          </p:stCondLst>
                                        </p:cTn>
                                        <p:tgtEl>
                                          <p:spTgt spid="47"/>
                                        </p:tgtEl>
                                        <p:attrNameLst>
                                          <p:attrName>style.visibility</p:attrName>
                                        </p:attrNameLst>
                                      </p:cBhvr>
                                      <p:to>
                                        <p:strVal val="visible"/>
                                      </p:to>
                                    </p:set>
                                    <p:anim calcmode="lin" valueType="num">
                                      <p:cBhvr additive="base">
                                        <p:cTn id="94" dur="500"/>
                                        <p:tgtEl>
                                          <p:spTgt spid="47"/>
                                        </p:tgtEl>
                                        <p:attrNameLst>
                                          <p:attrName>ppt_x</p:attrName>
                                        </p:attrNameLst>
                                      </p:cBhvr>
                                      <p:tavLst>
                                        <p:tav tm="0">
                                          <p:val>
                                            <p:strVal val="#ppt_x+#ppt_w*1.125000"/>
                                          </p:val>
                                        </p:tav>
                                        <p:tav tm="100000">
                                          <p:val>
                                            <p:strVal val="#ppt_x"/>
                                          </p:val>
                                        </p:tav>
                                      </p:tavLst>
                                    </p:anim>
                                    <p:animEffect transition="in" filter="wipe(left)">
                                      <p:cBhvr>
                                        <p:cTn id="95" dur="500"/>
                                        <p:tgtEl>
                                          <p:spTgt spid="47"/>
                                        </p:tgtEl>
                                      </p:cBhvr>
                                    </p:animEffect>
                                  </p:childTnLst>
                                </p:cTn>
                              </p:par>
                              <p:par>
                                <p:cTn id="96" presetID="22" presetClass="entr" presetSubtype="8" fill="hold" nodeType="withEffect">
                                  <p:stCondLst>
                                    <p:cond delay="0"/>
                                  </p:stCondLst>
                                  <p:childTnLst>
                                    <p:set>
                                      <p:cBhvr>
                                        <p:cTn id="97" dur="1" fill="hold">
                                          <p:stCondLst>
                                            <p:cond delay="0"/>
                                          </p:stCondLst>
                                        </p:cTn>
                                        <p:tgtEl>
                                          <p:spTgt spid="63"/>
                                        </p:tgtEl>
                                        <p:attrNameLst>
                                          <p:attrName>style.visibility</p:attrName>
                                        </p:attrNameLst>
                                      </p:cBhvr>
                                      <p:to>
                                        <p:strVal val="visible"/>
                                      </p:to>
                                    </p:set>
                                    <p:animEffect transition="in" filter="wipe(left)">
                                      <p:cBhvr>
                                        <p:cTn id="98" dur="6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8" grpId="0" animBg="1"/>
      <p:bldP spid="32" grpId="0" animBg="1"/>
      <p:bldP spid="38" grpId="0" animBg="1"/>
      <p:bldP spid="42" grpId="0" animBg="1"/>
      <p:bldP spid="46" grpId="0" animBg="1"/>
      <p:bldP spid="56" grpId="0" animBg="1"/>
      <p:bldP spid="5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nSpc>
                <a:spcPct val="120000"/>
              </a:lnSpc>
            </a:pPr>
            <a:r>
              <a:rPr lang="zh-CN" altLang="en-US" dirty="0"/>
              <a:t>选题背景</a:t>
            </a:r>
          </a:p>
        </p:txBody>
      </p:sp>
      <p:sp>
        <p:nvSpPr>
          <p:cNvPr id="10" name="TextBox 28"/>
          <p:cNvSpPr txBox="1"/>
          <p:nvPr/>
        </p:nvSpPr>
        <p:spPr>
          <a:xfrm>
            <a:off x="4211038" y="2124382"/>
            <a:ext cx="2681540"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二维码</a:t>
            </a:r>
          </a:p>
        </p:txBody>
      </p:sp>
      <p:sp>
        <p:nvSpPr>
          <p:cNvPr id="11" name="矩形 10"/>
          <p:cNvSpPr/>
          <p:nvPr/>
        </p:nvSpPr>
        <p:spPr>
          <a:xfrm>
            <a:off x="4211038" y="2592328"/>
            <a:ext cx="6279850" cy="970843"/>
          </a:xfrm>
          <a:prstGeom prst="rect">
            <a:avLst/>
          </a:prstGeom>
        </p:spPr>
        <p:txBody>
          <a:bodyPr wrap="square" lIns="0" tIns="0" rIns="0" bIns="0">
            <a:spAutoFit/>
          </a:bodyPr>
          <a:lstStyle/>
          <a:p>
            <a:pPr algn="just">
              <a:lnSpc>
                <a:spcPct val="120000"/>
              </a:lnSpc>
            </a:pPr>
            <a:r>
              <a:rPr lang="zh-CN" altLang="en-US" dirty="0"/>
              <a:t>高速铁路、扫码支付、共享单车和网络购物是中国的新四大发明，二维码是这些应用的重要入口。</a:t>
            </a:r>
            <a:endParaRPr lang="en-US" altLang="zh-CN" dirty="0"/>
          </a:p>
          <a:p>
            <a:pPr algn="just">
              <a:lnSpc>
                <a:spcPct val="120000"/>
              </a:lnSpc>
            </a:pPr>
            <a:r>
              <a:rPr lang="zh-CN" altLang="en-US" dirty="0">
                <a:solidFill>
                  <a:schemeClr val="tx1">
                    <a:lumMod val="65000"/>
                    <a:lumOff val="35000"/>
                  </a:schemeClr>
                </a:solidFill>
                <a:latin typeface="+mn-ea"/>
              </a:rPr>
              <a:t>疫情时代常说的红码，绿码也是基于二维码的典型应用</a:t>
            </a:r>
            <a:endParaRPr lang="en-US" altLang="zh-CN" dirty="0">
              <a:solidFill>
                <a:schemeClr val="tx1">
                  <a:lumMod val="65000"/>
                  <a:lumOff val="35000"/>
                </a:schemeClr>
              </a:solidFill>
              <a:latin typeface="+mn-ea"/>
            </a:endParaRPr>
          </a:p>
        </p:txBody>
      </p:sp>
      <p:sp>
        <p:nvSpPr>
          <p:cNvPr id="4" name="矩形 3"/>
          <p:cNvSpPr/>
          <p:nvPr/>
        </p:nvSpPr>
        <p:spPr>
          <a:xfrm>
            <a:off x="4211038" y="2467369"/>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 name="矩形 4"/>
          <p:cNvSpPr/>
          <p:nvPr/>
        </p:nvSpPr>
        <p:spPr>
          <a:xfrm>
            <a:off x="1825094" y="1797902"/>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16" name="TextBox 28"/>
          <p:cNvSpPr txBox="1"/>
          <p:nvPr/>
        </p:nvSpPr>
        <p:spPr>
          <a:xfrm>
            <a:off x="1825095" y="4467730"/>
            <a:ext cx="2253331" cy="304379"/>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展品介绍</a:t>
            </a:r>
          </a:p>
        </p:txBody>
      </p:sp>
      <p:sp>
        <p:nvSpPr>
          <p:cNvPr id="17" name="矩形 16"/>
          <p:cNvSpPr/>
          <p:nvPr/>
        </p:nvSpPr>
        <p:spPr>
          <a:xfrm>
            <a:off x="1825094" y="5003563"/>
            <a:ext cx="6279850" cy="638445"/>
          </a:xfrm>
          <a:prstGeom prst="rect">
            <a:avLst/>
          </a:prstGeom>
        </p:spPr>
        <p:txBody>
          <a:bodyPr wrap="square" lIns="0" tIns="0" rIns="0" bIns="0">
            <a:spAutoFit/>
          </a:bodyPr>
          <a:lstStyle/>
          <a:p>
            <a:pPr algn="just">
              <a:lnSpc>
                <a:spcPct val="120000"/>
              </a:lnSpc>
            </a:pPr>
            <a:r>
              <a:rPr lang="zh-CN" altLang="en-US" dirty="0">
                <a:solidFill>
                  <a:schemeClr val="tx1">
                    <a:lumMod val="65000"/>
                    <a:lumOff val="35000"/>
                  </a:schemeClr>
                </a:solidFill>
                <a:latin typeface="+mn-ea"/>
              </a:rPr>
              <a:t>博物馆保存了大量展品，它们各自有着悠久的历史背景和故事</a:t>
            </a:r>
            <a:endParaRPr lang="en-US" altLang="zh-CN" dirty="0">
              <a:solidFill>
                <a:schemeClr val="tx1">
                  <a:lumMod val="65000"/>
                  <a:lumOff val="35000"/>
                </a:schemeClr>
              </a:solidFill>
              <a:latin typeface="+mn-ea"/>
            </a:endParaRPr>
          </a:p>
          <a:p>
            <a:pPr algn="just">
              <a:lnSpc>
                <a:spcPct val="120000"/>
              </a:lnSpc>
            </a:pPr>
            <a:r>
              <a:rPr lang="zh-CN" altLang="en-US" dirty="0">
                <a:solidFill>
                  <a:schemeClr val="tx1">
                    <a:lumMod val="65000"/>
                    <a:lumOff val="35000"/>
                  </a:schemeClr>
                </a:solidFill>
                <a:latin typeface="+mn-ea"/>
              </a:rPr>
              <a:t>展品</a:t>
            </a:r>
            <a:endParaRPr lang="en-US" altLang="zh-CN" dirty="0">
              <a:solidFill>
                <a:schemeClr val="tx1">
                  <a:lumMod val="65000"/>
                  <a:lumOff val="35000"/>
                </a:schemeClr>
              </a:solidFill>
              <a:latin typeface="+mn-ea"/>
            </a:endParaRPr>
          </a:p>
        </p:txBody>
      </p:sp>
      <p:sp>
        <p:nvSpPr>
          <p:cNvPr id="18" name="矩形 17"/>
          <p:cNvSpPr/>
          <p:nvPr/>
        </p:nvSpPr>
        <p:spPr>
          <a:xfrm>
            <a:off x="1825095" y="4810717"/>
            <a:ext cx="2607344" cy="45719"/>
          </a:xfrm>
          <a:prstGeom prst="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0" name="矩形 19"/>
          <p:cNvSpPr/>
          <p:nvPr/>
        </p:nvSpPr>
        <p:spPr>
          <a:xfrm>
            <a:off x="8723871" y="4179726"/>
            <a:ext cx="1767016" cy="1767016"/>
          </a:xfrm>
          <a:prstGeom prst="rect">
            <a:avLst/>
          </a:prstGeom>
          <a:noFill/>
          <a:ln>
            <a:solidFill>
              <a:srgbClr val="244C8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cxnSp>
        <p:nvCxnSpPr>
          <p:cNvPr id="8" name="直接连接符 7"/>
          <p:cNvCxnSpPr/>
          <p:nvPr/>
        </p:nvCxnSpPr>
        <p:spPr>
          <a:xfrm>
            <a:off x="1825094" y="4003588"/>
            <a:ext cx="8665793" cy="0"/>
          </a:xfrm>
          <a:prstGeom prst="line">
            <a:avLst/>
          </a:prstGeom>
          <a:ln>
            <a:solidFill>
              <a:srgbClr val="433D3C"/>
            </a:solidFill>
            <a:prstDash val="dash"/>
          </a:ln>
        </p:spPr>
        <p:style>
          <a:lnRef idx="1">
            <a:schemeClr val="accent1"/>
          </a:lnRef>
          <a:fillRef idx="0">
            <a:schemeClr val="accent1"/>
          </a:fillRef>
          <a:effectRef idx="0">
            <a:schemeClr val="accent1"/>
          </a:effectRef>
          <a:fontRef idx="minor">
            <a:schemeClr val="tx1"/>
          </a:fontRef>
        </p:style>
      </p:cxnSp>
      <p:pic>
        <p:nvPicPr>
          <p:cNvPr id="7" name="图片 6" descr="QR 代码&#10;&#10;描述已自动生成">
            <a:extLst>
              <a:ext uri="{FF2B5EF4-FFF2-40B4-BE49-F238E27FC236}">
                <a16:creationId xmlns:a16="http://schemas.microsoft.com/office/drawing/2014/main" id="{175994FE-8DC4-49B5-A62B-1583F7BCC2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93920" y="1885796"/>
            <a:ext cx="1627267" cy="1627267"/>
          </a:xfrm>
          <a:prstGeom prst="rect">
            <a:avLst/>
          </a:prstGeom>
        </p:spPr>
      </p:pic>
      <p:pic>
        <p:nvPicPr>
          <p:cNvPr id="1026" name="Picture 2">
            <a:extLst>
              <a:ext uri="{FF2B5EF4-FFF2-40B4-BE49-F238E27FC236}">
                <a16:creationId xmlns:a16="http://schemas.microsoft.com/office/drawing/2014/main" id="{8B1E43B4-08B7-4053-AA53-41DFA5C537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636" t="1158" r="20218" b="2981"/>
          <a:stretch/>
        </p:blipFill>
        <p:spPr bwMode="auto">
          <a:xfrm>
            <a:off x="8771892" y="4214841"/>
            <a:ext cx="1655774" cy="1682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9171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11"/>
                                        </p:tgtEl>
                                        <p:attrNameLst>
                                          <p:attrName>style.visibility</p:attrName>
                                        </p:attrNameLst>
                                      </p:cBhvr>
                                      <p:to>
                                        <p:strVal val="visible"/>
                                      </p:to>
                                    </p:set>
                                    <p:anim calcmode="lin" valueType="num">
                                      <p:cBhvr>
                                        <p:cTn id="20" dur="250" fill="hold"/>
                                        <p:tgtEl>
                                          <p:spTgt spid="11"/>
                                        </p:tgtEl>
                                        <p:attrNameLst>
                                          <p:attrName>ppt_w</p:attrName>
                                        </p:attrNameLst>
                                      </p:cBhvr>
                                      <p:tavLst>
                                        <p:tav tm="0">
                                          <p:val>
                                            <p:fltVal val="0"/>
                                          </p:val>
                                        </p:tav>
                                        <p:tav tm="100000">
                                          <p:val>
                                            <p:strVal val="#ppt_w"/>
                                          </p:val>
                                        </p:tav>
                                      </p:tavLst>
                                    </p:anim>
                                    <p:anim calcmode="lin" valueType="num">
                                      <p:cBhvr>
                                        <p:cTn id="21" dur="250" fill="hold"/>
                                        <p:tgtEl>
                                          <p:spTgt spid="11"/>
                                        </p:tgtEl>
                                        <p:attrNameLst>
                                          <p:attrName>ppt_h</p:attrName>
                                        </p:attrNameLst>
                                      </p:cBhvr>
                                      <p:tavLst>
                                        <p:tav tm="0">
                                          <p:val>
                                            <p:fltVal val="0"/>
                                          </p:val>
                                        </p:tav>
                                        <p:tav tm="100000">
                                          <p:val>
                                            <p:strVal val="#ppt_h"/>
                                          </p:val>
                                        </p:tav>
                                      </p:tavLst>
                                    </p:anim>
                                    <p:animEffect transition="in" filter="fade">
                                      <p:cBhvr>
                                        <p:cTn id="22" dur="250"/>
                                        <p:tgtEl>
                                          <p:spTgt spid="11"/>
                                        </p:tgtEl>
                                      </p:cBhvr>
                                    </p:animEffect>
                                  </p:childTnLst>
                                </p:cTn>
                              </p:par>
                            </p:childTnLst>
                          </p:cTn>
                        </p:par>
                        <p:par>
                          <p:cTn id="23" fill="hold">
                            <p:stCondLst>
                              <p:cond delay="2900"/>
                            </p:stCondLst>
                            <p:childTnLst>
                              <p:par>
                                <p:cTn id="24" presetID="2" presetClass="entr" presetSubtype="2"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1+#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0-#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3400"/>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 calcmode="lin" valueType="num">
                                      <p:cBhvr>
                                        <p:cTn id="35" dur="250" fill="hold"/>
                                        <p:tgtEl>
                                          <p:spTgt spid="17"/>
                                        </p:tgtEl>
                                        <p:attrNameLst>
                                          <p:attrName>ppt_w</p:attrName>
                                        </p:attrNameLst>
                                      </p:cBhvr>
                                      <p:tavLst>
                                        <p:tav tm="0">
                                          <p:val>
                                            <p:fltVal val="0"/>
                                          </p:val>
                                        </p:tav>
                                        <p:tav tm="100000">
                                          <p:val>
                                            <p:strVal val="#ppt_w"/>
                                          </p:val>
                                        </p:tav>
                                      </p:tavLst>
                                    </p:anim>
                                    <p:anim calcmode="lin" valueType="num">
                                      <p:cBhvr>
                                        <p:cTn id="36" dur="250" fill="hold"/>
                                        <p:tgtEl>
                                          <p:spTgt spid="17"/>
                                        </p:tgtEl>
                                        <p:attrNameLst>
                                          <p:attrName>ppt_h</p:attrName>
                                        </p:attrNameLst>
                                      </p:cBhvr>
                                      <p:tavLst>
                                        <p:tav tm="0">
                                          <p:val>
                                            <p:fltVal val="0"/>
                                          </p:val>
                                        </p:tav>
                                        <p:tav tm="100000">
                                          <p:val>
                                            <p:strVal val="#ppt_h"/>
                                          </p:val>
                                        </p:tav>
                                      </p:tavLst>
                                    </p:anim>
                                    <p:animEffect transition="in" filter="fade">
                                      <p:cBhvr>
                                        <p:cTn id="37"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 grpId="0" animBg="1"/>
      <p:bldP spid="16" grpId="0"/>
      <p:bldP spid="17"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同侧圆角矩形 30"/>
          <p:cNvSpPr/>
          <p:nvPr/>
        </p:nvSpPr>
        <p:spPr>
          <a:xfrm rot="5400000">
            <a:off x="7179064" y="-232494"/>
            <a:ext cx="862138" cy="5531926"/>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8" name="同侧圆角矩形 27"/>
          <p:cNvSpPr/>
          <p:nvPr/>
        </p:nvSpPr>
        <p:spPr>
          <a:xfrm rot="5400000">
            <a:off x="6882978" y="2844336"/>
            <a:ext cx="894746" cy="5129130"/>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9" name="同侧圆角矩形 28"/>
          <p:cNvSpPr/>
          <p:nvPr/>
        </p:nvSpPr>
        <p:spPr>
          <a:xfrm rot="5400000">
            <a:off x="7451768" y="1634903"/>
            <a:ext cx="855972" cy="4797608"/>
          </a:xfrm>
          <a:prstGeom prst="round2SameRect">
            <a:avLst>
              <a:gd name="adj1" fmla="val 50000"/>
              <a:gd name="adj2" fmla="val 0"/>
            </a:avLst>
          </a:prstGeom>
          <a:noFill/>
          <a:ln w="12700">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 name="标题 1"/>
          <p:cNvSpPr>
            <a:spLocks noGrp="1"/>
          </p:cNvSpPr>
          <p:nvPr>
            <p:ph type="title"/>
          </p:nvPr>
        </p:nvSpPr>
        <p:spPr/>
        <p:txBody>
          <a:bodyPr/>
          <a:lstStyle/>
          <a:p>
            <a:pPr>
              <a:lnSpc>
                <a:spcPct val="120000"/>
              </a:lnSpc>
            </a:pPr>
            <a:r>
              <a:rPr lang="zh-CN" altLang="en-US" dirty="0"/>
              <a:t>研究意义</a:t>
            </a:r>
          </a:p>
        </p:txBody>
      </p:sp>
      <p:grpSp>
        <p:nvGrpSpPr>
          <p:cNvPr id="7" name="组合 6"/>
          <p:cNvGrpSpPr/>
          <p:nvPr/>
        </p:nvGrpSpPr>
        <p:grpSpPr>
          <a:xfrm>
            <a:off x="905417" y="2721072"/>
            <a:ext cx="3392170" cy="2843380"/>
            <a:chOff x="523961" y="2512168"/>
            <a:chExt cx="4155082" cy="3482867"/>
          </a:xfrm>
        </p:grpSpPr>
        <p:sp>
          <p:nvSpPr>
            <p:cNvPr id="22" name="椭圆 21"/>
            <p:cNvSpPr/>
            <p:nvPr/>
          </p:nvSpPr>
          <p:spPr>
            <a:xfrm>
              <a:off x="1912979" y="2829835"/>
              <a:ext cx="2439946" cy="2439942"/>
            </a:xfrm>
            <a:prstGeom prst="ellipse">
              <a:avLst/>
            </a:prstGeom>
            <a:noFill/>
            <a:ln w="19050">
              <a:solidFill>
                <a:srgbClr val="313D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4800" b="1" dirty="0">
                  <a:solidFill>
                    <a:srgbClr val="244C89"/>
                  </a:solidFill>
                  <a:latin typeface="思源黑体" panose="020B0500000000000000" pitchFamily="34" charset="-122"/>
                  <a:ea typeface="思源黑体" panose="020B0500000000000000" pitchFamily="34" charset="-122"/>
                </a:rPr>
                <a:t>意义</a:t>
              </a:r>
            </a:p>
          </p:txBody>
        </p:sp>
        <p:sp>
          <p:nvSpPr>
            <p:cNvPr id="23" name="椭圆 4"/>
            <p:cNvSpPr/>
            <p:nvPr/>
          </p:nvSpPr>
          <p:spPr>
            <a:xfrm>
              <a:off x="1596918" y="2512168"/>
              <a:ext cx="3082125" cy="3082122"/>
            </a:xfrm>
            <a:prstGeom prst="donut">
              <a:avLst>
                <a:gd name="adj" fmla="val 7853"/>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26" name="任意多边形 25"/>
            <p:cNvSpPr/>
            <p:nvPr/>
          </p:nvSpPr>
          <p:spPr>
            <a:xfrm rot="2700000">
              <a:off x="1196175" y="4777057"/>
              <a:ext cx="545764" cy="1890191"/>
            </a:xfrm>
            <a:custGeom>
              <a:avLst/>
              <a:gdLst>
                <a:gd name="connsiteX0" fmla="*/ 0 w 545764"/>
                <a:gd name="connsiteY0" fmla="*/ 474744 h 1890191"/>
                <a:gd name="connsiteX1" fmla="*/ 545764 w 545764"/>
                <a:gd name="connsiteY1" fmla="*/ 474744 h 1890191"/>
                <a:gd name="connsiteX2" fmla="*/ 545764 w 545764"/>
                <a:gd name="connsiteY2" fmla="*/ 1617309 h 1890191"/>
                <a:gd name="connsiteX3" fmla="*/ 272882 w 545764"/>
                <a:gd name="connsiteY3" fmla="*/ 1890191 h 1890191"/>
                <a:gd name="connsiteX4" fmla="*/ 0 w 545764"/>
                <a:gd name="connsiteY4" fmla="*/ 1617309 h 1890191"/>
                <a:gd name="connsiteX5" fmla="*/ 79925 w 545764"/>
                <a:gd name="connsiteY5" fmla="*/ 79925 h 1890191"/>
                <a:gd name="connsiteX6" fmla="*/ 272882 w 545764"/>
                <a:gd name="connsiteY6" fmla="*/ 0 h 1890191"/>
                <a:gd name="connsiteX7" fmla="*/ 545764 w 545764"/>
                <a:gd name="connsiteY7" fmla="*/ 272882 h 1890191"/>
                <a:gd name="connsiteX8" fmla="*/ 545764 w 545764"/>
                <a:gd name="connsiteY8" fmla="*/ 409430 h 1890191"/>
                <a:gd name="connsiteX9" fmla="*/ 0 w 545764"/>
                <a:gd name="connsiteY9" fmla="*/ 409430 h 1890191"/>
                <a:gd name="connsiteX10" fmla="*/ 0 w 545764"/>
                <a:gd name="connsiteY10" fmla="*/ 272882 h 1890191"/>
                <a:gd name="connsiteX11" fmla="*/ 79925 w 545764"/>
                <a:gd name="connsiteY11" fmla="*/ 79925 h 1890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764" h="1890191">
                  <a:moveTo>
                    <a:pt x="0" y="474744"/>
                  </a:moveTo>
                  <a:lnTo>
                    <a:pt x="545764" y="474744"/>
                  </a:lnTo>
                  <a:lnTo>
                    <a:pt x="545764" y="1617309"/>
                  </a:lnTo>
                  <a:cubicBezTo>
                    <a:pt x="545764" y="1768018"/>
                    <a:pt x="423591" y="1890191"/>
                    <a:pt x="272882" y="1890191"/>
                  </a:cubicBezTo>
                  <a:cubicBezTo>
                    <a:pt x="122173" y="1890191"/>
                    <a:pt x="0" y="1768018"/>
                    <a:pt x="0" y="1617309"/>
                  </a:cubicBezTo>
                  <a:close/>
                  <a:moveTo>
                    <a:pt x="79925" y="79925"/>
                  </a:moveTo>
                  <a:cubicBezTo>
                    <a:pt x="129307" y="30543"/>
                    <a:pt x="197528" y="0"/>
                    <a:pt x="272882" y="0"/>
                  </a:cubicBezTo>
                  <a:cubicBezTo>
                    <a:pt x="423591" y="0"/>
                    <a:pt x="545764" y="122173"/>
                    <a:pt x="545764" y="272882"/>
                  </a:cubicBezTo>
                  <a:lnTo>
                    <a:pt x="545764" y="409430"/>
                  </a:lnTo>
                  <a:lnTo>
                    <a:pt x="0" y="409430"/>
                  </a:lnTo>
                  <a:lnTo>
                    <a:pt x="0" y="272882"/>
                  </a:lnTo>
                  <a:cubicBezTo>
                    <a:pt x="0" y="197528"/>
                    <a:pt x="30543" y="129307"/>
                    <a:pt x="79925" y="79925"/>
                  </a:cubicBezTo>
                  <a:close/>
                </a:path>
              </a:pathLst>
            </a:cu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a:p>
          </p:txBody>
        </p:sp>
        <p:sp>
          <p:nvSpPr>
            <p:cNvPr id="5" name="圆角矩形 4"/>
            <p:cNvSpPr/>
            <p:nvPr/>
          </p:nvSpPr>
          <p:spPr>
            <a:xfrm rot="2700000">
              <a:off x="1717862" y="4927522"/>
              <a:ext cx="726640" cy="358129"/>
            </a:xfrm>
            <a:prstGeom prst="roundRect">
              <a:avLst/>
            </a:pr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grpSp>
      <p:sp>
        <p:nvSpPr>
          <p:cNvPr id="32" name="矩形 31"/>
          <p:cNvSpPr/>
          <p:nvPr/>
        </p:nvSpPr>
        <p:spPr>
          <a:xfrm>
            <a:off x="5235385" y="2288471"/>
            <a:ext cx="4554828" cy="535531"/>
          </a:xfrm>
          <a:prstGeom prst="rect">
            <a:avLst/>
          </a:prstGeom>
        </p:spPr>
        <p:txBody>
          <a:bodyPr wrap="square">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5" name="椭圆 34"/>
          <p:cNvSpPr/>
          <p:nvPr/>
        </p:nvSpPr>
        <p:spPr>
          <a:xfrm>
            <a:off x="4317309" y="2133542"/>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3600" dirty="0">
                <a:solidFill>
                  <a:schemeClr val="bg1"/>
                </a:solidFill>
                <a:latin typeface="Agency FB" panose="020B0503020202020204" pitchFamily="34" charset="0"/>
              </a:rPr>
              <a:t>01</a:t>
            </a:r>
            <a:endParaRPr lang="zh-CN" altLang="en-US" sz="3600" dirty="0">
              <a:solidFill>
                <a:schemeClr val="bg1"/>
              </a:solidFill>
              <a:latin typeface="Agency FB" panose="020B0503020202020204" pitchFamily="34" charset="0"/>
            </a:endParaRPr>
          </a:p>
        </p:txBody>
      </p:sp>
      <p:sp>
        <p:nvSpPr>
          <p:cNvPr id="36" name="椭圆 4"/>
          <p:cNvSpPr/>
          <p:nvPr/>
        </p:nvSpPr>
        <p:spPr>
          <a:xfrm>
            <a:off x="4241391" y="2057015"/>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433D3C">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38" name="矩形 37"/>
          <p:cNvSpPr/>
          <p:nvPr/>
        </p:nvSpPr>
        <p:spPr>
          <a:xfrm>
            <a:off x="6015358" y="3806209"/>
            <a:ext cx="3917390" cy="535531"/>
          </a:xfrm>
          <a:prstGeom prst="rect">
            <a:avLst/>
          </a:prstGeom>
        </p:spPr>
        <p:txBody>
          <a:bodyPr wrap="square">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40" name="椭圆 39"/>
          <p:cNvSpPr/>
          <p:nvPr/>
        </p:nvSpPr>
        <p:spPr>
          <a:xfrm>
            <a:off x="5090162" y="3633780"/>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3600" dirty="0">
                <a:solidFill>
                  <a:schemeClr val="bg1"/>
                </a:solidFill>
                <a:latin typeface="Agency FB" panose="020B0503020202020204" pitchFamily="34" charset="0"/>
              </a:rPr>
              <a:t>02</a:t>
            </a:r>
            <a:endParaRPr lang="zh-CN" altLang="en-US" sz="3600" dirty="0">
              <a:solidFill>
                <a:schemeClr val="bg1"/>
              </a:solidFill>
              <a:latin typeface="Agency FB" panose="020B0503020202020204" pitchFamily="34" charset="0"/>
            </a:endParaRPr>
          </a:p>
        </p:txBody>
      </p:sp>
      <p:sp>
        <p:nvSpPr>
          <p:cNvPr id="42" name="椭圆 4"/>
          <p:cNvSpPr/>
          <p:nvPr/>
        </p:nvSpPr>
        <p:spPr>
          <a:xfrm>
            <a:off x="5014244" y="3557253"/>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313D51">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p>
        </p:txBody>
      </p:sp>
      <p:sp>
        <p:nvSpPr>
          <p:cNvPr id="54" name="矩形 53"/>
          <p:cNvSpPr/>
          <p:nvPr/>
        </p:nvSpPr>
        <p:spPr>
          <a:xfrm>
            <a:off x="5238882" y="5171683"/>
            <a:ext cx="4179382" cy="535531"/>
          </a:xfrm>
          <a:prstGeom prst="rect">
            <a:avLst/>
          </a:prstGeom>
        </p:spPr>
        <p:txBody>
          <a:bodyPr wrap="square">
            <a:spAutoFit/>
          </a:bodyPr>
          <a:lstStyle/>
          <a:p>
            <a:pPr algn="just">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56" name="椭圆 55"/>
          <p:cNvSpPr/>
          <p:nvPr/>
        </p:nvSpPr>
        <p:spPr>
          <a:xfrm>
            <a:off x="4337992" y="5008974"/>
            <a:ext cx="797262" cy="797260"/>
          </a:xfrm>
          <a:prstGeom prst="ellipse">
            <a:avLst/>
          </a:prstGeom>
          <a:solidFill>
            <a:srgbClr val="244C8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r>
              <a:rPr lang="en-US" altLang="zh-CN" sz="3600" dirty="0">
                <a:solidFill>
                  <a:schemeClr val="bg1"/>
                </a:solidFill>
                <a:latin typeface="Agency FB" panose="020B0503020202020204" pitchFamily="34" charset="0"/>
              </a:rPr>
              <a:t>03</a:t>
            </a:r>
            <a:endParaRPr lang="zh-CN" altLang="en-US" sz="3600" dirty="0">
              <a:solidFill>
                <a:schemeClr val="bg1"/>
              </a:solidFill>
              <a:latin typeface="Agency FB" panose="020B0503020202020204" pitchFamily="34" charset="0"/>
            </a:endParaRPr>
          </a:p>
        </p:txBody>
      </p:sp>
      <p:sp>
        <p:nvSpPr>
          <p:cNvPr id="57" name="椭圆 4"/>
          <p:cNvSpPr/>
          <p:nvPr/>
        </p:nvSpPr>
        <p:spPr>
          <a:xfrm>
            <a:off x="4262074" y="4932447"/>
            <a:ext cx="952906" cy="952906"/>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313D51">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lnSpc>
                <a:spcPct val="120000"/>
              </a:lnSpc>
            </a:pPr>
            <a:endParaRPr lang="zh-CN" altLang="en-US"/>
          </a:p>
        </p:txBody>
      </p:sp>
    </p:spTree>
    <p:extLst>
      <p:ext uri="{BB962C8B-B14F-4D97-AF65-F5344CB8AC3E}">
        <p14:creationId xmlns:p14="http://schemas.microsoft.com/office/powerpoint/2010/main" val="10135803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1.25E-6 4.81481E-6 L -0.34544 0.59375 " pathEditMode="relative" rAng="0" ptsTypes="AA">
                                      <p:cBhvr>
                                        <p:cTn id="8" dur="1000" spd="-100000" fill="hold"/>
                                        <p:tgtEl>
                                          <p:spTgt spid="7"/>
                                        </p:tgtEl>
                                        <p:attrNameLst>
                                          <p:attrName>ppt_x</p:attrName>
                                          <p:attrName>ppt_y</p:attrName>
                                        </p:attrNameLst>
                                      </p:cBhvr>
                                      <p:rCtr x="-17279" y="29676"/>
                                    </p:animMotion>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1+#ppt_w/2"/>
                                          </p:val>
                                        </p:tav>
                                        <p:tav tm="100000">
                                          <p:val>
                                            <p:strVal val="#ppt_x"/>
                                          </p:val>
                                        </p:tav>
                                      </p:tavLst>
                                    </p:anim>
                                    <p:anim calcmode="lin" valueType="num">
                                      <p:cBhvr additive="base">
                                        <p:cTn id="14" dur="500" fill="hold"/>
                                        <p:tgtEl>
                                          <p:spTgt spid="35"/>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1+#ppt_w/2"/>
                                          </p:val>
                                        </p:tav>
                                        <p:tav tm="100000">
                                          <p:val>
                                            <p:strVal val="#ppt_x"/>
                                          </p:val>
                                        </p:tav>
                                      </p:tavLst>
                                    </p:anim>
                                    <p:anim calcmode="lin" valueType="num">
                                      <p:cBhvr additive="base">
                                        <p:cTn id="18" dur="500" fill="hold"/>
                                        <p:tgtEl>
                                          <p:spTgt spid="36"/>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par>
                          <p:cTn id="23" fill="hold">
                            <p:stCondLst>
                              <p:cond delay="1000"/>
                            </p:stCondLst>
                            <p:childTnLst>
                              <p:par>
                                <p:cTn id="24" presetID="53" presetClass="entr" presetSubtype="16" fill="hold" grpId="0" nodeType="afterEffect">
                                  <p:stCondLst>
                                    <p:cond delay="0"/>
                                  </p:stCondLst>
                                  <p:iterate type="lt">
                                    <p:tmPct val="10000"/>
                                  </p:iterate>
                                  <p:childTnLst>
                                    <p:set>
                                      <p:cBhvr>
                                        <p:cTn id="25" dur="1" fill="hold">
                                          <p:stCondLst>
                                            <p:cond delay="0"/>
                                          </p:stCondLst>
                                        </p:cTn>
                                        <p:tgtEl>
                                          <p:spTgt spid="32"/>
                                        </p:tgtEl>
                                        <p:attrNameLst>
                                          <p:attrName>style.visibility</p:attrName>
                                        </p:attrNameLst>
                                      </p:cBhvr>
                                      <p:to>
                                        <p:strVal val="visible"/>
                                      </p:to>
                                    </p:set>
                                    <p:anim calcmode="lin" valueType="num">
                                      <p:cBhvr>
                                        <p:cTn id="26" dur="250" fill="hold"/>
                                        <p:tgtEl>
                                          <p:spTgt spid="32"/>
                                        </p:tgtEl>
                                        <p:attrNameLst>
                                          <p:attrName>ppt_w</p:attrName>
                                        </p:attrNameLst>
                                      </p:cBhvr>
                                      <p:tavLst>
                                        <p:tav tm="0">
                                          <p:val>
                                            <p:fltVal val="0"/>
                                          </p:val>
                                        </p:tav>
                                        <p:tav tm="100000">
                                          <p:val>
                                            <p:strVal val="#ppt_w"/>
                                          </p:val>
                                        </p:tav>
                                      </p:tavLst>
                                    </p:anim>
                                    <p:anim calcmode="lin" valueType="num">
                                      <p:cBhvr>
                                        <p:cTn id="27" dur="250" fill="hold"/>
                                        <p:tgtEl>
                                          <p:spTgt spid="32"/>
                                        </p:tgtEl>
                                        <p:attrNameLst>
                                          <p:attrName>ppt_h</p:attrName>
                                        </p:attrNameLst>
                                      </p:cBhvr>
                                      <p:tavLst>
                                        <p:tav tm="0">
                                          <p:val>
                                            <p:fltVal val="0"/>
                                          </p:val>
                                        </p:tav>
                                        <p:tav tm="100000">
                                          <p:val>
                                            <p:strVal val="#ppt_h"/>
                                          </p:val>
                                        </p:tav>
                                      </p:tavLst>
                                    </p:anim>
                                    <p:animEffect transition="in" filter="fade">
                                      <p:cBhvr>
                                        <p:cTn id="28" dur="25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1+#ppt_w/2"/>
                                          </p:val>
                                        </p:tav>
                                        <p:tav tm="100000">
                                          <p:val>
                                            <p:strVal val="#ppt_x"/>
                                          </p:val>
                                        </p:tav>
                                      </p:tavLst>
                                    </p:anim>
                                    <p:anim calcmode="lin" valueType="num">
                                      <p:cBhvr additive="base">
                                        <p:cTn id="34" dur="500" fill="hold"/>
                                        <p:tgtEl>
                                          <p:spTgt spid="40"/>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1+#ppt_w/2"/>
                                          </p:val>
                                        </p:tav>
                                        <p:tav tm="100000">
                                          <p:val>
                                            <p:strVal val="#ppt_x"/>
                                          </p:val>
                                        </p:tav>
                                      </p:tavLst>
                                    </p:anim>
                                    <p:anim calcmode="lin" valueType="num">
                                      <p:cBhvr additive="base">
                                        <p:cTn id="38" dur="500" fill="hold"/>
                                        <p:tgtEl>
                                          <p:spTgt spid="42"/>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par>
                          <p:cTn id="43" fill="hold">
                            <p:stCondLst>
                              <p:cond delay="1000"/>
                            </p:stCondLst>
                            <p:childTnLst>
                              <p:par>
                                <p:cTn id="44" presetID="53" presetClass="entr" presetSubtype="16" fill="hold" grpId="0" nodeType="afterEffect">
                                  <p:stCondLst>
                                    <p:cond delay="0"/>
                                  </p:stCondLst>
                                  <p:iterate type="lt">
                                    <p:tmPct val="10000"/>
                                  </p:iterate>
                                  <p:childTnLst>
                                    <p:set>
                                      <p:cBhvr>
                                        <p:cTn id="45" dur="1" fill="hold">
                                          <p:stCondLst>
                                            <p:cond delay="0"/>
                                          </p:stCondLst>
                                        </p:cTn>
                                        <p:tgtEl>
                                          <p:spTgt spid="38"/>
                                        </p:tgtEl>
                                        <p:attrNameLst>
                                          <p:attrName>style.visibility</p:attrName>
                                        </p:attrNameLst>
                                      </p:cBhvr>
                                      <p:to>
                                        <p:strVal val="visible"/>
                                      </p:to>
                                    </p:set>
                                    <p:anim calcmode="lin" valueType="num">
                                      <p:cBhvr>
                                        <p:cTn id="46" dur="250" fill="hold"/>
                                        <p:tgtEl>
                                          <p:spTgt spid="38"/>
                                        </p:tgtEl>
                                        <p:attrNameLst>
                                          <p:attrName>ppt_w</p:attrName>
                                        </p:attrNameLst>
                                      </p:cBhvr>
                                      <p:tavLst>
                                        <p:tav tm="0">
                                          <p:val>
                                            <p:fltVal val="0"/>
                                          </p:val>
                                        </p:tav>
                                        <p:tav tm="100000">
                                          <p:val>
                                            <p:strVal val="#ppt_w"/>
                                          </p:val>
                                        </p:tav>
                                      </p:tavLst>
                                    </p:anim>
                                    <p:anim calcmode="lin" valueType="num">
                                      <p:cBhvr>
                                        <p:cTn id="47" dur="250" fill="hold"/>
                                        <p:tgtEl>
                                          <p:spTgt spid="38"/>
                                        </p:tgtEl>
                                        <p:attrNameLst>
                                          <p:attrName>ppt_h</p:attrName>
                                        </p:attrNameLst>
                                      </p:cBhvr>
                                      <p:tavLst>
                                        <p:tav tm="0">
                                          <p:val>
                                            <p:fltVal val="0"/>
                                          </p:val>
                                        </p:tav>
                                        <p:tav tm="100000">
                                          <p:val>
                                            <p:strVal val="#ppt_h"/>
                                          </p:val>
                                        </p:tav>
                                      </p:tavLst>
                                    </p:anim>
                                    <p:animEffect transition="in" filter="fade">
                                      <p:cBhvr>
                                        <p:cTn id="48" dur="25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additive="base">
                                        <p:cTn id="53" dur="500" fill="hold"/>
                                        <p:tgtEl>
                                          <p:spTgt spid="56"/>
                                        </p:tgtEl>
                                        <p:attrNameLst>
                                          <p:attrName>ppt_x</p:attrName>
                                        </p:attrNameLst>
                                      </p:cBhvr>
                                      <p:tavLst>
                                        <p:tav tm="0">
                                          <p:val>
                                            <p:strVal val="1+#ppt_w/2"/>
                                          </p:val>
                                        </p:tav>
                                        <p:tav tm="100000">
                                          <p:val>
                                            <p:strVal val="#ppt_x"/>
                                          </p:val>
                                        </p:tav>
                                      </p:tavLst>
                                    </p:anim>
                                    <p:anim calcmode="lin" valueType="num">
                                      <p:cBhvr additive="base">
                                        <p:cTn id="54" dur="500" fill="hold"/>
                                        <p:tgtEl>
                                          <p:spTgt spid="56"/>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anim calcmode="lin" valueType="num">
                                      <p:cBhvr additive="base">
                                        <p:cTn id="57" dur="500" fill="hold"/>
                                        <p:tgtEl>
                                          <p:spTgt spid="57"/>
                                        </p:tgtEl>
                                        <p:attrNameLst>
                                          <p:attrName>ppt_x</p:attrName>
                                        </p:attrNameLst>
                                      </p:cBhvr>
                                      <p:tavLst>
                                        <p:tav tm="0">
                                          <p:val>
                                            <p:strVal val="1+#ppt_w/2"/>
                                          </p:val>
                                        </p:tav>
                                        <p:tav tm="100000">
                                          <p:val>
                                            <p:strVal val="#ppt_x"/>
                                          </p:val>
                                        </p:tav>
                                      </p:tavLst>
                                    </p:anim>
                                    <p:anim calcmode="lin" valueType="num">
                                      <p:cBhvr additive="base">
                                        <p:cTn id="58" dur="500" fill="hold"/>
                                        <p:tgtEl>
                                          <p:spTgt spid="57"/>
                                        </p:tgtEl>
                                        <p:attrNameLst>
                                          <p:attrName>ppt_y</p:attrName>
                                        </p:attrNameLst>
                                      </p:cBhvr>
                                      <p:tavLst>
                                        <p:tav tm="0">
                                          <p:val>
                                            <p:strVal val="#ppt_y"/>
                                          </p:val>
                                        </p:tav>
                                        <p:tav tm="100000">
                                          <p:val>
                                            <p:strVal val="#ppt_y"/>
                                          </p:val>
                                        </p:tav>
                                      </p:tavLst>
                                    </p:anim>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left)">
                                      <p:cBhvr>
                                        <p:cTn id="62" dur="500"/>
                                        <p:tgtEl>
                                          <p:spTgt spid="28"/>
                                        </p:tgtEl>
                                      </p:cBhvr>
                                    </p:animEffect>
                                  </p:childTnLst>
                                </p:cTn>
                              </p:par>
                            </p:childTnLst>
                          </p:cTn>
                        </p:par>
                        <p:par>
                          <p:cTn id="63" fill="hold">
                            <p:stCondLst>
                              <p:cond delay="1000"/>
                            </p:stCondLst>
                            <p:childTnLst>
                              <p:par>
                                <p:cTn id="64" presetID="53" presetClass="entr" presetSubtype="16" fill="hold" grpId="0" nodeType="afterEffect">
                                  <p:stCondLst>
                                    <p:cond delay="0"/>
                                  </p:stCondLst>
                                  <p:iterate type="lt">
                                    <p:tmPct val="10000"/>
                                  </p:iterate>
                                  <p:childTnLst>
                                    <p:set>
                                      <p:cBhvr>
                                        <p:cTn id="65" dur="1" fill="hold">
                                          <p:stCondLst>
                                            <p:cond delay="0"/>
                                          </p:stCondLst>
                                        </p:cTn>
                                        <p:tgtEl>
                                          <p:spTgt spid="54"/>
                                        </p:tgtEl>
                                        <p:attrNameLst>
                                          <p:attrName>style.visibility</p:attrName>
                                        </p:attrNameLst>
                                      </p:cBhvr>
                                      <p:to>
                                        <p:strVal val="visible"/>
                                      </p:to>
                                    </p:set>
                                    <p:anim calcmode="lin" valueType="num">
                                      <p:cBhvr>
                                        <p:cTn id="66" dur="250" fill="hold"/>
                                        <p:tgtEl>
                                          <p:spTgt spid="54"/>
                                        </p:tgtEl>
                                        <p:attrNameLst>
                                          <p:attrName>ppt_w</p:attrName>
                                        </p:attrNameLst>
                                      </p:cBhvr>
                                      <p:tavLst>
                                        <p:tav tm="0">
                                          <p:val>
                                            <p:fltVal val="0"/>
                                          </p:val>
                                        </p:tav>
                                        <p:tav tm="100000">
                                          <p:val>
                                            <p:strVal val="#ppt_w"/>
                                          </p:val>
                                        </p:tav>
                                      </p:tavLst>
                                    </p:anim>
                                    <p:anim calcmode="lin" valueType="num">
                                      <p:cBhvr>
                                        <p:cTn id="67" dur="250" fill="hold"/>
                                        <p:tgtEl>
                                          <p:spTgt spid="54"/>
                                        </p:tgtEl>
                                        <p:attrNameLst>
                                          <p:attrName>ppt_h</p:attrName>
                                        </p:attrNameLst>
                                      </p:cBhvr>
                                      <p:tavLst>
                                        <p:tav tm="0">
                                          <p:val>
                                            <p:fltVal val="0"/>
                                          </p:val>
                                        </p:tav>
                                        <p:tav tm="100000">
                                          <p:val>
                                            <p:strVal val="#ppt_h"/>
                                          </p:val>
                                        </p:tav>
                                      </p:tavLst>
                                    </p:anim>
                                    <p:animEffect transition="in" filter="fade">
                                      <p:cBhvr>
                                        <p:cTn id="68" dur="25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8" grpId="0" animBg="1"/>
      <p:bldP spid="29" grpId="0" animBg="1"/>
      <p:bldP spid="32" grpId="0"/>
      <p:bldP spid="35" grpId="0" animBg="1"/>
      <p:bldP spid="36" grpId="0" animBg="1"/>
      <p:bldP spid="38" grpId="0"/>
      <p:bldP spid="40" grpId="0" animBg="1"/>
      <p:bldP spid="42" grpId="0" animBg="1"/>
      <p:bldP spid="54" grpId="0"/>
      <p:bldP spid="56" grpId="0" animBg="1"/>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主要创新点</a:t>
            </a:r>
          </a:p>
        </p:txBody>
      </p:sp>
      <p:grpSp>
        <p:nvGrpSpPr>
          <p:cNvPr id="10" name="组合 9"/>
          <p:cNvGrpSpPr/>
          <p:nvPr/>
        </p:nvGrpSpPr>
        <p:grpSpPr>
          <a:xfrm>
            <a:off x="1357176" y="2283954"/>
            <a:ext cx="8805728" cy="3529359"/>
            <a:chOff x="677906" y="1810277"/>
            <a:chExt cx="10639383" cy="4264293"/>
          </a:xfrm>
        </p:grpSpPr>
        <p:sp>
          <p:nvSpPr>
            <p:cNvPr id="12" name="Line 10"/>
            <p:cNvSpPr>
              <a:spLocks noChangeShapeType="1"/>
            </p:cNvSpPr>
            <p:nvPr/>
          </p:nvSpPr>
          <p:spPr bwMode="auto">
            <a:xfrm>
              <a:off x="6164263" y="343217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sp>
          <p:nvSpPr>
            <p:cNvPr id="13" name="Line 11"/>
            <p:cNvSpPr>
              <a:spLocks noChangeShapeType="1"/>
            </p:cNvSpPr>
            <p:nvPr/>
          </p:nvSpPr>
          <p:spPr bwMode="auto">
            <a:xfrm>
              <a:off x="6164263" y="343217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grpSp>
          <p:nvGrpSpPr>
            <p:cNvPr id="4" name="组合 3"/>
            <p:cNvGrpSpPr/>
            <p:nvPr/>
          </p:nvGrpSpPr>
          <p:grpSpPr>
            <a:xfrm>
              <a:off x="4597400" y="1873250"/>
              <a:ext cx="2997200" cy="4201320"/>
              <a:chOff x="4597400" y="1873250"/>
              <a:chExt cx="2997200" cy="4201320"/>
            </a:xfrm>
          </p:grpSpPr>
          <p:sp>
            <p:nvSpPr>
              <p:cNvPr id="22" name="任意多边形 21"/>
              <p:cNvSpPr/>
              <p:nvPr/>
            </p:nvSpPr>
            <p:spPr>
              <a:xfrm>
                <a:off x="5514975" y="5434013"/>
                <a:ext cx="1158876" cy="640557"/>
              </a:xfrm>
              <a:custGeom>
                <a:avLst/>
                <a:gdLst>
                  <a:gd name="connsiteX0" fmla="*/ 373064 w 1158876"/>
                  <a:gd name="connsiteY0" fmla="*/ 473869 h 640557"/>
                  <a:gd name="connsiteX1" fmla="*/ 785813 w 1158876"/>
                  <a:gd name="connsiteY1" fmla="*/ 473869 h 640557"/>
                  <a:gd name="connsiteX2" fmla="*/ 869157 w 1158876"/>
                  <a:gd name="connsiteY2" fmla="*/ 557213 h 640557"/>
                  <a:gd name="connsiteX3" fmla="*/ 869156 w 1158876"/>
                  <a:gd name="connsiteY3" fmla="*/ 557213 h 640557"/>
                  <a:gd name="connsiteX4" fmla="*/ 785812 w 1158876"/>
                  <a:gd name="connsiteY4" fmla="*/ 640557 h 640557"/>
                  <a:gd name="connsiteX5" fmla="*/ 373064 w 1158876"/>
                  <a:gd name="connsiteY5" fmla="*/ 640556 h 640557"/>
                  <a:gd name="connsiteX6" fmla="*/ 296270 w 1158876"/>
                  <a:gd name="connsiteY6" fmla="*/ 589654 h 640557"/>
                  <a:gd name="connsiteX7" fmla="*/ 289720 w 1158876"/>
                  <a:gd name="connsiteY7" fmla="*/ 557213 h 640557"/>
                  <a:gd name="connsiteX8" fmla="*/ 296270 w 1158876"/>
                  <a:gd name="connsiteY8" fmla="*/ 524772 h 640557"/>
                  <a:gd name="connsiteX9" fmla="*/ 373064 w 1158876"/>
                  <a:gd name="connsiteY9" fmla="*/ 473869 h 640557"/>
                  <a:gd name="connsiteX10" fmla="*/ 156369 w 1158876"/>
                  <a:gd name="connsiteY10" fmla="*/ 235744 h 640557"/>
                  <a:gd name="connsiteX11" fmla="*/ 1002508 w 1158876"/>
                  <a:gd name="connsiteY11" fmla="*/ 235744 h 640557"/>
                  <a:gd name="connsiteX12" fmla="*/ 1085852 w 1158876"/>
                  <a:gd name="connsiteY12" fmla="*/ 319088 h 640557"/>
                  <a:gd name="connsiteX13" fmla="*/ 1085851 w 1158876"/>
                  <a:gd name="connsiteY13" fmla="*/ 319088 h 640557"/>
                  <a:gd name="connsiteX14" fmla="*/ 1002507 w 1158876"/>
                  <a:gd name="connsiteY14" fmla="*/ 402432 h 640557"/>
                  <a:gd name="connsiteX15" fmla="*/ 156369 w 1158876"/>
                  <a:gd name="connsiteY15" fmla="*/ 402431 h 640557"/>
                  <a:gd name="connsiteX16" fmla="*/ 79574 w 1158876"/>
                  <a:gd name="connsiteY16" fmla="*/ 351528 h 640557"/>
                  <a:gd name="connsiteX17" fmla="*/ 73025 w 1158876"/>
                  <a:gd name="connsiteY17" fmla="*/ 319087 h 640557"/>
                  <a:gd name="connsiteX18" fmla="*/ 79574 w 1158876"/>
                  <a:gd name="connsiteY18" fmla="*/ 286646 h 640557"/>
                  <a:gd name="connsiteX19" fmla="*/ 156369 w 1158876"/>
                  <a:gd name="connsiteY19" fmla="*/ 235744 h 640557"/>
                  <a:gd name="connsiteX20" fmla="*/ 83344 w 1158876"/>
                  <a:gd name="connsiteY20" fmla="*/ 0 h 640557"/>
                  <a:gd name="connsiteX21" fmla="*/ 1075532 w 1158876"/>
                  <a:gd name="connsiteY21" fmla="*/ 0 h 640557"/>
                  <a:gd name="connsiteX22" fmla="*/ 1158876 w 1158876"/>
                  <a:gd name="connsiteY22" fmla="*/ 83344 h 640557"/>
                  <a:gd name="connsiteX23" fmla="*/ 1158875 w 1158876"/>
                  <a:gd name="connsiteY23" fmla="*/ 83344 h 640557"/>
                  <a:gd name="connsiteX24" fmla="*/ 1075531 w 1158876"/>
                  <a:gd name="connsiteY24" fmla="*/ 166688 h 640557"/>
                  <a:gd name="connsiteX25" fmla="*/ 83344 w 1158876"/>
                  <a:gd name="connsiteY25" fmla="*/ 166687 h 640557"/>
                  <a:gd name="connsiteX26" fmla="*/ 6549 w 1158876"/>
                  <a:gd name="connsiteY26" fmla="*/ 115784 h 640557"/>
                  <a:gd name="connsiteX27" fmla="*/ 0 w 1158876"/>
                  <a:gd name="connsiteY27" fmla="*/ 83343 h 640557"/>
                  <a:gd name="connsiteX28" fmla="*/ 6549 w 1158876"/>
                  <a:gd name="connsiteY28" fmla="*/ 50902 h 640557"/>
                  <a:gd name="connsiteX29" fmla="*/ 83344 w 1158876"/>
                  <a:gd name="connsiteY29" fmla="*/ 0 h 640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158876" h="640557">
                    <a:moveTo>
                      <a:pt x="373064" y="473869"/>
                    </a:moveTo>
                    <a:lnTo>
                      <a:pt x="785813" y="473869"/>
                    </a:lnTo>
                    <a:cubicBezTo>
                      <a:pt x="831843" y="473869"/>
                      <a:pt x="869157" y="511183"/>
                      <a:pt x="869157" y="557213"/>
                    </a:cubicBezTo>
                    <a:lnTo>
                      <a:pt x="869156" y="557213"/>
                    </a:lnTo>
                    <a:cubicBezTo>
                      <a:pt x="869156" y="603243"/>
                      <a:pt x="831842" y="640557"/>
                      <a:pt x="785812" y="640557"/>
                    </a:cubicBezTo>
                    <a:lnTo>
                      <a:pt x="373064" y="640556"/>
                    </a:lnTo>
                    <a:cubicBezTo>
                      <a:pt x="338542" y="640556"/>
                      <a:pt x="308922" y="619567"/>
                      <a:pt x="296270" y="589654"/>
                    </a:cubicBezTo>
                    <a:lnTo>
                      <a:pt x="289720" y="557213"/>
                    </a:lnTo>
                    <a:lnTo>
                      <a:pt x="296270" y="524772"/>
                    </a:lnTo>
                    <a:cubicBezTo>
                      <a:pt x="308922" y="494858"/>
                      <a:pt x="338542" y="473869"/>
                      <a:pt x="373064" y="473869"/>
                    </a:cubicBezTo>
                    <a:close/>
                    <a:moveTo>
                      <a:pt x="156369" y="235744"/>
                    </a:moveTo>
                    <a:lnTo>
                      <a:pt x="1002508" y="235744"/>
                    </a:lnTo>
                    <a:cubicBezTo>
                      <a:pt x="1048538" y="235744"/>
                      <a:pt x="1085852" y="273058"/>
                      <a:pt x="1085852" y="319088"/>
                    </a:cubicBezTo>
                    <a:lnTo>
                      <a:pt x="1085851" y="319088"/>
                    </a:lnTo>
                    <a:cubicBezTo>
                      <a:pt x="1085851" y="365118"/>
                      <a:pt x="1048537" y="402432"/>
                      <a:pt x="1002507" y="402432"/>
                    </a:cubicBezTo>
                    <a:lnTo>
                      <a:pt x="156369" y="402431"/>
                    </a:lnTo>
                    <a:cubicBezTo>
                      <a:pt x="121846" y="402431"/>
                      <a:pt x="92227" y="381442"/>
                      <a:pt x="79574" y="351528"/>
                    </a:cubicBezTo>
                    <a:lnTo>
                      <a:pt x="73025" y="319087"/>
                    </a:lnTo>
                    <a:lnTo>
                      <a:pt x="79574" y="286646"/>
                    </a:lnTo>
                    <a:cubicBezTo>
                      <a:pt x="92227" y="256733"/>
                      <a:pt x="121846" y="235744"/>
                      <a:pt x="156369" y="235744"/>
                    </a:cubicBezTo>
                    <a:close/>
                    <a:moveTo>
                      <a:pt x="83344" y="0"/>
                    </a:moveTo>
                    <a:lnTo>
                      <a:pt x="1075532" y="0"/>
                    </a:lnTo>
                    <a:cubicBezTo>
                      <a:pt x="1121562" y="0"/>
                      <a:pt x="1158876" y="37314"/>
                      <a:pt x="1158876" y="83344"/>
                    </a:cubicBezTo>
                    <a:lnTo>
                      <a:pt x="1158875" y="83344"/>
                    </a:lnTo>
                    <a:cubicBezTo>
                      <a:pt x="1158875" y="129374"/>
                      <a:pt x="1121561" y="166688"/>
                      <a:pt x="1075531" y="166688"/>
                    </a:cubicBezTo>
                    <a:lnTo>
                      <a:pt x="83344" y="166687"/>
                    </a:lnTo>
                    <a:cubicBezTo>
                      <a:pt x="48821" y="166687"/>
                      <a:pt x="19202" y="145698"/>
                      <a:pt x="6549" y="115784"/>
                    </a:cubicBezTo>
                    <a:lnTo>
                      <a:pt x="0" y="83343"/>
                    </a:lnTo>
                    <a:lnTo>
                      <a:pt x="6549" y="50902"/>
                    </a:lnTo>
                    <a:cubicBezTo>
                      <a:pt x="19202" y="20989"/>
                      <a:pt x="48821" y="0"/>
                      <a:pt x="83344" y="0"/>
                    </a:cubicBezTo>
                    <a:close/>
                  </a:path>
                </a:pathLst>
              </a:custGeom>
              <a:solidFill>
                <a:srgbClr val="244C8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400"/>
              </a:p>
            </p:txBody>
          </p:sp>
          <p:sp>
            <p:nvSpPr>
              <p:cNvPr id="14" name="Freeform 12"/>
              <p:cNvSpPr>
                <a:spLocks noEditPoints="1"/>
              </p:cNvSpPr>
              <p:nvPr/>
            </p:nvSpPr>
            <p:spPr bwMode="auto">
              <a:xfrm>
                <a:off x="5211763" y="2809875"/>
                <a:ext cx="1795463" cy="2292350"/>
              </a:xfrm>
              <a:custGeom>
                <a:avLst/>
                <a:gdLst>
                  <a:gd name="T0" fmla="*/ 506 w 550"/>
                  <a:gd name="T1" fmla="*/ 221 h 703"/>
                  <a:gd name="T2" fmla="*/ 503 w 550"/>
                  <a:gd name="T3" fmla="*/ 133 h 703"/>
                  <a:gd name="T4" fmla="*/ 436 w 550"/>
                  <a:gd name="T5" fmla="*/ 124 h 703"/>
                  <a:gd name="T6" fmla="*/ 375 w 550"/>
                  <a:gd name="T7" fmla="*/ 191 h 703"/>
                  <a:gd name="T8" fmla="*/ 347 w 550"/>
                  <a:gd name="T9" fmla="*/ 230 h 703"/>
                  <a:gd name="T10" fmla="*/ 365 w 550"/>
                  <a:gd name="T11" fmla="*/ 173 h 703"/>
                  <a:gd name="T12" fmla="*/ 265 w 550"/>
                  <a:gd name="T13" fmla="*/ 167 h 703"/>
                  <a:gd name="T14" fmla="*/ 259 w 550"/>
                  <a:gd name="T15" fmla="*/ 230 h 703"/>
                  <a:gd name="T16" fmla="*/ 265 w 550"/>
                  <a:gd name="T17" fmla="*/ 73 h 703"/>
                  <a:gd name="T18" fmla="*/ 219 w 550"/>
                  <a:gd name="T19" fmla="*/ 133 h 703"/>
                  <a:gd name="T20" fmla="*/ 170 w 550"/>
                  <a:gd name="T21" fmla="*/ 121 h 703"/>
                  <a:gd name="T22" fmla="*/ 127 w 550"/>
                  <a:gd name="T23" fmla="*/ 216 h 703"/>
                  <a:gd name="T24" fmla="*/ 94 w 550"/>
                  <a:gd name="T25" fmla="*/ 236 h 703"/>
                  <a:gd name="T26" fmla="*/ 97 w 550"/>
                  <a:gd name="T27" fmla="*/ 145 h 703"/>
                  <a:gd name="T28" fmla="*/ 69 w 550"/>
                  <a:gd name="T29" fmla="*/ 121 h 703"/>
                  <a:gd name="T30" fmla="*/ 8 w 550"/>
                  <a:gd name="T31" fmla="*/ 209 h 703"/>
                  <a:gd name="T32" fmla="*/ 17 w 550"/>
                  <a:gd name="T33" fmla="*/ 233 h 703"/>
                  <a:gd name="T34" fmla="*/ 149 w 550"/>
                  <a:gd name="T35" fmla="*/ 458 h 703"/>
                  <a:gd name="T36" fmla="*/ 219 w 550"/>
                  <a:gd name="T37" fmla="*/ 703 h 703"/>
                  <a:gd name="T38" fmla="*/ 164 w 550"/>
                  <a:gd name="T39" fmla="*/ 452 h 703"/>
                  <a:gd name="T40" fmla="*/ 57 w 550"/>
                  <a:gd name="T41" fmla="*/ 206 h 703"/>
                  <a:gd name="T42" fmla="*/ 94 w 550"/>
                  <a:gd name="T43" fmla="*/ 261 h 703"/>
                  <a:gd name="T44" fmla="*/ 146 w 550"/>
                  <a:gd name="T45" fmla="*/ 248 h 703"/>
                  <a:gd name="T46" fmla="*/ 225 w 550"/>
                  <a:gd name="T47" fmla="*/ 230 h 703"/>
                  <a:gd name="T48" fmla="*/ 274 w 550"/>
                  <a:gd name="T49" fmla="*/ 251 h 703"/>
                  <a:gd name="T50" fmla="*/ 347 w 550"/>
                  <a:gd name="T51" fmla="*/ 255 h 703"/>
                  <a:gd name="T52" fmla="*/ 445 w 550"/>
                  <a:gd name="T53" fmla="*/ 248 h 703"/>
                  <a:gd name="T54" fmla="*/ 512 w 550"/>
                  <a:gd name="T55" fmla="*/ 245 h 703"/>
                  <a:gd name="T56" fmla="*/ 321 w 550"/>
                  <a:gd name="T57" fmla="*/ 703 h 703"/>
                  <a:gd name="T58" fmla="*/ 512 w 550"/>
                  <a:gd name="T59" fmla="*/ 276 h 703"/>
                  <a:gd name="T60" fmla="*/ 540 w 550"/>
                  <a:gd name="T61" fmla="*/ 241 h 703"/>
                  <a:gd name="T62" fmla="*/ 527 w 550"/>
                  <a:gd name="T63" fmla="*/ 218 h 703"/>
                  <a:gd name="T64" fmla="*/ 187 w 550"/>
                  <a:gd name="T65" fmla="*/ 233 h 703"/>
                  <a:gd name="T66" fmla="*/ 152 w 550"/>
                  <a:gd name="T67" fmla="*/ 215 h 703"/>
                  <a:gd name="T68" fmla="*/ 179 w 550"/>
                  <a:gd name="T69" fmla="*/ 145 h 703"/>
                  <a:gd name="T70" fmla="*/ 213 w 550"/>
                  <a:gd name="T71" fmla="*/ 191 h 703"/>
                  <a:gd name="T72" fmla="*/ 291 w 550"/>
                  <a:gd name="T73" fmla="*/ 169 h 703"/>
                  <a:gd name="T74" fmla="*/ 333 w 550"/>
                  <a:gd name="T75" fmla="*/ 149 h 703"/>
                  <a:gd name="T76" fmla="*/ 298 w 550"/>
                  <a:gd name="T77" fmla="*/ 212 h 703"/>
                  <a:gd name="T78" fmla="*/ 443 w 550"/>
                  <a:gd name="T79" fmla="*/ 222 h 703"/>
                  <a:gd name="T80" fmla="*/ 404 w 550"/>
                  <a:gd name="T81" fmla="*/ 173 h 703"/>
                  <a:gd name="T82" fmla="*/ 458 w 550"/>
                  <a:gd name="T83" fmla="*/ 165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50" h="703">
                    <a:moveTo>
                      <a:pt x="527" y="218"/>
                    </a:moveTo>
                    <a:cubicBezTo>
                      <a:pt x="522" y="221"/>
                      <a:pt x="514" y="224"/>
                      <a:pt x="506" y="221"/>
                    </a:cubicBezTo>
                    <a:cubicBezTo>
                      <a:pt x="500" y="219"/>
                      <a:pt x="490" y="210"/>
                      <a:pt x="488" y="193"/>
                    </a:cubicBezTo>
                    <a:cubicBezTo>
                      <a:pt x="483" y="168"/>
                      <a:pt x="506" y="145"/>
                      <a:pt x="503" y="133"/>
                    </a:cubicBezTo>
                    <a:cubicBezTo>
                      <a:pt x="500" y="118"/>
                      <a:pt x="478" y="106"/>
                      <a:pt x="469" y="139"/>
                    </a:cubicBezTo>
                    <a:cubicBezTo>
                      <a:pt x="463" y="130"/>
                      <a:pt x="448" y="124"/>
                      <a:pt x="436" y="124"/>
                    </a:cubicBezTo>
                    <a:cubicBezTo>
                      <a:pt x="408" y="124"/>
                      <a:pt x="390" y="139"/>
                      <a:pt x="381" y="164"/>
                    </a:cubicBezTo>
                    <a:cubicBezTo>
                      <a:pt x="378" y="170"/>
                      <a:pt x="375" y="182"/>
                      <a:pt x="375" y="191"/>
                    </a:cubicBezTo>
                    <a:cubicBezTo>
                      <a:pt x="375" y="200"/>
                      <a:pt x="378" y="211"/>
                      <a:pt x="383" y="219"/>
                    </a:cubicBezTo>
                    <a:cubicBezTo>
                      <a:pt x="371" y="227"/>
                      <a:pt x="362" y="230"/>
                      <a:pt x="347" y="230"/>
                    </a:cubicBezTo>
                    <a:cubicBezTo>
                      <a:pt x="341" y="230"/>
                      <a:pt x="332" y="227"/>
                      <a:pt x="323" y="224"/>
                    </a:cubicBezTo>
                    <a:cubicBezTo>
                      <a:pt x="342" y="216"/>
                      <a:pt x="359" y="204"/>
                      <a:pt x="365" y="173"/>
                    </a:cubicBezTo>
                    <a:cubicBezTo>
                      <a:pt x="371" y="141"/>
                      <a:pt x="350" y="114"/>
                      <a:pt x="310" y="120"/>
                    </a:cubicBezTo>
                    <a:cubicBezTo>
                      <a:pt x="293" y="122"/>
                      <a:pt x="271" y="138"/>
                      <a:pt x="265" y="167"/>
                    </a:cubicBezTo>
                    <a:cubicBezTo>
                      <a:pt x="265" y="167"/>
                      <a:pt x="258" y="198"/>
                      <a:pt x="274" y="224"/>
                    </a:cubicBezTo>
                    <a:cubicBezTo>
                      <a:pt x="270" y="227"/>
                      <a:pt x="265" y="230"/>
                      <a:pt x="259" y="230"/>
                    </a:cubicBezTo>
                    <a:cubicBezTo>
                      <a:pt x="236" y="231"/>
                      <a:pt x="243" y="170"/>
                      <a:pt x="243" y="157"/>
                    </a:cubicBezTo>
                    <a:cubicBezTo>
                      <a:pt x="246" y="127"/>
                      <a:pt x="259" y="100"/>
                      <a:pt x="265" y="73"/>
                    </a:cubicBezTo>
                    <a:cubicBezTo>
                      <a:pt x="286" y="0"/>
                      <a:pt x="246" y="3"/>
                      <a:pt x="237" y="36"/>
                    </a:cubicBezTo>
                    <a:cubicBezTo>
                      <a:pt x="231" y="60"/>
                      <a:pt x="222" y="97"/>
                      <a:pt x="219" y="133"/>
                    </a:cubicBezTo>
                    <a:cubicBezTo>
                      <a:pt x="213" y="127"/>
                      <a:pt x="204" y="124"/>
                      <a:pt x="197" y="121"/>
                    </a:cubicBezTo>
                    <a:cubicBezTo>
                      <a:pt x="188" y="118"/>
                      <a:pt x="179" y="118"/>
                      <a:pt x="170" y="121"/>
                    </a:cubicBezTo>
                    <a:cubicBezTo>
                      <a:pt x="152" y="127"/>
                      <a:pt x="133" y="145"/>
                      <a:pt x="127" y="182"/>
                    </a:cubicBezTo>
                    <a:cubicBezTo>
                      <a:pt x="124" y="194"/>
                      <a:pt x="124" y="207"/>
                      <a:pt x="127" y="216"/>
                    </a:cubicBezTo>
                    <a:cubicBezTo>
                      <a:pt x="125" y="217"/>
                      <a:pt x="122" y="220"/>
                      <a:pt x="119" y="223"/>
                    </a:cubicBezTo>
                    <a:cubicBezTo>
                      <a:pt x="111" y="230"/>
                      <a:pt x="101" y="237"/>
                      <a:pt x="94" y="236"/>
                    </a:cubicBezTo>
                    <a:cubicBezTo>
                      <a:pt x="78" y="234"/>
                      <a:pt x="81" y="194"/>
                      <a:pt x="85" y="173"/>
                    </a:cubicBezTo>
                    <a:cubicBezTo>
                      <a:pt x="91" y="160"/>
                      <a:pt x="94" y="151"/>
                      <a:pt x="97" y="145"/>
                    </a:cubicBezTo>
                    <a:cubicBezTo>
                      <a:pt x="100" y="136"/>
                      <a:pt x="100" y="127"/>
                      <a:pt x="97" y="124"/>
                    </a:cubicBezTo>
                    <a:cubicBezTo>
                      <a:pt x="85" y="100"/>
                      <a:pt x="69" y="121"/>
                      <a:pt x="69" y="121"/>
                    </a:cubicBezTo>
                    <a:cubicBezTo>
                      <a:pt x="66" y="127"/>
                      <a:pt x="60" y="142"/>
                      <a:pt x="57" y="164"/>
                    </a:cubicBezTo>
                    <a:cubicBezTo>
                      <a:pt x="48" y="179"/>
                      <a:pt x="36" y="188"/>
                      <a:pt x="8" y="209"/>
                    </a:cubicBezTo>
                    <a:cubicBezTo>
                      <a:pt x="2" y="215"/>
                      <a:pt x="0" y="221"/>
                      <a:pt x="4" y="228"/>
                    </a:cubicBezTo>
                    <a:cubicBezTo>
                      <a:pt x="8" y="234"/>
                      <a:pt x="11" y="233"/>
                      <a:pt x="17" y="233"/>
                    </a:cubicBezTo>
                    <a:cubicBezTo>
                      <a:pt x="23" y="242"/>
                      <a:pt x="30" y="255"/>
                      <a:pt x="39" y="264"/>
                    </a:cubicBezTo>
                    <a:cubicBezTo>
                      <a:pt x="78" y="324"/>
                      <a:pt x="118" y="391"/>
                      <a:pt x="149" y="458"/>
                    </a:cubicBezTo>
                    <a:cubicBezTo>
                      <a:pt x="182" y="531"/>
                      <a:pt x="207" y="600"/>
                      <a:pt x="216" y="673"/>
                    </a:cubicBezTo>
                    <a:cubicBezTo>
                      <a:pt x="217" y="686"/>
                      <a:pt x="218" y="694"/>
                      <a:pt x="219" y="703"/>
                    </a:cubicBezTo>
                    <a:cubicBezTo>
                      <a:pt x="237" y="703"/>
                      <a:pt x="237" y="703"/>
                      <a:pt x="237" y="703"/>
                    </a:cubicBezTo>
                    <a:cubicBezTo>
                      <a:pt x="231" y="618"/>
                      <a:pt x="204" y="534"/>
                      <a:pt x="164" y="452"/>
                    </a:cubicBezTo>
                    <a:cubicBezTo>
                      <a:pt x="127" y="373"/>
                      <a:pt x="78" y="294"/>
                      <a:pt x="33" y="224"/>
                    </a:cubicBezTo>
                    <a:cubicBezTo>
                      <a:pt x="39" y="220"/>
                      <a:pt x="51" y="212"/>
                      <a:pt x="57" y="206"/>
                    </a:cubicBezTo>
                    <a:cubicBezTo>
                      <a:pt x="57" y="209"/>
                      <a:pt x="57" y="215"/>
                      <a:pt x="57" y="218"/>
                    </a:cubicBezTo>
                    <a:cubicBezTo>
                      <a:pt x="60" y="255"/>
                      <a:pt x="79" y="259"/>
                      <a:pt x="94" y="261"/>
                    </a:cubicBezTo>
                    <a:cubicBezTo>
                      <a:pt x="108" y="261"/>
                      <a:pt x="122" y="252"/>
                      <a:pt x="136" y="239"/>
                    </a:cubicBezTo>
                    <a:cubicBezTo>
                      <a:pt x="139" y="242"/>
                      <a:pt x="142" y="246"/>
                      <a:pt x="146" y="248"/>
                    </a:cubicBezTo>
                    <a:cubicBezTo>
                      <a:pt x="158" y="259"/>
                      <a:pt x="179" y="261"/>
                      <a:pt x="192" y="258"/>
                    </a:cubicBezTo>
                    <a:cubicBezTo>
                      <a:pt x="205" y="255"/>
                      <a:pt x="216" y="245"/>
                      <a:pt x="225" y="230"/>
                    </a:cubicBezTo>
                    <a:cubicBezTo>
                      <a:pt x="225" y="236"/>
                      <a:pt x="228" y="242"/>
                      <a:pt x="231" y="245"/>
                    </a:cubicBezTo>
                    <a:cubicBezTo>
                      <a:pt x="240" y="255"/>
                      <a:pt x="259" y="258"/>
                      <a:pt x="274" y="251"/>
                    </a:cubicBezTo>
                    <a:cubicBezTo>
                      <a:pt x="280" y="248"/>
                      <a:pt x="289" y="245"/>
                      <a:pt x="295" y="242"/>
                    </a:cubicBezTo>
                    <a:cubicBezTo>
                      <a:pt x="310" y="248"/>
                      <a:pt x="329" y="255"/>
                      <a:pt x="347" y="255"/>
                    </a:cubicBezTo>
                    <a:cubicBezTo>
                      <a:pt x="368" y="255"/>
                      <a:pt x="387" y="251"/>
                      <a:pt x="402" y="236"/>
                    </a:cubicBezTo>
                    <a:cubicBezTo>
                      <a:pt x="411" y="245"/>
                      <a:pt x="425" y="250"/>
                      <a:pt x="445" y="248"/>
                    </a:cubicBezTo>
                    <a:cubicBezTo>
                      <a:pt x="460" y="246"/>
                      <a:pt x="469" y="239"/>
                      <a:pt x="475" y="227"/>
                    </a:cubicBezTo>
                    <a:cubicBezTo>
                      <a:pt x="481" y="241"/>
                      <a:pt x="498" y="247"/>
                      <a:pt x="512" y="245"/>
                    </a:cubicBezTo>
                    <a:cubicBezTo>
                      <a:pt x="417" y="388"/>
                      <a:pt x="317" y="540"/>
                      <a:pt x="304" y="703"/>
                    </a:cubicBezTo>
                    <a:cubicBezTo>
                      <a:pt x="321" y="703"/>
                      <a:pt x="321" y="703"/>
                      <a:pt x="321" y="703"/>
                    </a:cubicBezTo>
                    <a:cubicBezTo>
                      <a:pt x="321" y="696"/>
                      <a:pt x="321" y="692"/>
                      <a:pt x="323" y="682"/>
                    </a:cubicBezTo>
                    <a:cubicBezTo>
                      <a:pt x="341" y="540"/>
                      <a:pt x="426" y="403"/>
                      <a:pt x="512" y="276"/>
                    </a:cubicBezTo>
                    <a:cubicBezTo>
                      <a:pt x="518" y="267"/>
                      <a:pt x="527" y="255"/>
                      <a:pt x="533" y="243"/>
                    </a:cubicBezTo>
                    <a:cubicBezTo>
                      <a:pt x="540" y="241"/>
                      <a:pt x="540" y="241"/>
                      <a:pt x="540" y="241"/>
                    </a:cubicBezTo>
                    <a:cubicBezTo>
                      <a:pt x="547" y="238"/>
                      <a:pt x="550" y="231"/>
                      <a:pt x="545" y="221"/>
                    </a:cubicBezTo>
                    <a:cubicBezTo>
                      <a:pt x="539" y="215"/>
                      <a:pt x="533" y="215"/>
                      <a:pt x="527" y="218"/>
                    </a:cubicBezTo>
                    <a:close/>
                    <a:moveTo>
                      <a:pt x="213" y="191"/>
                    </a:moveTo>
                    <a:cubicBezTo>
                      <a:pt x="207" y="218"/>
                      <a:pt x="200" y="229"/>
                      <a:pt x="187" y="233"/>
                    </a:cubicBezTo>
                    <a:cubicBezTo>
                      <a:pt x="178" y="236"/>
                      <a:pt x="168" y="233"/>
                      <a:pt x="164" y="230"/>
                    </a:cubicBezTo>
                    <a:cubicBezTo>
                      <a:pt x="158" y="227"/>
                      <a:pt x="152" y="215"/>
                      <a:pt x="152" y="215"/>
                    </a:cubicBezTo>
                    <a:cubicBezTo>
                      <a:pt x="149" y="206"/>
                      <a:pt x="149" y="197"/>
                      <a:pt x="152" y="188"/>
                    </a:cubicBezTo>
                    <a:cubicBezTo>
                      <a:pt x="158" y="164"/>
                      <a:pt x="167" y="148"/>
                      <a:pt x="179" y="145"/>
                    </a:cubicBezTo>
                    <a:cubicBezTo>
                      <a:pt x="187" y="144"/>
                      <a:pt x="198" y="147"/>
                      <a:pt x="204" y="151"/>
                    </a:cubicBezTo>
                    <a:cubicBezTo>
                      <a:pt x="214" y="159"/>
                      <a:pt x="216" y="173"/>
                      <a:pt x="213" y="191"/>
                    </a:cubicBezTo>
                    <a:close/>
                    <a:moveTo>
                      <a:pt x="298" y="212"/>
                    </a:moveTo>
                    <a:cubicBezTo>
                      <a:pt x="295" y="206"/>
                      <a:pt x="287" y="184"/>
                      <a:pt x="291" y="169"/>
                    </a:cubicBezTo>
                    <a:cubicBezTo>
                      <a:pt x="295" y="154"/>
                      <a:pt x="307" y="146"/>
                      <a:pt x="313" y="145"/>
                    </a:cubicBezTo>
                    <a:cubicBezTo>
                      <a:pt x="324" y="144"/>
                      <a:pt x="330" y="146"/>
                      <a:pt x="333" y="149"/>
                    </a:cubicBezTo>
                    <a:cubicBezTo>
                      <a:pt x="338" y="152"/>
                      <a:pt x="340" y="159"/>
                      <a:pt x="339" y="167"/>
                    </a:cubicBezTo>
                    <a:cubicBezTo>
                      <a:pt x="337" y="178"/>
                      <a:pt x="321" y="203"/>
                      <a:pt x="298" y="212"/>
                    </a:cubicBezTo>
                    <a:close/>
                    <a:moveTo>
                      <a:pt x="461" y="193"/>
                    </a:moveTo>
                    <a:cubicBezTo>
                      <a:pt x="461" y="202"/>
                      <a:pt x="455" y="221"/>
                      <a:pt x="443" y="222"/>
                    </a:cubicBezTo>
                    <a:cubicBezTo>
                      <a:pt x="421" y="224"/>
                      <a:pt x="411" y="215"/>
                      <a:pt x="405" y="206"/>
                    </a:cubicBezTo>
                    <a:cubicBezTo>
                      <a:pt x="399" y="197"/>
                      <a:pt x="401" y="182"/>
                      <a:pt x="404" y="173"/>
                    </a:cubicBezTo>
                    <a:cubicBezTo>
                      <a:pt x="410" y="157"/>
                      <a:pt x="420" y="148"/>
                      <a:pt x="436" y="148"/>
                    </a:cubicBezTo>
                    <a:cubicBezTo>
                      <a:pt x="445" y="148"/>
                      <a:pt x="454" y="154"/>
                      <a:pt x="458" y="165"/>
                    </a:cubicBezTo>
                    <a:cubicBezTo>
                      <a:pt x="461" y="173"/>
                      <a:pt x="460" y="188"/>
                      <a:pt x="461" y="193"/>
                    </a:cubicBez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sp>
            <p:nvSpPr>
              <p:cNvPr id="15" name="Freeform 13"/>
              <p:cNvSpPr>
                <a:spLocks/>
              </p:cNvSpPr>
              <p:nvPr/>
            </p:nvSpPr>
            <p:spPr bwMode="auto">
              <a:xfrm>
                <a:off x="4597400" y="1873250"/>
                <a:ext cx="1390650" cy="1624013"/>
              </a:xfrm>
              <a:custGeom>
                <a:avLst/>
                <a:gdLst>
                  <a:gd name="T0" fmla="*/ 70 w 426"/>
                  <a:gd name="T1" fmla="*/ 498 h 498"/>
                  <a:gd name="T2" fmla="*/ 67 w 426"/>
                  <a:gd name="T3" fmla="*/ 444 h 498"/>
                  <a:gd name="T4" fmla="*/ 183 w 426"/>
                  <a:gd name="T5" fmla="*/ 178 h 498"/>
                  <a:gd name="T6" fmla="*/ 426 w 426"/>
                  <a:gd name="T7" fmla="*/ 70 h 498"/>
                  <a:gd name="T8" fmla="*/ 426 w 426"/>
                  <a:gd name="T9" fmla="*/ 0 h 498"/>
                  <a:gd name="T10" fmla="*/ 134 w 426"/>
                  <a:gd name="T11" fmla="*/ 129 h 498"/>
                  <a:gd name="T12" fmla="*/ 0 w 426"/>
                  <a:gd name="T13" fmla="*/ 444 h 498"/>
                  <a:gd name="T14" fmla="*/ 2 w 426"/>
                  <a:gd name="T15" fmla="*/ 498 h 498"/>
                  <a:gd name="T16" fmla="*/ 70 w 426"/>
                  <a:gd name="T17" fmla="*/ 498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98">
                    <a:moveTo>
                      <a:pt x="70" y="498"/>
                    </a:moveTo>
                    <a:cubicBezTo>
                      <a:pt x="68" y="481"/>
                      <a:pt x="67" y="464"/>
                      <a:pt x="67" y="444"/>
                    </a:cubicBezTo>
                    <a:cubicBezTo>
                      <a:pt x="67" y="338"/>
                      <a:pt x="109" y="244"/>
                      <a:pt x="183" y="178"/>
                    </a:cubicBezTo>
                    <a:cubicBezTo>
                      <a:pt x="246" y="117"/>
                      <a:pt x="332" y="77"/>
                      <a:pt x="426" y="70"/>
                    </a:cubicBezTo>
                    <a:cubicBezTo>
                      <a:pt x="426" y="0"/>
                      <a:pt x="426" y="0"/>
                      <a:pt x="426" y="0"/>
                    </a:cubicBezTo>
                    <a:cubicBezTo>
                      <a:pt x="313" y="7"/>
                      <a:pt x="209" y="57"/>
                      <a:pt x="134" y="129"/>
                    </a:cubicBezTo>
                    <a:cubicBezTo>
                      <a:pt x="51" y="208"/>
                      <a:pt x="0" y="320"/>
                      <a:pt x="0" y="444"/>
                    </a:cubicBezTo>
                    <a:cubicBezTo>
                      <a:pt x="0" y="464"/>
                      <a:pt x="0" y="481"/>
                      <a:pt x="2" y="498"/>
                    </a:cubicBezTo>
                    <a:lnTo>
                      <a:pt x="70" y="498"/>
                    </a:ln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sp>
            <p:nvSpPr>
              <p:cNvPr id="16" name="Freeform 14"/>
              <p:cNvSpPr>
                <a:spLocks/>
              </p:cNvSpPr>
              <p:nvPr/>
            </p:nvSpPr>
            <p:spPr bwMode="auto">
              <a:xfrm>
                <a:off x="4637088" y="3692525"/>
                <a:ext cx="1350963" cy="1627188"/>
              </a:xfrm>
              <a:custGeom>
                <a:avLst/>
                <a:gdLst>
                  <a:gd name="T0" fmla="*/ 250 w 414"/>
                  <a:gd name="T1" fmla="*/ 344 h 499"/>
                  <a:gd name="T2" fmla="*/ 229 w 414"/>
                  <a:gd name="T3" fmla="*/ 250 h 499"/>
                  <a:gd name="T4" fmla="*/ 143 w 414"/>
                  <a:gd name="T5" fmla="*/ 123 h 499"/>
                  <a:gd name="T6" fmla="*/ 70 w 414"/>
                  <a:gd name="T7" fmla="*/ 0 h 499"/>
                  <a:gd name="T8" fmla="*/ 0 w 414"/>
                  <a:gd name="T9" fmla="*/ 0 h 499"/>
                  <a:gd name="T10" fmla="*/ 91 w 414"/>
                  <a:gd name="T11" fmla="*/ 166 h 499"/>
                  <a:gd name="T12" fmla="*/ 165 w 414"/>
                  <a:gd name="T13" fmla="*/ 275 h 499"/>
                  <a:gd name="T14" fmla="*/ 183 w 414"/>
                  <a:gd name="T15" fmla="*/ 351 h 499"/>
                  <a:gd name="T16" fmla="*/ 250 w 414"/>
                  <a:gd name="T17" fmla="*/ 487 h 499"/>
                  <a:gd name="T18" fmla="*/ 278 w 414"/>
                  <a:gd name="T19" fmla="*/ 499 h 499"/>
                  <a:gd name="T20" fmla="*/ 414 w 414"/>
                  <a:gd name="T21" fmla="*/ 499 h 499"/>
                  <a:gd name="T22" fmla="*/ 414 w 414"/>
                  <a:gd name="T23" fmla="*/ 438 h 499"/>
                  <a:gd name="T24" fmla="*/ 294 w 414"/>
                  <a:gd name="T25" fmla="*/ 438 h 499"/>
                  <a:gd name="T26" fmla="*/ 250 w 414"/>
                  <a:gd name="T27" fmla="*/ 34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499">
                    <a:moveTo>
                      <a:pt x="250" y="344"/>
                    </a:moveTo>
                    <a:cubicBezTo>
                      <a:pt x="250" y="320"/>
                      <a:pt x="247" y="293"/>
                      <a:pt x="229" y="250"/>
                    </a:cubicBezTo>
                    <a:cubicBezTo>
                      <a:pt x="204" y="196"/>
                      <a:pt x="174" y="156"/>
                      <a:pt x="143" y="123"/>
                    </a:cubicBezTo>
                    <a:cubicBezTo>
                      <a:pt x="116" y="88"/>
                      <a:pt x="88" y="54"/>
                      <a:pt x="70" y="0"/>
                    </a:cubicBezTo>
                    <a:cubicBezTo>
                      <a:pt x="0" y="0"/>
                      <a:pt x="0" y="0"/>
                      <a:pt x="0" y="0"/>
                    </a:cubicBezTo>
                    <a:cubicBezTo>
                      <a:pt x="18" y="76"/>
                      <a:pt x="55" y="121"/>
                      <a:pt x="91" y="166"/>
                    </a:cubicBezTo>
                    <a:cubicBezTo>
                      <a:pt x="119" y="196"/>
                      <a:pt x="146" y="229"/>
                      <a:pt x="165" y="275"/>
                    </a:cubicBezTo>
                    <a:cubicBezTo>
                      <a:pt x="180" y="308"/>
                      <a:pt x="180" y="332"/>
                      <a:pt x="183" y="351"/>
                    </a:cubicBezTo>
                    <a:cubicBezTo>
                      <a:pt x="186" y="390"/>
                      <a:pt x="192" y="420"/>
                      <a:pt x="250" y="487"/>
                    </a:cubicBezTo>
                    <a:cubicBezTo>
                      <a:pt x="259" y="496"/>
                      <a:pt x="268" y="499"/>
                      <a:pt x="278" y="499"/>
                    </a:cubicBezTo>
                    <a:cubicBezTo>
                      <a:pt x="278" y="499"/>
                      <a:pt x="278" y="499"/>
                      <a:pt x="414" y="499"/>
                    </a:cubicBezTo>
                    <a:cubicBezTo>
                      <a:pt x="414" y="438"/>
                      <a:pt x="414" y="438"/>
                      <a:pt x="414" y="438"/>
                    </a:cubicBezTo>
                    <a:cubicBezTo>
                      <a:pt x="361" y="438"/>
                      <a:pt x="313" y="438"/>
                      <a:pt x="294" y="438"/>
                    </a:cubicBezTo>
                    <a:cubicBezTo>
                      <a:pt x="258" y="392"/>
                      <a:pt x="253" y="369"/>
                      <a:pt x="250" y="344"/>
                    </a:cubicBez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sp>
            <p:nvSpPr>
              <p:cNvPr id="17" name="Freeform 15"/>
              <p:cNvSpPr>
                <a:spLocks/>
              </p:cNvSpPr>
              <p:nvPr/>
            </p:nvSpPr>
            <p:spPr bwMode="auto">
              <a:xfrm>
                <a:off x="6203950" y="1873250"/>
                <a:ext cx="1390650" cy="1624013"/>
              </a:xfrm>
              <a:custGeom>
                <a:avLst/>
                <a:gdLst>
                  <a:gd name="T0" fmla="*/ 356 w 426"/>
                  <a:gd name="T1" fmla="*/ 444 h 498"/>
                  <a:gd name="T2" fmla="*/ 353 w 426"/>
                  <a:gd name="T3" fmla="*/ 498 h 498"/>
                  <a:gd name="T4" fmla="*/ 424 w 426"/>
                  <a:gd name="T5" fmla="*/ 498 h 498"/>
                  <a:gd name="T6" fmla="*/ 426 w 426"/>
                  <a:gd name="T7" fmla="*/ 444 h 498"/>
                  <a:gd name="T8" fmla="*/ 292 w 426"/>
                  <a:gd name="T9" fmla="*/ 129 h 498"/>
                  <a:gd name="T10" fmla="*/ 0 w 426"/>
                  <a:gd name="T11" fmla="*/ 0 h 498"/>
                  <a:gd name="T12" fmla="*/ 0 w 426"/>
                  <a:gd name="T13" fmla="*/ 70 h 498"/>
                  <a:gd name="T14" fmla="*/ 243 w 426"/>
                  <a:gd name="T15" fmla="*/ 178 h 498"/>
                  <a:gd name="T16" fmla="*/ 356 w 426"/>
                  <a:gd name="T17" fmla="*/ 444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498">
                    <a:moveTo>
                      <a:pt x="356" y="444"/>
                    </a:moveTo>
                    <a:cubicBezTo>
                      <a:pt x="356" y="464"/>
                      <a:pt x="355" y="481"/>
                      <a:pt x="353" y="498"/>
                    </a:cubicBezTo>
                    <a:cubicBezTo>
                      <a:pt x="424" y="498"/>
                      <a:pt x="424" y="498"/>
                      <a:pt x="424" y="498"/>
                    </a:cubicBezTo>
                    <a:cubicBezTo>
                      <a:pt x="426" y="481"/>
                      <a:pt x="426" y="464"/>
                      <a:pt x="426" y="444"/>
                    </a:cubicBezTo>
                    <a:cubicBezTo>
                      <a:pt x="426" y="320"/>
                      <a:pt x="374" y="208"/>
                      <a:pt x="292" y="129"/>
                    </a:cubicBezTo>
                    <a:cubicBezTo>
                      <a:pt x="214" y="57"/>
                      <a:pt x="114" y="8"/>
                      <a:pt x="0" y="0"/>
                    </a:cubicBezTo>
                    <a:cubicBezTo>
                      <a:pt x="0" y="70"/>
                      <a:pt x="0" y="70"/>
                      <a:pt x="0" y="70"/>
                    </a:cubicBezTo>
                    <a:cubicBezTo>
                      <a:pt x="95" y="78"/>
                      <a:pt x="180" y="118"/>
                      <a:pt x="243" y="178"/>
                    </a:cubicBezTo>
                    <a:cubicBezTo>
                      <a:pt x="313" y="244"/>
                      <a:pt x="356" y="338"/>
                      <a:pt x="356" y="444"/>
                    </a:cubicBez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sp>
            <p:nvSpPr>
              <p:cNvPr id="18" name="Freeform 16"/>
              <p:cNvSpPr>
                <a:spLocks/>
              </p:cNvSpPr>
              <p:nvPr/>
            </p:nvSpPr>
            <p:spPr bwMode="auto">
              <a:xfrm>
                <a:off x="6203950" y="3692525"/>
                <a:ext cx="1350963" cy="1627188"/>
              </a:xfrm>
              <a:custGeom>
                <a:avLst/>
                <a:gdLst>
                  <a:gd name="T0" fmla="*/ 341 w 414"/>
                  <a:gd name="T1" fmla="*/ 0 h 499"/>
                  <a:gd name="T2" fmla="*/ 268 w 414"/>
                  <a:gd name="T3" fmla="*/ 123 h 499"/>
                  <a:gd name="T4" fmla="*/ 185 w 414"/>
                  <a:gd name="T5" fmla="*/ 250 h 499"/>
                  <a:gd name="T6" fmla="*/ 161 w 414"/>
                  <a:gd name="T7" fmla="*/ 344 h 499"/>
                  <a:gd name="T8" fmla="*/ 118 w 414"/>
                  <a:gd name="T9" fmla="*/ 438 h 499"/>
                  <a:gd name="T10" fmla="*/ 0 w 414"/>
                  <a:gd name="T11" fmla="*/ 438 h 499"/>
                  <a:gd name="T12" fmla="*/ 0 w 414"/>
                  <a:gd name="T13" fmla="*/ 499 h 499"/>
                  <a:gd name="T14" fmla="*/ 133 w 414"/>
                  <a:gd name="T15" fmla="*/ 499 h 499"/>
                  <a:gd name="T16" fmla="*/ 158 w 414"/>
                  <a:gd name="T17" fmla="*/ 490 h 499"/>
                  <a:gd name="T18" fmla="*/ 228 w 414"/>
                  <a:gd name="T19" fmla="*/ 351 h 499"/>
                  <a:gd name="T20" fmla="*/ 249 w 414"/>
                  <a:gd name="T21" fmla="*/ 275 h 499"/>
                  <a:gd name="T22" fmla="*/ 320 w 414"/>
                  <a:gd name="T23" fmla="*/ 166 h 499"/>
                  <a:gd name="T24" fmla="*/ 414 w 414"/>
                  <a:gd name="T25" fmla="*/ 0 h 499"/>
                  <a:gd name="T26" fmla="*/ 341 w 414"/>
                  <a:gd name="T27" fmla="*/ 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4" h="499">
                    <a:moveTo>
                      <a:pt x="341" y="0"/>
                    </a:moveTo>
                    <a:cubicBezTo>
                      <a:pt x="325" y="54"/>
                      <a:pt x="297" y="88"/>
                      <a:pt x="268" y="123"/>
                    </a:cubicBezTo>
                    <a:cubicBezTo>
                      <a:pt x="237" y="156"/>
                      <a:pt x="207" y="196"/>
                      <a:pt x="185" y="250"/>
                    </a:cubicBezTo>
                    <a:cubicBezTo>
                      <a:pt x="167" y="293"/>
                      <a:pt x="164" y="320"/>
                      <a:pt x="161" y="344"/>
                    </a:cubicBezTo>
                    <a:cubicBezTo>
                      <a:pt x="158" y="369"/>
                      <a:pt x="155" y="392"/>
                      <a:pt x="118" y="438"/>
                    </a:cubicBezTo>
                    <a:cubicBezTo>
                      <a:pt x="118" y="438"/>
                      <a:pt x="63" y="438"/>
                      <a:pt x="0" y="438"/>
                    </a:cubicBezTo>
                    <a:cubicBezTo>
                      <a:pt x="0" y="499"/>
                      <a:pt x="0" y="499"/>
                      <a:pt x="0" y="499"/>
                    </a:cubicBezTo>
                    <a:cubicBezTo>
                      <a:pt x="37" y="499"/>
                      <a:pt x="81" y="499"/>
                      <a:pt x="133" y="499"/>
                    </a:cubicBezTo>
                    <a:cubicBezTo>
                      <a:pt x="142" y="499"/>
                      <a:pt x="152" y="496"/>
                      <a:pt x="158" y="490"/>
                    </a:cubicBezTo>
                    <a:cubicBezTo>
                      <a:pt x="222" y="420"/>
                      <a:pt x="225" y="390"/>
                      <a:pt x="228" y="351"/>
                    </a:cubicBezTo>
                    <a:cubicBezTo>
                      <a:pt x="231" y="332"/>
                      <a:pt x="234" y="308"/>
                      <a:pt x="249" y="275"/>
                    </a:cubicBezTo>
                    <a:cubicBezTo>
                      <a:pt x="268" y="229"/>
                      <a:pt x="295" y="196"/>
                      <a:pt x="320" y="166"/>
                    </a:cubicBezTo>
                    <a:cubicBezTo>
                      <a:pt x="358" y="121"/>
                      <a:pt x="395" y="76"/>
                      <a:pt x="414" y="0"/>
                    </a:cubicBezTo>
                    <a:lnTo>
                      <a:pt x="341" y="0"/>
                    </a:lnTo>
                    <a:close/>
                  </a:path>
                </a:pathLst>
              </a:custGeom>
              <a:solidFill>
                <a:srgbClr val="244C89"/>
              </a:solidFill>
              <a:ln>
                <a:noFill/>
              </a:ln>
            </p:spPr>
            <p:txBody>
              <a:bodyPr vert="horz" wrap="square" lIns="91440" tIns="45720" rIns="91440" bIns="45720" numCol="1" anchor="t" anchorCtr="0" compatLnSpc="1">
                <a:prstTxWarp prst="textNoShape">
                  <a:avLst/>
                </a:prstTxWarp>
              </a:bodyPr>
              <a:lstStyle/>
              <a:p>
                <a:pPr>
                  <a:lnSpc>
                    <a:spcPct val="120000"/>
                  </a:lnSpc>
                </a:pPr>
                <a:endParaRPr lang="zh-CN" altLang="en-US" sz="1400"/>
              </a:p>
            </p:txBody>
          </p:sp>
        </p:grpSp>
        <p:sp>
          <p:nvSpPr>
            <p:cNvPr id="23" name="椭圆 22"/>
            <p:cNvSpPr/>
            <p:nvPr/>
          </p:nvSpPr>
          <p:spPr>
            <a:xfrm>
              <a:off x="4805998" y="2224088"/>
              <a:ext cx="474662" cy="474662"/>
            </a:xfrm>
            <a:prstGeom prst="ellipse">
              <a:avLst/>
            </a:prstGeom>
            <a:solidFill>
              <a:schemeClr val="bg1"/>
            </a:solidFill>
            <a:ln w="28575">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b="1" dirty="0">
                  <a:solidFill>
                    <a:srgbClr val="313D51"/>
                  </a:solidFill>
                  <a:latin typeface="Agency FB" panose="020B0503020202020204" pitchFamily="34" charset="0"/>
                </a:rPr>
                <a:t>1</a:t>
              </a:r>
              <a:endParaRPr lang="zh-CN" altLang="en-US" sz="2000" b="1" dirty="0">
                <a:solidFill>
                  <a:srgbClr val="313D51"/>
                </a:solidFill>
                <a:latin typeface="Agency FB" panose="020B0503020202020204" pitchFamily="34" charset="0"/>
              </a:endParaRPr>
            </a:p>
          </p:txBody>
        </p:sp>
        <p:sp>
          <p:nvSpPr>
            <p:cNvPr id="24" name="椭圆 23"/>
            <p:cNvSpPr/>
            <p:nvPr/>
          </p:nvSpPr>
          <p:spPr>
            <a:xfrm>
              <a:off x="6901498" y="2224088"/>
              <a:ext cx="474662" cy="474662"/>
            </a:xfrm>
            <a:prstGeom prst="ellipse">
              <a:avLst/>
            </a:prstGeom>
            <a:solidFill>
              <a:schemeClr val="bg1"/>
            </a:solidFill>
            <a:ln w="28575">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b="1" dirty="0">
                  <a:solidFill>
                    <a:srgbClr val="313D51"/>
                  </a:solidFill>
                  <a:latin typeface="Agency FB" panose="020B0503020202020204" pitchFamily="34" charset="0"/>
                </a:rPr>
                <a:t>2</a:t>
              </a:r>
              <a:endParaRPr lang="zh-CN" altLang="en-US" sz="2000" b="1" dirty="0">
                <a:solidFill>
                  <a:srgbClr val="313D51"/>
                </a:solidFill>
                <a:latin typeface="Agency FB" panose="020B0503020202020204" pitchFamily="34" charset="0"/>
              </a:endParaRPr>
            </a:p>
          </p:txBody>
        </p:sp>
        <p:sp>
          <p:nvSpPr>
            <p:cNvPr id="25" name="椭圆 24"/>
            <p:cNvSpPr/>
            <p:nvPr/>
          </p:nvSpPr>
          <p:spPr>
            <a:xfrm>
              <a:off x="4972686" y="4243388"/>
              <a:ext cx="474662" cy="474662"/>
            </a:xfrm>
            <a:prstGeom prst="ellipse">
              <a:avLst/>
            </a:prstGeom>
            <a:solidFill>
              <a:schemeClr val="bg1"/>
            </a:solidFill>
            <a:ln w="28575">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b="1" dirty="0">
                  <a:solidFill>
                    <a:srgbClr val="313D51"/>
                  </a:solidFill>
                  <a:latin typeface="Agency FB" panose="020B0503020202020204" pitchFamily="34" charset="0"/>
                </a:rPr>
                <a:t>3</a:t>
              </a:r>
              <a:endParaRPr lang="zh-CN" altLang="en-US" sz="2000" b="1" dirty="0">
                <a:solidFill>
                  <a:srgbClr val="313D51"/>
                </a:solidFill>
                <a:latin typeface="Agency FB" panose="020B0503020202020204" pitchFamily="34" charset="0"/>
              </a:endParaRPr>
            </a:p>
          </p:txBody>
        </p:sp>
        <p:sp>
          <p:nvSpPr>
            <p:cNvPr id="26" name="椭圆 25"/>
            <p:cNvSpPr/>
            <p:nvPr/>
          </p:nvSpPr>
          <p:spPr>
            <a:xfrm>
              <a:off x="6749098" y="4243388"/>
              <a:ext cx="474662" cy="474662"/>
            </a:xfrm>
            <a:prstGeom prst="ellipse">
              <a:avLst/>
            </a:prstGeom>
            <a:solidFill>
              <a:schemeClr val="bg1"/>
            </a:solidFill>
            <a:ln w="28575">
              <a:solidFill>
                <a:srgbClr val="313D5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2000" b="1" dirty="0">
                  <a:solidFill>
                    <a:srgbClr val="313D51"/>
                  </a:solidFill>
                  <a:latin typeface="Agency FB" panose="020B0503020202020204" pitchFamily="34" charset="0"/>
                </a:rPr>
                <a:t>4</a:t>
              </a:r>
              <a:endParaRPr lang="zh-CN" altLang="en-US" sz="2000" b="1" dirty="0">
                <a:solidFill>
                  <a:srgbClr val="313D51"/>
                </a:solidFill>
                <a:latin typeface="Agency FB" panose="020B0503020202020204" pitchFamily="34" charset="0"/>
              </a:endParaRPr>
            </a:p>
          </p:txBody>
        </p:sp>
        <p:sp>
          <p:nvSpPr>
            <p:cNvPr id="27" name="TextBox 28"/>
            <p:cNvSpPr txBox="1"/>
            <p:nvPr/>
          </p:nvSpPr>
          <p:spPr>
            <a:xfrm>
              <a:off x="677906" y="1810277"/>
              <a:ext cx="2253330" cy="40843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输入标题文本</a:t>
              </a:r>
            </a:p>
          </p:txBody>
        </p:sp>
        <p:sp>
          <p:nvSpPr>
            <p:cNvPr id="28" name="TextBox 29"/>
            <p:cNvSpPr txBox="1"/>
            <p:nvPr/>
          </p:nvSpPr>
          <p:spPr>
            <a:xfrm>
              <a:off x="949777" y="2426005"/>
              <a:ext cx="3429183" cy="803231"/>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1" name="TextBox 28"/>
            <p:cNvSpPr txBox="1"/>
            <p:nvPr/>
          </p:nvSpPr>
          <p:spPr>
            <a:xfrm>
              <a:off x="9063957" y="1810277"/>
              <a:ext cx="2253330" cy="40843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输入标题文本</a:t>
              </a:r>
            </a:p>
          </p:txBody>
        </p:sp>
        <p:sp>
          <p:nvSpPr>
            <p:cNvPr id="32" name="TextBox 29"/>
            <p:cNvSpPr txBox="1"/>
            <p:nvPr/>
          </p:nvSpPr>
          <p:spPr>
            <a:xfrm>
              <a:off x="7817616" y="2426005"/>
              <a:ext cx="3499673" cy="803231"/>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3" name="TextBox 28"/>
            <p:cNvSpPr txBox="1"/>
            <p:nvPr/>
          </p:nvSpPr>
          <p:spPr>
            <a:xfrm>
              <a:off x="677906" y="4256551"/>
              <a:ext cx="2253330" cy="40843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输入标题文本</a:t>
              </a:r>
            </a:p>
          </p:txBody>
        </p:sp>
        <p:sp>
          <p:nvSpPr>
            <p:cNvPr id="34" name="TextBox 29"/>
            <p:cNvSpPr txBox="1"/>
            <p:nvPr/>
          </p:nvSpPr>
          <p:spPr>
            <a:xfrm>
              <a:off x="949777" y="4872275"/>
              <a:ext cx="3429183" cy="803231"/>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35" name="TextBox 28"/>
            <p:cNvSpPr txBox="1"/>
            <p:nvPr/>
          </p:nvSpPr>
          <p:spPr>
            <a:xfrm>
              <a:off x="9063957" y="4256548"/>
              <a:ext cx="2253330" cy="408433"/>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2000" b="1" dirty="0">
                  <a:solidFill>
                    <a:srgbClr val="313D51"/>
                  </a:solidFill>
                  <a:latin typeface="思源黑体" panose="020B0500000000000000" pitchFamily="34" charset="-122"/>
                  <a:ea typeface="思源黑体" panose="020B0500000000000000" pitchFamily="34" charset="-122"/>
                </a:rPr>
                <a:t>输入标题文本</a:t>
              </a:r>
            </a:p>
          </p:txBody>
        </p:sp>
        <p:sp>
          <p:nvSpPr>
            <p:cNvPr id="36" name="TextBox 29"/>
            <p:cNvSpPr txBox="1"/>
            <p:nvPr/>
          </p:nvSpPr>
          <p:spPr>
            <a:xfrm>
              <a:off x="7817616" y="4872276"/>
              <a:ext cx="3499673" cy="803231"/>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点击输入本栏的具体文字，简明扼要的说明分项内容，此为概念图解，请根据您的具体内容酌情修改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cxnSp>
          <p:nvCxnSpPr>
            <p:cNvPr id="40" name="直接连接符 39"/>
            <p:cNvCxnSpPr/>
            <p:nvPr/>
          </p:nvCxnSpPr>
          <p:spPr>
            <a:xfrm flipV="1">
              <a:off x="5043329" y="1991252"/>
              <a:ext cx="0" cy="219136"/>
            </a:xfrm>
            <a:prstGeom prst="line">
              <a:avLst/>
            </a:prstGeom>
            <a:ln>
              <a:solidFill>
                <a:srgbClr val="433D3C"/>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3110548" y="1991252"/>
              <a:ext cx="1938338" cy="0"/>
            </a:xfrm>
            <a:prstGeom prst="line">
              <a:avLst/>
            </a:prstGeom>
            <a:ln>
              <a:solidFill>
                <a:srgbClr val="433D3C"/>
              </a:solidFill>
              <a:tailEnd type="ova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3110548" y="4480719"/>
              <a:ext cx="1862137" cy="0"/>
            </a:xfrm>
            <a:prstGeom prst="line">
              <a:avLst/>
            </a:prstGeom>
            <a:ln>
              <a:solidFill>
                <a:srgbClr val="433D3C"/>
              </a:solidFill>
              <a:tailEnd type="ova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147559" y="1991252"/>
              <a:ext cx="1938338" cy="0"/>
            </a:xfrm>
            <a:prstGeom prst="line">
              <a:avLst/>
            </a:prstGeom>
            <a:ln>
              <a:solidFill>
                <a:srgbClr val="433D3C"/>
              </a:solidFill>
              <a:tailEnd type="ova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223760" y="4480719"/>
              <a:ext cx="1862137" cy="0"/>
            </a:xfrm>
            <a:prstGeom prst="line">
              <a:avLst/>
            </a:prstGeom>
            <a:ln>
              <a:solidFill>
                <a:srgbClr val="433D3C"/>
              </a:solidFill>
              <a:tailEnd type="ova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7147559" y="1991252"/>
              <a:ext cx="0" cy="219136"/>
            </a:xfrm>
            <a:prstGeom prst="line">
              <a:avLst/>
            </a:prstGeom>
            <a:ln>
              <a:solidFill>
                <a:srgbClr val="433D3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123647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19"/>
            <a:ext cx="12192000" cy="6852181"/>
          </a:xfrm>
          <a:prstGeom prst="rect">
            <a:avLst/>
          </a:prstGeom>
        </p:spPr>
      </p:pic>
      <p:sp>
        <p:nvSpPr>
          <p:cNvPr id="15" name="矩形 14"/>
          <p:cNvSpPr/>
          <p:nvPr/>
        </p:nvSpPr>
        <p:spPr>
          <a:xfrm>
            <a:off x="2449722" y="1931264"/>
            <a:ext cx="7292557" cy="3045469"/>
          </a:xfrm>
          <a:prstGeom prst="rect">
            <a:avLst/>
          </a:prstGeom>
          <a:solidFill>
            <a:srgbClr val="244C89"/>
          </a:solidFill>
          <a:ln>
            <a:no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矩形 16"/>
          <p:cNvSpPr/>
          <p:nvPr/>
        </p:nvSpPr>
        <p:spPr>
          <a:xfrm>
            <a:off x="2679992" y="2159983"/>
            <a:ext cx="6832016" cy="2588032"/>
          </a:xfrm>
          <a:prstGeom prst="rect">
            <a:avLst/>
          </a:prstGeom>
          <a:noFill/>
          <a:ln w="25400">
            <a:solidFill>
              <a:schemeClr val="bg1"/>
            </a:solidFill>
          </a:ln>
          <a:effectLst>
            <a:outerShdw blurRad="444500" dist="2540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2885401" y="2443843"/>
            <a:ext cx="1643400" cy="2215991"/>
          </a:xfrm>
          <a:prstGeom prst="rect">
            <a:avLst/>
          </a:prstGeom>
          <a:noFill/>
        </p:spPr>
        <p:txBody>
          <a:bodyPr wrap="none" rtlCol="0">
            <a:spAutoFit/>
          </a:bodyPr>
          <a:lstStyle/>
          <a:p>
            <a:pPr algn="ctr"/>
            <a:r>
              <a:rPr lang="en-US" altLang="zh-CN" sz="13800" dirty="0">
                <a:solidFill>
                  <a:schemeClr val="bg1"/>
                </a:solidFill>
                <a:latin typeface="Agency FB" panose="020B0503020202020204" pitchFamily="34" charset="0"/>
              </a:rPr>
              <a:t>02</a:t>
            </a:r>
            <a:endParaRPr lang="zh-CN" altLang="en-US" sz="13800" dirty="0">
              <a:solidFill>
                <a:schemeClr val="bg1"/>
              </a:solidFill>
              <a:latin typeface="Agency FB" panose="020B0503020202020204" pitchFamily="34" charset="0"/>
            </a:endParaRPr>
          </a:p>
        </p:txBody>
      </p:sp>
      <p:sp>
        <p:nvSpPr>
          <p:cNvPr id="25" name="文本框 24"/>
          <p:cNvSpPr txBox="1"/>
          <p:nvPr/>
        </p:nvSpPr>
        <p:spPr>
          <a:xfrm>
            <a:off x="4911483" y="2716242"/>
            <a:ext cx="4238307" cy="769441"/>
          </a:xfrm>
          <a:prstGeom prst="rect">
            <a:avLst/>
          </a:prstGeom>
          <a:noFill/>
        </p:spPr>
        <p:txBody>
          <a:bodyPr wrap="square" rtlCol="0">
            <a:spAutoFit/>
            <a:scene3d>
              <a:camera prst="orthographicFront"/>
              <a:lightRig rig="threePt" dir="t"/>
            </a:scene3d>
            <a:sp3d contourW="12700"/>
          </a:bodyPr>
          <a:lstStyle/>
          <a:p>
            <a:r>
              <a:rPr lang="zh-CN" altLang="en-US" sz="4400" b="1" dirty="0">
                <a:solidFill>
                  <a:schemeClr val="bg1"/>
                </a:solidFill>
                <a:latin typeface="思源黑体" panose="020B0500000000000000" pitchFamily="34" charset="-122"/>
                <a:ea typeface="思源黑体" panose="020B0500000000000000" pitchFamily="34" charset="-122"/>
              </a:rPr>
              <a:t>技术选型与难点</a:t>
            </a:r>
          </a:p>
        </p:txBody>
      </p:sp>
      <p:cxnSp>
        <p:nvCxnSpPr>
          <p:cNvPr id="27" name="直接连接符 26"/>
          <p:cNvCxnSpPr/>
          <p:nvPr/>
        </p:nvCxnSpPr>
        <p:spPr>
          <a:xfrm>
            <a:off x="4702757" y="2832100"/>
            <a:ext cx="0" cy="1411944"/>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34394" y="3531006"/>
            <a:ext cx="1489351"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跨平台</a:t>
            </a:r>
            <a:r>
              <a:rPr lang="en-US" altLang="zh-CN" sz="1200" dirty="0">
                <a:solidFill>
                  <a:schemeClr val="bg1"/>
                </a:solidFill>
                <a:latin typeface="思源黑体" panose="020B0500000000000000" pitchFamily="34" charset="-122"/>
                <a:ea typeface="思源黑体" panose="020B0500000000000000" pitchFamily="34" charset="-122"/>
              </a:rPr>
              <a:t>UI</a:t>
            </a:r>
            <a:endParaRPr lang="zh-CN" altLang="en-US" sz="1200" dirty="0">
              <a:solidFill>
                <a:schemeClr val="bg1"/>
              </a:solidFill>
              <a:latin typeface="思源黑体" panose="020B0500000000000000" pitchFamily="34" charset="-122"/>
              <a:ea typeface="思源黑体" panose="020B0500000000000000" pitchFamily="34" charset="-122"/>
            </a:endParaRPr>
          </a:p>
        </p:txBody>
      </p:sp>
      <p:sp>
        <p:nvSpPr>
          <p:cNvPr id="11" name="文本框 9"/>
          <p:cNvSpPr txBox="1"/>
          <p:nvPr/>
        </p:nvSpPr>
        <p:spPr>
          <a:xfrm>
            <a:off x="5034394" y="3891375"/>
            <a:ext cx="1282439"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微服务</a:t>
            </a:r>
          </a:p>
        </p:txBody>
      </p:sp>
      <p:sp>
        <p:nvSpPr>
          <p:cNvPr id="14" name="文本框 9"/>
          <p:cNvSpPr txBox="1"/>
          <p:nvPr/>
        </p:nvSpPr>
        <p:spPr>
          <a:xfrm>
            <a:off x="6523745" y="3523309"/>
            <a:ext cx="1577282" cy="202812"/>
          </a:xfrm>
          <a:prstGeom prst="rect">
            <a:avLst/>
          </a:prstGeom>
          <a:noFill/>
        </p:spPr>
        <p:txBody>
          <a:bodyPr wrap="square" lIns="0" tIns="0" rIns="0" bIns="0" rtlCol="0">
            <a:spAutoFit/>
          </a:bodyPr>
          <a:lstStyle/>
          <a:p>
            <a:pPr marL="228480" lvl="1" indent="-228480">
              <a:lnSpc>
                <a:spcPct val="120000"/>
              </a:lnSpc>
              <a:buSzPct val="70000"/>
              <a:buFont typeface="Wingdings" pitchFamily="2" charset="2"/>
              <a:buChar char="l"/>
            </a:pPr>
            <a:r>
              <a:rPr lang="zh-CN" altLang="en-US" sz="1200" dirty="0">
                <a:solidFill>
                  <a:schemeClr val="bg1"/>
                </a:solidFill>
                <a:latin typeface="思源黑体" panose="020B0500000000000000" pitchFamily="34" charset="-122"/>
                <a:ea typeface="思源黑体" panose="020B0500000000000000" pitchFamily="34" charset="-122"/>
              </a:rPr>
              <a:t>传统架构的不足</a:t>
            </a:r>
          </a:p>
        </p:txBody>
      </p:sp>
    </p:spTree>
    <p:extLst>
      <p:ext uri="{BB962C8B-B14F-4D97-AF65-F5344CB8AC3E}">
        <p14:creationId xmlns:p14="http://schemas.microsoft.com/office/powerpoint/2010/main" val="422183088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1" presetClass="entr" presetSubtype="8"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8)">
                                      <p:cBhvr>
                                        <p:cTn id="12" dur="1000"/>
                                        <p:tgtEl>
                                          <p:spTgt spid="1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2000"/>
                            </p:stCondLst>
                            <p:childTnLst>
                              <p:par>
                                <p:cTn id="24" presetID="12" presetClass="entr" presetSubtype="2"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p:tgtEl>
                                          <p:spTgt spid="25"/>
                                        </p:tgtEl>
                                        <p:attrNameLst>
                                          <p:attrName>ppt_x</p:attrName>
                                        </p:attrNameLst>
                                      </p:cBhvr>
                                      <p:tavLst>
                                        <p:tav tm="0">
                                          <p:val>
                                            <p:strVal val="#ppt_x+#ppt_w*1.125000"/>
                                          </p:val>
                                        </p:tav>
                                        <p:tav tm="100000">
                                          <p:val>
                                            <p:strVal val="#ppt_x"/>
                                          </p:val>
                                        </p:tav>
                                      </p:tavLst>
                                    </p:anim>
                                    <p:animEffect transition="in" filter="wipe(left)">
                                      <p:cBhvr>
                                        <p:cTn id="27" dur="500"/>
                                        <p:tgtEl>
                                          <p:spTgt spid="25"/>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1+#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25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50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1+#ppt_w/2"/>
                                          </p:val>
                                        </p:tav>
                                        <p:tav tm="100000">
                                          <p:val>
                                            <p:strVal val="#ppt_x"/>
                                          </p:val>
                                        </p:tav>
                                      </p:tavLst>
                                    </p:anim>
                                    <p:anim calcmode="lin" valueType="num">
                                      <p:cBhvr additive="base">
                                        <p:cTn id="3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4" grpId="0"/>
      <p:bldP spid="25" grpId="0"/>
      <p:bldP spid="10" grpId="0"/>
      <p:bldP spid="11"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21001" y="727078"/>
            <a:ext cx="4344540" cy="456129"/>
          </a:xfrm>
        </p:spPr>
        <p:txBody>
          <a:bodyPr/>
          <a:lstStyle/>
          <a:p>
            <a:pPr>
              <a:lnSpc>
                <a:spcPct val="120000"/>
              </a:lnSpc>
            </a:pPr>
            <a:r>
              <a:rPr lang="zh-CN" altLang="en-US" dirty="0"/>
              <a:t>技术框架</a:t>
            </a:r>
          </a:p>
        </p:txBody>
      </p:sp>
      <p:grpSp>
        <p:nvGrpSpPr>
          <p:cNvPr id="84" name="组合 83"/>
          <p:cNvGrpSpPr/>
          <p:nvPr/>
        </p:nvGrpSpPr>
        <p:grpSpPr>
          <a:xfrm>
            <a:off x="4420351" y="2396175"/>
            <a:ext cx="1440160" cy="1440160"/>
            <a:chOff x="4066364" y="1514966"/>
            <a:chExt cx="1757290" cy="1757290"/>
          </a:xfrm>
        </p:grpSpPr>
        <p:sp>
          <p:nvSpPr>
            <p:cNvPr id="85" name="泪滴形 84"/>
            <p:cNvSpPr/>
            <p:nvPr/>
          </p:nvSpPr>
          <p:spPr>
            <a:xfrm flipH="1">
              <a:off x="4066364" y="1514966"/>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latin typeface="思源黑体" panose="020B0500000000000000" pitchFamily="34" charset="-122"/>
                <a:ea typeface="思源黑体" panose="020B0500000000000000" pitchFamily="34" charset="-122"/>
              </a:endParaRPr>
            </a:p>
          </p:txBody>
        </p:sp>
        <p:sp>
          <p:nvSpPr>
            <p:cNvPr id="86" name="Oval 6"/>
            <p:cNvSpPr>
              <a:spLocks noChangeArrowheads="1"/>
            </p:cNvSpPr>
            <p:nvPr/>
          </p:nvSpPr>
          <p:spPr bwMode="auto">
            <a:xfrm>
              <a:off x="4536212" y="1954485"/>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endParaRPr>
            </a:p>
          </p:txBody>
        </p:sp>
        <p:sp>
          <p:nvSpPr>
            <p:cNvPr id="87" name="文本框 86"/>
            <p:cNvSpPr txBox="1"/>
            <p:nvPr/>
          </p:nvSpPr>
          <p:spPr>
            <a:xfrm>
              <a:off x="4613791" y="2037020"/>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latin typeface="思源黑体" panose="020B0500000000000000" pitchFamily="34" charset="-122"/>
                </a:rPr>
                <a:t>01</a:t>
              </a:r>
              <a:endParaRPr lang="zh-CN" altLang="en-US" sz="2400" dirty="0">
                <a:solidFill>
                  <a:schemeClr val="tx1">
                    <a:lumMod val="95000"/>
                    <a:lumOff val="5000"/>
                  </a:schemeClr>
                </a:solidFill>
                <a:latin typeface="思源黑体" panose="020B0500000000000000" pitchFamily="34" charset="-122"/>
              </a:endParaRPr>
            </a:p>
          </p:txBody>
        </p:sp>
      </p:grpSp>
      <p:grpSp>
        <p:nvGrpSpPr>
          <p:cNvPr id="88" name="组合 87"/>
          <p:cNvGrpSpPr/>
          <p:nvPr/>
        </p:nvGrpSpPr>
        <p:grpSpPr>
          <a:xfrm>
            <a:off x="6096420" y="2396175"/>
            <a:ext cx="1440160" cy="1440160"/>
            <a:chOff x="6027167" y="1514966"/>
            <a:chExt cx="1757290" cy="1757290"/>
          </a:xfrm>
        </p:grpSpPr>
        <p:sp>
          <p:nvSpPr>
            <p:cNvPr id="89" name="泪滴形 88"/>
            <p:cNvSpPr/>
            <p:nvPr/>
          </p:nvSpPr>
          <p:spPr>
            <a:xfrm>
              <a:off x="6027167" y="1514966"/>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latin typeface="思源黑体" panose="020B0500000000000000" pitchFamily="34" charset="-122"/>
                <a:ea typeface="思源黑体" panose="020B0500000000000000" pitchFamily="34" charset="-122"/>
              </a:endParaRPr>
            </a:p>
          </p:txBody>
        </p:sp>
        <p:sp>
          <p:nvSpPr>
            <p:cNvPr id="90" name="Oval 6"/>
            <p:cNvSpPr>
              <a:spLocks noChangeArrowheads="1"/>
            </p:cNvSpPr>
            <p:nvPr/>
          </p:nvSpPr>
          <p:spPr bwMode="auto">
            <a:xfrm>
              <a:off x="6541475" y="1954485"/>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endParaRPr>
            </a:p>
          </p:txBody>
        </p:sp>
        <p:sp>
          <p:nvSpPr>
            <p:cNvPr id="91" name="文本框 90"/>
            <p:cNvSpPr txBox="1"/>
            <p:nvPr/>
          </p:nvSpPr>
          <p:spPr>
            <a:xfrm>
              <a:off x="6602838" y="2037020"/>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latin typeface="思源黑体" panose="020B0500000000000000" pitchFamily="34" charset="-122"/>
                </a:rPr>
                <a:t>02</a:t>
              </a:r>
              <a:endParaRPr lang="zh-CN" altLang="en-US" sz="2400" dirty="0">
                <a:solidFill>
                  <a:schemeClr val="tx1">
                    <a:lumMod val="95000"/>
                    <a:lumOff val="5000"/>
                  </a:schemeClr>
                </a:solidFill>
                <a:latin typeface="思源黑体" panose="020B0500000000000000" pitchFamily="34" charset="-122"/>
              </a:endParaRPr>
            </a:p>
          </p:txBody>
        </p:sp>
      </p:grpSp>
      <p:grpSp>
        <p:nvGrpSpPr>
          <p:cNvPr id="92" name="组合 91"/>
          <p:cNvGrpSpPr/>
          <p:nvPr/>
        </p:nvGrpSpPr>
        <p:grpSpPr>
          <a:xfrm>
            <a:off x="4420351" y="4070056"/>
            <a:ext cx="1440160" cy="1440160"/>
            <a:chOff x="4066364" y="3439143"/>
            <a:chExt cx="1757290" cy="1757290"/>
          </a:xfrm>
        </p:grpSpPr>
        <p:sp>
          <p:nvSpPr>
            <p:cNvPr id="93" name="泪滴形 92"/>
            <p:cNvSpPr/>
            <p:nvPr/>
          </p:nvSpPr>
          <p:spPr>
            <a:xfrm flipH="1" flipV="1">
              <a:off x="4066364" y="3439143"/>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latin typeface="思源黑体" panose="020B0500000000000000" pitchFamily="34" charset="-122"/>
                <a:ea typeface="思源黑体" panose="020B0500000000000000" pitchFamily="34" charset="-122"/>
              </a:endParaRPr>
            </a:p>
          </p:txBody>
        </p:sp>
        <p:sp>
          <p:nvSpPr>
            <p:cNvPr id="94" name="Oval 6"/>
            <p:cNvSpPr>
              <a:spLocks noChangeArrowheads="1"/>
            </p:cNvSpPr>
            <p:nvPr/>
          </p:nvSpPr>
          <p:spPr bwMode="auto">
            <a:xfrm>
              <a:off x="4536212" y="3927664"/>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endParaRPr>
            </a:p>
          </p:txBody>
        </p:sp>
        <p:sp>
          <p:nvSpPr>
            <p:cNvPr id="95" name="文本框 94"/>
            <p:cNvSpPr txBox="1"/>
            <p:nvPr/>
          </p:nvSpPr>
          <p:spPr>
            <a:xfrm>
              <a:off x="4600838" y="4010198"/>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latin typeface="思源黑体" panose="020B0500000000000000" pitchFamily="34" charset="-122"/>
                </a:rPr>
                <a:t>03</a:t>
              </a:r>
              <a:endParaRPr lang="zh-CN" altLang="en-US" sz="2400" dirty="0">
                <a:solidFill>
                  <a:schemeClr val="tx1">
                    <a:lumMod val="95000"/>
                    <a:lumOff val="5000"/>
                  </a:schemeClr>
                </a:solidFill>
                <a:latin typeface="思源黑体" panose="020B0500000000000000" pitchFamily="34" charset="-122"/>
              </a:endParaRPr>
            </a:p>
          </p:txBody>
        </p:sp>
      </p:grpSp>
      <p:grpSp>
        <p:nvGrpSpPr>
          <p:cNvPr id="96" name="组合 95"/>
          <p:cNvGrpSpPr/>
          <p:nvPr/>
        </p:nvGrpSpPr>
        <p:grpSpPr>
          <a:xfrm>
            <a:off x="6096420" y="4070056"/>
            <a:ext cx="1440160" cy="1440160"/>
            <a:chOff x="6027167" y="3439143"/>
            <a:chExt cx="1757290" cy="1757290"/>
          </a:xfrm>
        </p:grpSpPr>
        <p:sp>
          <p:nvSpPr>
            <p:cNvPr id="97" name="泪滴形 96"/>
            <p:cNvSpPr/>
            <p:nvPr/>
          </p:nvSpPr>
          <p:spPr>
            <a:xfrm flipV="1">
              <a:off x="6027167" y="3439143"/>
              <a:ext cx="1757290" cy="1757290"/>
            </a:xfrm>
            <a:prstGeom prst="teardrop">
              <a:avLst/>
            </a:prstGeom>
            <a:solidFill>
              <a:srgbClr val="244C89"/>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120000"/>
                </a:lnSpc>
                <a:spcBef>
                  <a:spcPct val="0"/>
                </a:spcBef>
              </a:pPr>
              <a:endParaRPr lang="zh-CN" altLang="en-US" dirty="0">
                <a:solidFill>
                  <a:schemeClr val="tx1">
                    <a:lumMod val="95000"/>
                    <a:lumOff val="5000"/>
                  </a:schemeClr>
                </a:solidFill>
                <a:latin typeface="思源黑体" panose="020B0500000000000000" pitchFamily="34" charset="-122"/>
                <a:ea typeface="思源黑体" panose="020B0500000000000000" pitchFamily="34" charset="-122"/>
              </a:endParaRPr>
            </a:p>
          </p:txBody>
        </p:sp>
        <p:sp>
          <p:nvSpPr>
            <p:cNvPr id="98" name="Oval 6"/>
            <p:cNvSpPr>
              <a:spLocks noChangeArrowheads="1"/>
            </p:cNvSpPr>
            <p:nvPr/>
          </p:nvSpPr>
          <p:spPr bwMode="auto">
            <a:xfrm>
              <a:off x="6541475" y="3927664"/>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pPr>
                <a:lnSpc>
                  <a:spcPct val="120000"/>
                </a:lnSpc>
              </a:pPr>
              <a:endParaRPr lang="zh-CN" altLang="en-US" sz="1600">
                <a:solidFill>
                  <a:schemeClr val="tx1">
                    <a:lumMod val="95000"/>
                    <a:lumOff val="5000"/>
                  </a:schemeClr>
                </a:solidFill>
              </a:endParaRPr>
            </a:p>
          </p:txBody>
        </p:sp>
        <p:sp>
          <p:nvSpPr>
            <p:cNvPr id="99" name="文本框 98"/>
            <p:cNvSpPr txBox="1"/>
            <p:nvPr/>
          </p:nvSpPr>
          <p:spPr>
            <a:xfrm>
              <a:off x="6593735" y="4010198"/>
              <a:ext cx="667385" cy="607609"/>
            </a:xfrm>
            <a:prstGeom prst="rect">
              <a:avLst/>
            </a:prstGeom>
            <a:noFill/>
          </p:spPr>
          <p:txBody>
            <a:bodyPr wrap="none" rtlCol="0">
              <a:spAutoFit/>
            </a:bodyPr>
            <a:lstStyle/>
            <a:p>
              <a:pPr>
                <a:lnSpc>
                  <a:spcPct val="120000"/>
                </a:lnSpc>
              </a:pPr>
              <a:r>
                <a:rPr lang="en-US" altLang="zh-CN" sz="2400" dirty="0">
                  <a:solidFill>
                    <a:schemeClr val="tx1">
                      <a:lumMod val="95000"/>
                      <a:lumOff val="5000"/>
                    </a:schemeClr>
                  </a:solidFill>
                  <a:latin typeface="思源黑体" panose="020B0500000000000000" pitchFamily="34" charset="-122"/>
                </a:rPr>
                <a:t>04</a:t>
              </a:r>
              <a:endParaRPr lang="zh-CN" altLang="en-US" sz="2400" dirty="0">
                <a:solidFill>
                  <a:schemeClr val="tx1">
                    <a:lumMod val="95000"/>
                    <a:lumOff val="5000"/>
                  </a:schemeClr>
                </a:solidFill>
                <a:latin typeface="思源黑体" panose="020B0500000000000000" pitchFamily="34" charset="-122"/>
              </a:endParaRPr>
            </a:p>
          </p:txBody>
        </p:sp>
      </p:grpSp>
      <p:grpSp>
        <p:nvGrpSpPr>
          <p:cNvPr id="100" name="组合 99"/>
          <p:cNvGrpSpPr/>
          <p:nvPr/>
        </p:nvGrpSpPr>
        <p:grpSpPr>
          <a:xfrm>
            <a:off x="1042946" y="2362366"/>
            <a:ext cx="3019553" cy="909577"/>
            <a:chOff x="914599" y="1378199"/>
            <a:chExt cx="3000483" cy="909577"/>
          </a:xfrm>
        </p:grpSpPr>
        <p:sp>
          <p:nvSpPr>
            <p:cNvPr id="101" name="TextBox 52"/>
            <p:cNvSpPr txBox="1"/>
            <p:nvPr/>
          </p:nvSpPr>
          <p:spPr>
            <a:xfrm>
              <a:off x="1460089" y="1378199"/>
              <a:ext cx="2435826" cy="396583"/>
            </a:xfrm>
            <a:prstGeom prst="rect">
              <a:avLst/>
            </a:prstGeom>
            <a:noFill/>
          </p:spPr>
          <p:txBody>
            <a:bodyPr wrap="square">
              <a:spAutoFit/>
            </a:bodyPr>
            <a:lstStyle/>
            <a:p>
              <a:pPr algn="r">
                <a:lnSpc>
                  <a:spcPct val="120000"/>
                </a:lnSpc>
                <a:buFont typeface="Arial" panose="020B0604020202020204" pitchFamily="34" charset="0"/>
                <a:buNone/>
                <a:defRPr/>
              </a:pPr>
              <a:r>
                <a:rPr lang="zh-CN" altLang="en-US" b="1" dirty="0">
                  <a:solidFill>
                    <a:srgbClr val="313D51"/>
                  </a:solidFill>
                  <a:latin typeface="思源黑体" panose="020B0500000000000000" pitchFamily="34" charset="-122"/>
                  <a:ea typeface="思源黑体" panose="020B0500000000000000" pitchFamily="34" charset="-122"/>
                </a:rPr>
                <a:t>添加您的标题</a:t>
              </a:r>
              <a:endParaRPr lang="en-US" altLang="zh-CN" b="1" dirty="0">
                <a:solidFill>
                  <a:srgbClr val="313D51"/>
                </a:solidFill>
                <a:latin typeface="思源黑体" panose="020B0500000000000000" pitchFamily="34" charset="-122"/>
                <a:ea typeface="思源黑体" panose="020B0500000000000000" pitchFamily="34" charset="-122"/>
              </a:endParaRPr>
            </a:p>
          </p:txBody>
        </p:sp>
        <p:sp>
          <p:nvSpPr>
            <p:cNvPr id="102" name="TextBox 53"/>
            <p:cNvSpPr txBox="1"/>
            <p:nvPr/>
          </p:nvSpPr>
          <p:spPr>
            <a:xfrm>
              <a:off x="914599" y="1752245"/>
              <a:ext cx="3000483" cy="53553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请在这里输入您的文字内容请在这里输入您的文字内容请在这里输入您的</a:t>
              </a:r>
            </a:p>
          </p:txBody>
        </p:sp>
      </p:grpSp>
      <p:grpSp>
        <p:nvGrpSpPr>
          <p:cNvPr id="103" name="组合 102"/>
          <p:cNvGrpSpPr/>
          <p:nvPr/>
        </p:nvGrpSpPr>
        <p:grpSpPr>
          <a:xfrm>
            <a:off x="7784878" y="2362366"/>
            <a:ext cx="3346441" cy="909577"/>
            <a:chOff x="7879058" y="1378199"/>
            <a:chExt cx="3013581" cy="909577"/>
          </a:xfrm>
        </p:grpSpPr>
        <p:sp>
          <p:nvSpPr>
            <p:cNvPr id="104" name="TextBox 52"/>
            <p:cNvSpPr txBox="1"/>
            <p:nvPr/>
          </p:nvSpPr>
          <p:spPr>
            <a:xfrm>
              <a:off x="7879058" y="1378199"/>
              <a:ext cx="2023219" cy="396583"/>
            </a:xfrm>
            <a:prstGeom prst="rect">
              <a:avLst/>
            </a:prstGeom>
            <a:noFill/>
          </p:spPr>
          <p:txBody>
            <a:bodyPr wrap="square">
              <a:spAutoFit/>
            </a:bodyPr>
            <a:lstStyle/>
            <a:p>
              <a:pPr>
                <a:lnSpc>
                  <a:spcPct val="120000"/>
                </a:lnSpc>
                <a:buFont typeface="Arial" panose="020B0604020202020204" pitchFamily="34" charset="0"/>
                <a:buNone/>
                <a:defRPr/>
              </a:pPr>
              <a:r>
                <a:rPr lang="zh-CN" altLang="en-US" b="1" dirty="0">
                  <a:solidFill>
                    <a:srgbClr val="313D51"/>
                  </a:solidFill>
                  <a:latin typeface="思源黑体" panose="020B0500000000000000" pitchFamily="34" charset="-122"/>
                  <a:ea typeface="思源黑体" panose="020B0500000000000000" pitchFamily="34" charset="-122"/>
                </a:rPr>
                <a:t>添加您的标题</a:t>
              </a:r>
              <a:endParaRPr lang="en-US" altLang="zh-CN" b="1" dirty="0">
                <a:solidFill>
                  <a:srgbClr val="313D51"/>
                </a:solidFill>
                <a:latin typeface="思源黑体" panose="020B0500000000000000" pitchFamily="34" charset="-122"/>
                <a:ea typeface="思源黑体" panose="020B0500000000000000" pitchFamily="34" charset="-122"/>
              </a:endParaRPr>
            </a:p>
          </p:txBody>
        </p:sp>
        <p:sp>
          <p:nvSpPr>
            <p:cNvPr id="105" name="TextBox 53"/>
            <p:cNvSpPr txBox="1"/>
            <p:nvPr/>
          </p:nvSpPr>
          <p:spPr>
            <a:xfrm>
              <a:off x="7892156" y="1752245"/>
              <a:ext cx="3000483" cy="53553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请在这里输入您的文字内容请在这里输入您的文字内容请在这里输入您的文字内容请在这里</a:t>
              </a:r>
            </a:p>
          </p:txBody>
        </p:sp>
      </p:grpSp>
      <p:grpSp>
        <p:nvGrpSpPr>
          <p:cNvPr id="106" name="组合 105"/>
          <p:cNvGrpSpPr/>
          <p:nvPr/>
        </p:nvGrpSpPr>
        <p:grpSpPr>
          <a:xfrm>
            <a:off x="1042947" y="4338929"/>
            <a:ext cx="3019552" cy="909577"/>
            <a:chOff x="914599" y="4025146"/>
            <a:chExt cx="3000483" cy="909577"/>
          </a:xfrm>
        </p:grpSpPr>
        <p:sp>
          <p:nvSpPr>
            <p:cNvPr id="107" name="TextBox 52"/>
            <p:cNvSpPr txBox="1"/>
            <p:nvPr/>
          </p:nvSpPr>
          <p:spPr>
            <a:xfrm>
              <a:off x="1828450" y="4025146"/>
              <a:ext cx="2076422" cy="396583"/>
            </a:xfrm>
            <a:prstGeom prst="rect">
              <a:avLst/>
            </a:prstGeom>
            <a:noFill/>
          </p:spPr>
          <p:txBody>
            <a:bodyPr wrap="square">
              <a:spAutoFit/>
            </a:bodyPr>
            <a:lstStyle/>
            <a:p>
              <a:pPr algn="r">
                <a:lnSpc>
                  <a:spcPct val="120000"/>
                </a:lnSpc>
                <a:buFont typeface="Arial" panose="020B0604020202020204" pitchFamily="34" charset="0"/>
                <a:buNone/>
                <a:defRPr/>
              </a:pPr>
              <a:r>
                <a:rPr lang="zh-CN" altLang="en-US" b="1" dirty="0">
                  <a:solidFill>
                    <a:srgbClr val="313D51"/>
                  </a:solidFill>
                  <a:latin typeface="思源黑体" panose="020B0500000000000000" pitchFamily="34" charset="-122"/>
                  <a:ea typeface="思源黑体" panose="020B0500000000000000" pitchFamily="34" charset="-122"/>
                </a:rPr>
                <a:t>添加您的标题</a:t>
              </a:r>
              <a:endParaRPr lang="en-US" altLang="zh-CN" b="1" dirty="0">
                <a:solidFill>
                  <a:srgbClr val="313D51"/>
                </a:solidFill>
                <a:latin typeface="思源黑体" panose="020B0500000000000000" pitchFamily="34" charset="-122"/>
                <a:ea typeface="思源黑体" panose="020B0500000000000000" pitchFamily="34" charset="-122"/>
              </a:endParaRPr>
            </a:p>
          </p:txBody>
        </p:sp>
        <p:sp>
          <p:nvSpPr>
            <p:cNvPr id="108" name="TextBox 53"/>
            <p:cNvSpPr txBox="1"/>
            <p:nvPr/>
          </p:nvSpPr>
          <p:spPr>
            <a:xfrm>
              <a:off x="914599" y="4399192"/>
              <a:ext cx="3000483" cy="53553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请在这里输入您的文字内容请在这里输入您的文字内容请在这里输入您的文字内容</a:t>
              </a:r>
            </a:p>
          </p:txBody>
        </p:sp>
      </p:grpSp>
      <p:grpSp>
        <p:nvGrpSpPr>
          <p:cNvPr id="109" name="组合 108"/>
          <p:cNvGrpSpPr/>
          <p:nvPr/>
        </p:nvGrpSpPr>
        <p:grpSpPr>
          <a:xfrm>
            <a:off x="7838668" y="4338929"/>
            <a:ext cx="3346443" cy="909577"/>
            <a:chOff x="7879058" y="4025146"/>
            <a:chExt cx="3013583" cy="909577"/>
          </a:xfrm>
        </p:grpSpPr>
        <p:sp>
          <p:nvSpPr>
            <p:cNvPr id="110" name="TextBox 52"/>
            <p:cNvSpPr txBox="1"/>
            <p:nvPr/>
          </p:nvSpPr>
          <p:spPr>
            <a:xfrm>
              <a:off x="7879058" y="4025146"/>
              <a:ext cx="1974779" cy="396583"/>
            </a:xfrm>
            <a:prstGeom prst="rect">
              <a:avLst/>
            </a:prstGeom>
            <a:noFill/>
          </p:spPr>
          <p:txBody>
            <a:bodyPr wrap="square">
              <a:spAutoFit/>
            </a:bodyPr>
            <a:lstStyle/>
            <a:p>
              <a:pPr>
                <a:lnSpc>
                  <a:spcPct val="120000"/>
                </a:lnSpc>
                <a:buFont typeface="Arial" panose="020B0604020202020204" pitchFamily="34" charset="0"/>
                <a:buNone/>
                <a:defRPr/>
              </a:pPr>
              <a:r>
                <a:rPr lang="zh-CN" altLang="en-US" b="1" dirty="0">
                  <a:solidFill>
                    <a:srgbClr val="313D51"/>
                  </a:solidFill>
                  <a:latin typeface="思源黑体" panose="020B0500000000000000" pitchFamily="34" charset="-122"/>
                  <a:ea typeface="思源黑体" panose="020B0500000000000000" pitchFamily="34" charset="-122"/>
                </a:rPr>
                <a:t>添加您的标题</a:t>
              </a:r>
              <a:endParaRPr lang="en-US" altLang="zh-CN" b="1" dirty="0">
                <a:solidFill>
                  <a:srgbClr val="313D51"/>
                </a:solidFill>
                <a:latin typeface="思源黑体" panose="020B0500000000000000" pitchFamily="34" charset="-122"/>
                <a:ea typeface="思源黑体" panose="020B0500000000000000" pitchFamily="34" charset="-122"/>
              </a:endParaRPr>
            </a:p>
          </p:txBody>
        </p:sp>
        <p:sp>
          <p:nvSpPr>
            <p:cNvPr id="111" name="TextBox 53"/>
            <p:cNvSpPr txBox="1"/>
            <p:nvPr/>
          </p:nvSpPr>
          <p:spPr>
            <a:xfrm>
              <a:off x="7892158" y="4399192"/>
              <a:ext cx="3000483" cy="535531"/>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请在这里输入您的文字内容请在这里输入您的文字内容请在这里输入您的文字内容请在这里</a:t>
              </a:r>
            </a:p>
          </p:txBody>
        </p:sp>
      </p:grpSp>
    </p:spTree>
    <p:extLst>
      <p:ext uri="{BB962C8B-B14F-4D97-AF65-F5344CB8AC3E}">
        <p14:creationId xmlns:p14="http://schemas.microsoft.com/office/powerpoint/2010/main" val="1185230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circle(in)">
                                      <p:cBhvr>
                                        <p:cTn id="7" dur="2000"/>
                                        <p:tgtEl>
                                          <p:spTgt spid="84"/>
                                        </p:tgtEl>
                                      </p:cBhvr>
                                    </p:animEffect>
                                  </p:childTnLst>
                                </p:cTn>
                              </p:par>
                              <p:par>
                                <p:cTn id="8" presetID="6" presetClass="entr" presetSubtype="16"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circle(in)">
                                      <p:cBhvr>
                                        <p:cTn id="10" dur="2000"/>
                                        <p:tgtEl>
                                          <p:spTgt spid="92"/>
                                        </p:tgtEl>
                                      </p:cBhvr>
                                    </p:animEffect>
                                  </p:childTnLst>
                                </p:cTn>
                              </p:par>
                              <p:par>
                                <p:cTn id="11" presetID="6" presetClass="entr" presetSubtype="16"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animEffect transition="in" filter="circle(in)">
                                      <p:cBhvr>
                                        <p:cTn id="13" dur="2000"/>
                                        <p:tgtEl>
                                          <p:spTgt spid="96"/>
                                        </p:tgtEl>
                                      </p:cBhvr>
                                    </p:animEffect>
                                  </p:childTnLst>
                                </p:cTn>
                              </p:par>
                              <p:par>
                                <p:cTn id="14" presetID="6" presetClass="entr" presetSubtype="16" fill="hold" nodeType="with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circle(in)">
                                      <p:cBhvr>
                                        <p:cTn id="16" dur="2000"/>
                                        <p:tgtEl>
                                          <p:spTgt spid="88"/>
                                        </p:tgtEl>
                                      </p:cBhvr>
                                    </p:animEffect>
                                  </p:childTnLst>
                                </p:cTn>
                              </p:par>
                            </p:childTnLst>
                          </p:cTn>
                        </p:par>
                        <p:par>
                          <p:cTn id="17" fill="hold">
                            <p:stCondLst>
                              <p:cond delay="2000"/>
                            </p:stCondLst>
                            <p:childTnLst>
                              <p:par>
                                <p:cTn id="18" presetID="42" presetClass="entr" presetSubtype="0" fill="hold" nodeType="afterEffect">
                                  <p:stCondLst>
                                    <p:cond delay="0"/>
                                  </p:stCondLst>
                                  <p:childTnLst>
                                    <p:set>
                                      <p:cBhvr>
                                        <p:cTn id="19" dur="1" fill="hold">
                                          <p:stCondLst>
                                            <p:cond delay="0"/>
                                          </p:stCondLst>
                                        </p:cTn>
                                        <p:tgtEl>
                                          <p:spTgt spid="100"/>
                                        </p:tgtEl>
                                        <p:attrNameLst>
                                          <p:attrName>style.visibility</p:attrName>
                                        </p:attrNameLst>
                                      </p:cBhvr>
                                      <p:to>
                                        <p:strVal val="visible"/>
                                      </p:to>
                                    </p:set>
                                    <p:animEffect transition="in" filter="fade">
                                      <p:cBhvr>
                                        <p:cTn id="20" dur="1000"/>
                                        <p:tgtEl>
                                          <p:spTgt spid="100"/>
                                        </p:tgtEl>
                                      </p:cBhvr>
                                    </p:animEffect>
                                    <p:anim calcmode="lin" valueType="num">
                                      <p:cBhvr>
                                        <p:cTn id="21" dur="1000" fill="hold"/>
                                        <p:tgtEl>
                                          <p:spTgt spid="100"/>
                                        </p:tgtEl>
                                        <p:attrNameLst>
                                          <p:attrName>ppt_x</p:attrName>
                                        </p:attrNameLst>
                                      </p:cBhvr>
                                      <p:tavLst>
                                        <p:tav tm="0">
                                          <p:val>
                                            <p:strVal val="#ppt_x"/>
                                          </p:val>
                                        </p:tav>
                                        <p:tav tm="100000">
                                          <p:val>
                                            <p:strVal val="#ppt_x"/>
                                          </p:val>
                                        </p:tav>
                                      </p:tavLst>
                                    </p:anim>
                                    <p:anim calcmode="lin" valueType="num">
                                      <p:cBhvr>
                                        <p:cTn id="22" dur="1000" fill="hold"/>
                                        <p:tgtEl>
                                          <p:spTgt spid="100"/>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42" presetClass="entr" presetSubtype="0" fill="hold" nodeType="after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fade">
                                      <p:cBhvr>
                                        <p:cTn id="26" dur="1000"/>
                                        <p:tgtEl>
                                          <p:spTgt spid="106"/>
                                        </p:tgtEl>
                                      </p:cBhvr>
                                    </p:animEffect>
                                    <p:anim calcmode="lin" valueType="num">
                                      <p:cBhvr>
                                        <p:cTn id="27" dur="1000" fill="hold"/>
                                        <p:tgtEl>
                                          <p:spTgt spid="106"/>
                                        </p:tgtEl>
                                        <p:attrNameLst>
                                          <p:attrName>ppt_x</p:attrName>
                                        </p:attrNameLst>
                                      </p:cBhvr>
                                      <p:tavLst>
                                        <p:tav tm="0">
                                          <p:val>
                                            <p:strVal val="#ppt_x"/>
                                          </p:val>
                                        </p:tav>
                                        <p:tav tm="100000">
                                          <p:val>
                                            <p:strVal val="#ppt_x"/>
                                          </p:val>
                                        </p:tav>
                                      </p:tavLst>
                                    </p:anim>
                                    <p:anim calcmode="lin" valueType="num">
                                      <p:cBhvr>
                                        <p:cTn id="28" dur="1000" fill="hold"/>
                                        <p:tgtEl>
                                          <p:spTgt spid="106"/>
                                        </p:tgtEl>
                                        <p:attrNameLst>
                                          <p:attrName>ppt_y</p:attrName>
                                        </p:attrNameLst>
                                      </p:cBhvr>
                                      <p:tavLst>
                                        <p:tav tm="0">
                                          <p:val>
                                            <p:strVal val="#ppt_y+.1"/>
                                          </p:val>
                                        </p:tav>
                                        <p:tav tm="100000">
                                          <p:val>
                                            <p:strVal val="#ppt_y"/>
                                          </p:val>
                                        </p:tav>
                                      </p:tavLst>
                                    </p:anim>
                                  </p:childTnLst>
                                </p:cTn>
                              </p:par>
                            </p:childTnLst>
                          </p:cTn>
                        </p:par>
                        <p:par>
                          <p:cTn id="29" fill="hold">
                            <p:stCondLst>
                              <p:cond delay="4000"/>
                            </p:stCondLst>
                            <p:childTnLst>
                              <p:par>
                                <p:cTn id="30" presetID="42" presetClass="entr" presetSubtype="0" fill="hold" nodeType="after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fade">
                                      <p:cBhvr>
                                        <p:cTn id="32" dur="1000"/>
                                        <p:tgtEl>
                                          <p:spTgt spid="109"/>
                                        </p:tgtEl>
                                      </p:cBhvr>
                                    </p:animEffect>
                                    <p:anim calcmode="lin" valueType="num">
                                      <p:cBhvr>
                                        <p:cTn id="33" dur="1000" fill="hold"/>
                                        <p:tgtEl>
                                          <p:spTgt spid="109"/>
                                        </p:tgtEl>
                                        <p:attrNameLst>
                                          <p:attrName>ppt_x</p:attrName>
                                        </p:attrNameLst>
                                      </p:cBhvr>
                                      <p:tavLst>
                                        <p:tav tm="0">
                                          <p:val>
                                            <p:strVal val="#ppt_x"/>
                                          </p:val>
                                        </p:tav>
                                        <p:tav tm="100000">
                                          <p:val>
                                            <p:strVal val="#ppt_x"/>
                                          </p:val>
                                        </p:tav>
                                      </p:tavLst>
                                    </p:anim>
                                    <p:anim calcmode="lin" valueType="num">
                                      <p:cBhvr>
                                        <p:cTn id="34" dur="1000" fill="hold"/>
                                        <p:tgtEl>
                                          <p:spTgt spid="109"/>
                                        </p:tgtEl>
                                        <p:attrNameLst>
                                          <p:attrName>ppt_y</p:attrName>
                                        </p:attrNameLst>
                                      </p:cBhvr>
                                      <p:tavLst>
                                        <p:tav tm="0">
                                          <p:val>
                                            <p:strVal val="#ppt_y+.1"/>
                                          </p:val>
                                        </p:tav>
                                        <p:tav tm="100000">
                                          <p:val>
                                            <p:strVal val="#ppt_y"/>
                                          </p:val>
                                        </p:tav>
                                      </p:tavLst>
                                    </p:anim>
                                  </p:childTnLst>
                                </p:cTn>
                              </p:par>
                            </p:childTnLst>
                          </p:cTn>
                        </p:par>
                        <p:par>
                          <p:cTn id="35" fill="hold">
                            <p:stCondLst>
                              <p:cond delay="5000"/>
                            </p:stCondLst>
                            <p:childTnLst>
                              <p:par>
                                <p:cTn id="36" presetID="42" presetClass="entr" presetSubtype="0" fill="hold" nodeType="after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fade">
                                      <p:cBhvr>
                                        <p:cTn id="38" dur="1000"/>
                                        <p:tgtEl>
                                          <p:spTgt spid="103"/>
                                        </p:tgtEl>
                                      </p:cBhvr>
                                    </p:animEffect>
                                    <p:anim calcmode="lin" valueType="num">
                                      <p:cBhvr>
                                        <p:cTn id="39" dur="1000" fill="hold"/>
                                        <p:tgtEl>
                                          <p:spTgt spid="103"/>
                                        </p:tgtEl>
                                        <p:attrNameLst>
                                          <p:attrName>ppt_x</p:attrName>
                                        </p:attrNameLst>
                                      </p:cBhvr>
                                      <p:tavLst>
                                        <p:tav tm="0">
                                          <p:val>
                                            <p:strVal val="#ppt_x"/>
                                          </p:val>
                                        </p:tav>
                                        <p:tav tm="100000">
                                          <p:val>
                                            <p:strVal val="#ppt_x"/>
                                          </p:val>
                                        </p:tav>
                                      </p:tavLst>
                                    </p:anim>
                                    <p:anim calcmode="lin" valueType="num">
                                      <p:cBhvr>
                                        <p:cTn id="40"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20000"/>
              </a:lnSpc>
            </a:pPr>
            <a:r>
              <a:rPr lang="zh-CN" altLang="en-US" dirty="0"/>
              <a:t>研究思路</a:t>
            </a:r>
          </a:p>
        </p:txBody>
      </p:sp>
      <p:sp>
        <p:nvSpPr>
          <p:cNvPr id="88" name="TextBox 28"/>
          <p:cNvSpPr txBox="1"/>
          <p:nvPr/>
        </p:nvSpPr>
        <p:spPr>
          <a:xfrm>
            <a:off x="1815678" y="2314537"/>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输入标题文本</a:t>
            </a:r>
          </a:p>
        </p:txBody>
      </p:sp>
      <p:sp>
        <p:nvSpPr>
          <p:cNvPr id="95" name="TextBox 29"/>
          <p:cNvSpPr txBox="1"/>
          <p:nvPr/>
        </p:nvSpPr>
        <p:spPr>
          <a:xfrm>
            <a:off x="1594021" y="2664060"/>
            <a:ext cx="2500715"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03" name="TextBox 28"/>
          <p:cNvSpPr txBox="1"/>
          <p:nvPr/>
        </p:nvSpPr>
        <p:spPr>
          <a:xfrm>
            <a:off x="1099038" y="4559495"/>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输入标题文本</a:t>
            </a:r>
          </a:p>
        </p:txBody>
      </p:sp>
      <p:sp>
        <p:nvSpPr>
          <p:cNvPr id="104" name="TextBox 29"/>
          <p:cNvSpPr txBox="1"/>
          <p:nvPr/>
        </p:nvSpPr>
        <p:spPr>
          <a:xfrm>
            <a:off x="840257" y="4896753"/>
            <a:ext cx="2537840"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gn="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07" name="TextBox 28"/>
          <p:cNvSpPr txBox="1"/>
          <p:nvPr/>
        </p:nvSpPr>
        <p:spPr>
          <a:xfrm>
            <a:off x="7679395" y="2314537"/>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输入标题文本</a:t>
            </a:r>
          </a:p>
        </p:txBody>
      </p:sp>
      <p:sp>
        <p:nvSpPr>
          <p:cNvPr id="108" name="TextBox 29"/>
          <p:cNvSpPr txBox="1"/>
          <p:nvPr/>
        </p:nvSpPr>
        <p:spPr>
          <a:xfrm>
            <a:off x="7679395" y="2664060"/>
            <a:ext cx="2502573"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sp>
        <p:nvSpPr>
          <p:cNvPr id="111" name="TextBox 28"/>
          <p:cNvSpPr txBox="1"/>
          <p:nvPr/>
        </p:nvSpPr>
        <p:spPr>
          <a:xfrm>
            <a:off x="8405951" y="4622051"/>
            <a:ext cx="2253331" cy="304250"/>
          </a:xfrm>
          <a:prstGeom prst="rect">
            <a:avLst/>
          </a:prstGeom>
          <a:noFill/>
        </p:spPr>
        <p:txBody>
          <a:bodyPr wrap="square" lIns="0" tIns="0" rIns="0" bIns="0" rtlCol="0">
            <a:spAutoFit/>
          </a:bodyPr>
          <a:lstStyle>
            <a:defPPr>
              <a:defRPr lang="zh-CN"/>
            </a:defPPr>
            <a:lvl1pPr algn="r">
              <a:defRPr sz="2600">
                <a:solidFill>
                  <a:schemeClr val="accent2"/>
                </a:solidFill>
                <a:latin typeface="微软雅黑" panose="020B0503020204020204" pitchFamily="34" charset="-122"/>
                <a:ea typeface="微软雅黑" panose="020B0503020204020204" pitchFamily="34" charset="-122"/>
              </a:defRPr>
            </a:lvl1pPr>
          </a:lstStyle>
          <a:p>
            <a:pPr algn="l">
              <a:lnSpc>
                <a:spcPct val="120000"/>
              </a:lnSpc>
            </a:pPr>
            <a:r>
              <a:rPr lang="zh-CN" altLang="en-US" sz="1800" b="1" dirty="0">
                <a:solidFill>
                  <a:srgbClr val="313D51"/>
                </a:solidFill>
                <a:latin typeface="思源黑体" panose="020B0500000000000000" pitchFamily="34" charset="-122"/>
                <a:ea typeface="思源黑体" panose="020B0500000000000000" pitchFamily="34" charset="-122"/>
              </a:rPr>
              <a:t>输入标题文本</a:t>
            </a:r>
          </a:p>
        </p:txBody>
      </p:sp>
      <p:sp>
        <p:nvSpPr>
          <p:cNvPr id="112" name="TextBox 29"/>
          <p:cNvSpPr txBox="1"/>
          <p:nvPr/>
        </p:nvSpPr>
        <p:spPr>
          <a:xfrm>
            <a:off x="8405951" y="4959309"/>
            <a:ext cx="2436707" cy="424540"/>
          </a:xfrm>
          <a:prstGeom prst="rect">
            <a:avLst/>
          </a:prstGeom>
        </p:spPr>
        <p:txBody>
          <a:bodyPr wrap="square" lIns="0" tIns="0" rIns="0" bIns="0">
            <a:spAutoFit/>
          </a:bodyPr>
          <a:lstStyle>
            <a:defPPr>
              <a:defRPr lang="zh-CN"/>
            </a:defPPr>
            <a:lvl1pPr algn="just">
              <a:defRPr>
                <a:solidFill>
                  <a:schemeClr val="accent2"/>
                </a:solidFill>
                <a:latin typeface="+mn-ea"/>
              </a:defRPr>
            </a:lvl1pPr>
          </a:lstStyle>
          <a:p>
            <a:pPr>
              <a:lnSpc>
                <a:spcPct val="120000"/>
              </a:lnSpc>
            </a:pP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详写内容</a:t>
            </a:r>
            <a:r>
              <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rPr>
              <a:t>……</a:t>
            </a:r>
            <a:r>
              <a:rPr lang="zh-CN" altLang="en-US" sz="1200" dirty="0">
                <a:solidFill>
                  <a:schemeClr val="tx1">
                    <a:lumMod val="65000"/>
                    <a:lumOff val="35000"/>
                  </a:schemeClr>
                </a:solidFill>
                <a:latin typeface="思源黑体" panose="020B0500000000000000" pitchFamily="34" charset="-122"/>
                <a:ea typeface="思源黑体" panose="020B0500000000000000" pitchFamily="34" charset="-122"/>
              </a:rPr>
              <a:t>点击输入本栏的具体文字，简明扼要的说明分项内容</a:t>
            </a:r>
            <a:endParaRPr lang="en-US" altLang="zh-CN" sz="1200" dirty="0">
              <a:solidFill>
                <a:schemeClr val="tx1">
                  <a:lumMod val="65000"/>
                  <a:lumOff val="35000"/>
                </a:schemeClr>
              </a:solidFill>
              <a:latin typeface="思源黑体" panose="020B0500000000000000" pitchFamily="34" charset="-122"/>
              <a:ea typeface="思源黑体" panose="020B0500000000000000" pitchFamily="34" charset="-122"/>
            </a:endParaRPr>
          </a:p>
        </p:txBody>
      </p:sp>
      <p:grpSp>
        <p:nvGrpSpPr>
          <p:cNvPr id="37" name="组合 36"/>
          <p:cNvGrpSpPr/>
          <p:nvPr/>
        </p:nvGrpSpPr>
        <p:grpSpPr>
          <a:xfrm>
            <a:off x="3709856" y="2791675"/>
            <a:ext cx="4334985" cy="3639924"/>
            <a:chOff x="3345274" y="1792649"/>
            <a:chExt cx="5437512" cy="4565674"/>
          </a:xfrm>
        </p:grpSpPr>
        <p:sp>
          <p:nvSpPr>
            <p:cNvPr id="38" name="Freeform 6"/>
            <p:cNvSpPr>
              <a:spLocks noEditPoints="1"/>
            </p:cNvSpPr>
            <p:nvPr/>
          </p:nvSpPr>
          <p:spPr bwMode="auto">
            <a:xfrm>
              <a:off x="4637435" y="2818924"/>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39" name="Freeform 7"/>
            <p:cNvSpPr>
              <a:spLocks noEditPoints="1"/>
            </p:cNvSpPr>
            <p:nvPr/>
          </p:nvSpPr>
          <p:spPr bwMode="auto">
            <a:xfrm>
              <a:off x="5556395" y="5278846"/>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nvGrpSpPr>
            <p:cNvPr id="40" name="组合 39"/>
            <p:cNvGrpSpPr/>
            <p:nvPr/>
          </p:nvGrpSpPr>
          <p:grpSpPr>
            <a:xfrm>
              <a:off x="3345274" y="3641573"/>
              <a:ext cx="1264071" cy="1264071"/>
              <a:chOff x="3602100" y="4141250"/>
              <a:chExt cx="1264071" cy="1264071"/>
            </a:xfrm>
          </p:grpSpPr>
          <p:sp>
            <p:nvSpPr>
              <p:cNvPr id="61"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62"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1" name="组合 40"/>
            <p:cNvGrpSpPr/>
            <p:nvPr/>
          </p:nvGrpSpPr>
          <p:grpSpPr>
            <a:xfrm>
              <a:off x="4327970" y="1792649"/>
              <a:ext cx="1264071" cy="1264071"/>
              <a:chOff x="4637435" y="2231854"/>
              <a:chExt cx="1264071" cy="1264071"/>
            </a:xfrm>
          </p:grpSpPr>
          <p:sp>
            <p:nvSpPr>
              <p:cNvPr id="59"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60"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2" name="组合 41"/>
            <p:cNvGrpSpPr/>
            <p:nvPr/>
          </p:nvGrpSpPr>
          <p:grpSpPr>
            <a:xfrm>
              <a:off x="6537621" y="1834072"/>
              <a:ext cx="1264071" cy="1264071"/>
              <a:chOff x="6847086" y="2273277"/>
              <a:chExt cx="1264071" cy="1264071"/>
            </a:xfrm>
          </p:grpSpPr>
          <p:sp>
            <p:nvSpPr>
              <p:cNvPr id="52"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sp>
            <p:nvSpPr>
              <p:cNvPr id="58"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chemeClr val="bg1"/>
                  </a:solidFill>
                </a:endParaRPr>
              </a:p>
            </p:txBody>
          </p:sp>
        </p:grpSp>
        <p:grpSp>
          <p:nvGrpSpPr>
            <p:cNvPr id="43" name="组合 42"/>
            <p:cNvGrpSpPr/>
            <p:nvPr/>
          </p:nvGrpSpPr>
          <p:grpSpPr>
            <a:xfrm>
              <a:off x="7518715" y="3641573"/>
              <a:ext cx="1264071" cy="1264071"/>
              <a:chOff x="7775541" y="4141250"/>
              <a:chExt cx="1264071" cy="1264071"/>
            </a:xfrm>
          </p:grpSpPr>
          <p:sp>
            <p:nvSpPr>
              <p:cNvPr id="50"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sp>
            <p:nvSpPr>
              <p:cNvPr id="51"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dirty="0">
                  <a:solidFill>
                    <a:schemeClr val="bg1"/>
                  </a:solidFill>
                </a:endParaRPr>
              </a:p>
            </p:txBody>
          </p:sp>
        </p:grpSp>
        <p:sp>
          <p:nvSpPr>
            <p:cNvPr id="44" name="Freeform 18"/>
            <p:cNvSpPr/>
            <p:nvPr/>
          </p:nvSpPr>
          <p:spPr bwMode="auto">
            <a:xfrm>
              <a:off x="5006625" y="3176075"/>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rgbClr val="244C89"/>
            </a:solidFill>
            <a:ln>
              <a:noFill/>
            </a:ln>
          </p:spPr>
          <p:txBody>
            <a:bodyPr vert="horz" wrap="square" lIns="91440" tIns="45720" rIns="91440" bIns="45720" numCol="1" anchor="t" anchorCtr="0" compatLnSpc="1"/>
            <a:lstStyle/>
            <a:p>
              <a:pPr>
                <a:lnSpc>
                  <a:spcPct val="120000"/>
                </a:lnSpc>
              </a:pPr>
              <a:endParaRPr lang="zh-CN" altLang="en-US" sz="1400">
                <a:solidFill>
                  <a:srgbClr val="313D51"/>
                </a:solidFill>
              </a:endParaRPr>
            </a:p>
          </p:txBody>
        </p:sp>
        <p:sp>
          <p:nvSpPr>
            <p:cNvPr id="45" name="矩形 44"/>
            <p:cNvSpPr/>
            <p:nvPr/>
          </p:nvSpPr>
          <p:spPr>
            <a:xfrm>
              <a:off x="5169956" y="3902451"/>
              <a:ext cx="1732116" cy="497447"/>
            </a:xfrm>
            <a:prstGeom prst="rect">
              <a:avLst/>
            </a:prstGeom>
            <a:noFill/>
          </p:spPr>
          <p:txBody>
            <a:bodyPr wrap="square" rtlCol="0">
              <a:spAutoFit/>
            </a:bodyPr>
            <a:lstStyle/>
            <a:p>
              <a:pPr algn="ctr">
                <a:lnSpc>
                  <a:spcPct val="120000"/>
                </a:lnSpc>
              </a:pPr>
              <a:r>
                <a:rPr lang="zh-CN" altLang="en-US" b="1" dirty="0">
                  <a:solidFill>
                    <a:schemeClr val="bg2"/>
                  </a:solidFill>
                  <a:latin typeface="思源黑体" panose="020B0500000000000000" pitchFamily="34" charset="-122"/>
                  <a:ea typeface="思源黑体" panose="020B0500000000000000" pitchFamily="34" charset="-122"/>
                </a:rPr>
                <a:t>四个创新点</a:t>
              </a:r>
            </a:p>
          </p:txBody>
        </p:sp>
        <p:sp>
          <p:nvSpPr>
            <p:cNvPr id="46" name="文本框 45"/>
            <p:cNvSpPr txBox="1"/>
            <p:nvPr/>
          </p:nvSpPr>
          <p:spPr>
            <a:xfrm>
              <a:off x="3584046" y="3921193"/>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01</a:t>
              </a:r>
              <a:endParaRPr lang="zh-CN" altLang="en-US" sz="2800" dirty="0">
                <a:solidFill>
                  <a:schemeClr val="bg2"/>
                </a:solidFill>
                <a:latin typeface="思源黑体" panose="020B0500000000000000" pitchFamily="34" charset="-122"/>
              </a:endParaRPr>
            </a:p>
          </p:txBody>
        </p:sp>
        <p:sp>
          <p:nvSpPr>
            <p:cNvPr id="47" name="文本框 46"/>
            <p:cNvSpPr txBox="1"/>
            <p:nvPr/>
          </p:nvSpPr>
          <p:spPr>
            <a:xfrm>
              <a:off x="4574768" y="2045812"/>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02</a:t>
              </a:r>
              <a:endParaRPr lang="zh-CN" altLang="en-US" sz="2800" dirty="0">
                <a:solidFill>
                  <a:schemeClr val="bg2"/>
                </a:solidFill>
                <a:latin typeface="思源黑体" panose="020B0500000000000000" pitchFamily="34" charset="-122"/>
              </a:endParaRPr>
            </a:p>
          </p:txBody>
        </p:sp>
        <p:sp>
          <p:nvSpPr>
            <p:cNvPr id="48" name="文本框 47"/>
            <p:cNvSpPr txBox="1"/>
            <p:nvPr/>
          </p:nvSpPr>
          <p:spPr>
            <a:xfrm>
              <a:off x="6784419" y="2083087"/>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03</a:t>
              </a:r>
              <a:endParaRPr lang="zh-CN" altLang="en-US" sz="2800" dirty="0">
                <a:solidFill>
                  <a:schemeClr val="bg2"/>
                </a:solidFill>
                <a:latin typeface="思源黑体" panose="020B0500000000000000" pitchFamily="34" charset="-122"/>
              </a:endParaRPr>
            </a:p>
          </p:txBody>
        </p:sp>
        <p:sp>
          <p:nvSpPr>
            <p:cNvPr id="49" name="文本框 48"/>
            <p:cNvSpPr txBox="1"/>
            <p:nvPr/>
          </p:nvSpPr>
          <p:spPr>
            <a:xfrm>
              <a:off x="7770510" y="3927615"/>
              <a:ext cx="758436" cy="709455"/>
            </a:xfrm>
            <a:prstGeom prst="rect">
              <a:avLst/>
            </a:prstGeom>
            <a:noFill/>
          </p:spPr>
          <p:txBody>
            <a:bodyPr wrap="none" rtlCol="0">
              <a:spAutoFit/>
            </a:bodyPr>
            <a:lstStyle/>
            <a:p>
              <a:pPr algn="ctr">
                <a:lnSpc>
                  <a:spcPct val="120000"/>
                </a:lnSpc>
              </a:pPr>
              <a:r>
                <a:rPr lang="en-US" altLang="zh-CN" sz="2800" dirty="0">
                  <a:solidFill>
                    <a:schemeClr val="bg2"/>
                  </a:solidFill>
                  <a:latin typeface="思源黑体" panose="020B0500000000000000" pitchFamily="34" charset="-122"/>
                </a:rPr>
                <a:t>04</a:t>
              </a:r>
              <a:endParaRPr lang="zh-CN" altLang="en-US" sz="2800" dirty="0">
                <a:solidFill>
                  <a:schemeClr val="bg2"/>
                </a:solidFill>
                <a:latin typeface="思源黑体" panose="020B0500000000000000" pitchFamily="34" charset="-122"/>
              </a:endParaRPr>
            </a:p>
          </p:txBody>
        </p:sp>
      </p:grpSp>
    </p:spTree>
    <p:extLst>
      <p:ext uri="{BB962C8B-B14F-4D97-AF65-F5344CB8AC3E}">
        <p14:creationId xmlns:p14="http://schemas.microsoft.com/office/powerpoint/2010/main" val="2441549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right)">
                                      <p:cBhvr>
                                        <p:cTn id="7" dur="500"/>
                                        <p:tgtEl>
                                          <p:spTgt spid="8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right)">
                                      <p:cBhvr>
                                        <p:cTn id="10" dur="500"/>
                                        <p:tgtEl>
                                          <p:spTgt spid="95"/>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03"/>
                                        </p:tgtEl>
                                        <p:attrNameLst>
                                          <p:attrName>style.visibility</p:attrName>
                                        </p:attrNameLst>
                                      </p:cBhvr>
                                      <p:to>
                                        <p:strVal val="visible"/>
                                      </p:to>
                                    </p:set>
                                    <p:animEffect transition="in" filter="wipe(right)">
                                      <p:cBhvr>
                                        <p:cTn id="13" dur="500"/>
                                        <p:tgtEl>
                                          <p:spTgt spid="103"/>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wipe(right)">
                                      <p:cBhvr>
                                        <p:cTn id="16" dur="500"/>
                                        <p:tgtEl>
                                          <p:spTgt spid="10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wipe(left)">
                                      <p:cBhvr>
                                        <p:cTn id="19" dur="500"/>
                                        <p:tgtEl>
                                          <p:spTgt spid="10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wipe(left)">
                                      <p:cBhvr>
                                        <p:cTn id="22" dur="500"/>
                                        <p:tgtEl>
                                          <p:spTgt spid="10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11"/>
                                        </p:tgtEl>
                                        <p:attrNameLst>
                                          <p:attrName>style.visibility</p:attrName>
                                        </p:attrNameLst>
                                      </p:cBhvr>
                                      <p:to>
                                        <p:strVal val="visible"/>
                                      </p:to>
                                    </p:set>
                                    <p:animEffect transition="in" filter="wipe(left)">
                                      <p:cBhvr>
                                        <p:cTn id="25" dur="500"/>
                                        <p:tgtEl>
                                          <p:spTgt spid="11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12"/>
                                        </p:tgtEl>
                                        <p:attrNameLst>
                                          <p:attrName>style.visibility</p:attrName>
                                        </p:attrNameLst>
                                      </p:cBhvr>
                                      <p:to>
                                        <p:strVal val="visible"/>
                                      </p:to>
                                    </p:set>
                                    <p:animEffect transition="in" filter="wipe(left)">
                                      <p:cBhvr>
                                        <p:cTn id="28" dur="500"/>
                                        <p:tgtEl>
                                          <p:spTgt spid="112"/>
                                        </p:tgtEl>
                                      </p:cBhvr>
                                    </p:animEffect>
                                  </p:childTnLst>
                                </p:cTn>
                              </p:par>
                              <p:par>
                                <p:cTn id="29" presetID="42"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95" grpId="0"/>
      <p:bldP spid="103" grpId="0"/>
      <p:bldP spid="104" grpId="0"/>
      <p:bldP spid="107" grpId="0"/>
      <p:bldP spid="108" grpId="0"/>
      <p:bldP spid="111" grpId="0"/>
      <p:bldP spid="11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7A251DB4-07BE-47B3-8E91-FE7746FF9ADF"/>
  <p:tag name="ISPRING_SCORM_RATE_SLIDES" val="1"/>
  <p:tag name="ISPRING_SCORM_PASSING_SCORE" val="100.0000000000"/>
  <p:tag name="ISPRINGONLINEFOLDERID" val="0"/>
  <p:tag name="ISPRINGONLINEFOLDERPATH" val="Content List"/>
  <p:tag name="ISPRINGCLOUDFOLDERID" val="0"/>
  <p:tag name="ISPRINGCLOUDFOLDERPATH" val="Repository"/>
  <p:tag name="ISPRING_RESOURCE_PATHS_HASH_PRESENTER" val="dda1421ddb3ffb98a498c34c1cc89e982539480"/>
  <p:tag name="ISPRING_PRESENTATION_TITLE" val="毕业论文答辩PPT-13"/>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CBerJKWn+5mToEAADhDgAAHQAAAHVuaXZlcnNhbC9jb21tb25fbWVzc2FnZXMubG5nrVf/bts2EP6/QN+BEFBgA7a0HdCiGBIHtMTYQmTJleg42Q8IjMTYRCgxkyi32V99mj7YnmRHym7spoOkdIBtmLTvu9Pdd9+Rx6cfC4k2vKqFKk+c10evHMTLTOWiXJ04C3r28zsH1ZqVOZOq5CdOqRx0Onr+7FiyctWwFYfvz58hdFzwuoZlPTKrhzUS+YkzH6duNJvj8CoNokmUjv2JM3JVccfKexSolfqj+uGXt+8+vn7z9sfjl1vLPkDJDAfBIRSySG9e9QAKaRwFKaCRIA3JJXVG5nOYXbSggR8SZ7T9Msx6HpMLZ2Q+O+0WcUxCmiaB75HUT9IwojYXAaHEc0ZXqkFrtuFIK7QR/APSaw6V1KLiqJYitz9kCjbKhnc586IZ9sM0JgmNfZf6UeiMElVV9z9ZWNbotarAXY1yUbNryXPrEzhjf7+reA2umQZOIXjptYB/qoKJ8qjTdYyXfjhJaRQFSUpCb7fjjEiZI69ixs1AlBgnJAaAitW8eoJtallmzRGWchjC1J9MA3hTE8JUrNYS3npoHHMCNZjzsssKOEJiYFeSLKPYM0kDV4ihO1bXH1SVH/Bjv1BdwH7oRkBBl+6BU4OxA4YaC1COquKZ7gKbkSTBE5KOo0sgMvRdNMQiOod2Ox9icUUSaBGSdNmE+MKfYEN402I7/u/6K2OGzvIesSwDO5O+jVBNDTsmpdAFttPqYV4S8n4BVfNx8I0ubgEhsbZeK7HhEEKVd7MHNMUlnuHP+4X/W3qG/YB4KRDKi5YptWJnnDGQh1JpxKRU5gHAL8s3rMw4uuYZa4Dw9/C3XOT2b6bYNpK/GvE3YnorLS+2qhR65PLF0cDQDoTscYRFU0N4WvPiTne53gv/KVEYYv9nCH0efaD/pG3WsQ8dMBaqvwUBeTaCBIoq+1v54Rk4mrc9D6LglzcDfIbRFiBU6KkYF5CqgxAuIIUD7JdknPgUhu2SX9dCd84xW9m2QN8uagYHB8k1fyjsNb9R0BOSs007zkDWbKU7C7o3LQ+0h/o0gJBDAFy1IxEgpSgg/rwH5mJGdhloJePgSZaqkbltUSlurWxAbpuCP57DN5Uq7K5k9Y68rWqdfk8U7cPFrdP5gHmSEBy709TFoUvMEc40jexpBFw0MQU0SQM8NuZAyoLpbA1aeaOaMu8J1J7CPHKGAWyb0oSzKlv/8+lzT4yvIml30Xb310Eg0GFGiMgXsN9DpXn9ZxcIxeNDO7voY7U9te7seh5iqQ90+F9Oh6zV9EIVsHXU7RfYti0aphS70xkQMrH8U02VdY/efYQZjs9BVOz5yhnNWHULikSVkoNQbKoNAfUw7w8Xh0ZLUfIhtt+n6eaBqT9PsefZWxQ0nxTZbTu8cjgrZtvrlITrVF8wd4pDELyv8Hgu9EBAOyN28gKN3q4f2nzzeGR8WdX2Mnr8cu9u+i9QSwMEFAACAAgAgXqySgn+cEwJAwAAtQoAACcAAAB1bml2ZXJzYWwvZmxhc2hfcHVibGlzaGluZ19zZXR0aW5ncy54bWzVVt1SGjEUvucpMul4KYsWq2UWnI7A1FGBEdrqlRM2BzZjNtlusiBe9Wn6YH2SnmwEYbTOqnWm5QZyfr7znZ8cEh7eJJLMIDNCqybdqdYoARVpLtS0Sb+MutsHlBjLFGdSK2hSpSk5bFXCNB9LYeIhWIumhiCMMo3UNmlsbdoIgvl8XhUmzZxWy9wivqlGOgnSDAwoC1mQSrbAL7tIwdBWpUJI6EVnmucSiOBIQQnHjsmuZCamgTcbs+h6mulc8SMtdUay6bhJ39WKz9LGQ7VFAsolZ1oodGLbYJwLx4fJobgFEoOYxkh8v07JXHAbN+lu3aGgdfAQpcD2OTCHcqQxGWXv4BOwjDPL/NHHs3BjzVLgRXyhWCKiEWqIy79J26Orz5eDzvnpce/katTvn46OB55E4RNs4oTBZqAQCek8i2AVJ2TWsihG3ugzYdJAGKyLlmYTrTbIuTMZa4m1L7xwHpIx8B5LYK0bw2uhumi5Q8kEE5GLJv2UCSYpEZZJEa2cTT42Vtii/911S4JYOGdAzob0PryvThSzzMA6raXGuJpHrW86l5wsdE6kuAZiNcH88wR/xUDWm0MmmU4KKY6PJUYKjDgTMAd+WNT0DvBPgS4xRJKjJ05uKsH6CN9zcUvGMNEZ4gKb4YyjXBiPX30WcMqMuQdlS45bw9PjdufquNfuXGy5BBmfMRU9ExwbDklq3wKfYe5KYwgpNVZzDQIrE7HcQNEfLnhhVibN0rFjNiua7hpZgGK7BfLxmKiIcDSFyqEsYMQU0UouCIvwChk3QjOhc4MSPywe2ryIoHclQhVUp3iDMFjGISuDVtvZfV/f+7B/8LFRDX79+Ln9pNPdWhlI5qL5vXL05GJZLZeHdy4M3C54fDXYLP83N8PgvPO1TF17nYtRqW52hqXg+mWs+idlrM79KhusrbFSFHAPTf3Sw00kRSIs8L85Yi8Yk1f9g/gZe5sxecOcX3M1/puU/Wn1GNl4fYTBo88jp0mEEgkWwm3E1ZuqtVev4XvmUVWlgmibT81W5TdQSwMEFAACAAgAgXqyStqYtsO1AgAAVQoAACEAAAB1bml2ZXJzYWwvZmxhc2hfc2tpbl9zZXR0aW5ncy54bWyVVm1P4zAM/n6/Ytp9p/cKOqlMggESEnegA/E9bb02WppMiTtu//6cNKVJt25lEdLy+Hkcx7E9UrPmcvFpNktzJZR+BkQuS2ORDpvx4nKeNYhKnuVKIkg8k0rXTMwXn6/v7EoTxzylUlvQpPniPic0K5ZDf8yF+0yR+DN+Xtg1JshVvWFy96BKdZaxfF1q1ciCZHfuMyardhvQgsu1vcSvi+Xt6AGCG7xHqKOYvt/ZNU2y0WAM2JDOb+06qRIsAzEtwwNNf9Tx2w9kW244OtnVV7vGZBtWQpzk49HRw5D3DwsQ/iFRv53bNUoVbAf6Q87Vptl8SKBVaRMaa44/4rtGKFZQ+5Hg5otdJwX2Qvagk6/g0/Pjxq6A5L+GfZ/adtVKPNm8DgaCffRMwAJ1A2nS7VqbqdTbY4PUH7BYMWGIEEI96YmCfmKN6dzEWM/7C29cFqEvj/SUVyWaGpZtwIG7GO/5y+W1mxWh03csiFDD1oNBiD3YM/9QXveYAdgznwUv4FGK3X4EQ1Mr6h75mvnnPJ5/soJktC28tdt1VnvSg21dE4TqgY5TqwIWxobzwmuw75YmDmtDSvZiSiXb8pIhV/K35WU7dxmTJgODr7XDlZUiRwGHCs7FSGM6TJfbx/XorXFBtj8L/eXa/Qxpil/OGSLLq5p+lsx85nXUJpSYeXJYYeck0UHfy5UKNO7sMVHN9Br0i1Ji6jFSIZip7lXbXGP0NAlykCaHs5x6J4fSL5s6A31Lr8bBdFmOwZZY8bIS9IevHN6gGChGrK0UK/InGX+vywDwRQBM51VXte2mtdSNQC5gC13zB4C78tjdUkNVOlZwV/gAKwxLziOTatLPir5W4hkS4Af4rxRW5HhgmVD2yDLjbhZ1fjeG+1iiwdyNM1t84SRze19LkWOy72eQQPvv5H9QSwMEFAACAAgAgXqySnjWJgneAgAAxgkAACYAAAB1bml2ZXJzYWwvaHRtbF9wdWJsaXNoaW5nX3NldHRpbmdzLnhtbM1WwU4bMRC95yssVxzJAqWFRpugigSBoCQiaQsnNFk7WQuvvbW9CeHUr+mH9Us6XpOQCBotCKrmkux45s17M+PZxAe3mSQTbqzQqkm361uUcJVoJtS4Sb8Ojjb3KbEOFAOpFW9SpSk5aNXivBhKYdM+dw5dLUEYZRu5a9LUubwRRdPptC5sbvyploVDfFtPdBblhluuHDdRLmGGX26Wc0tbtRohcTB90ayQnAiGFJTw7EAeu0zSKHgNIbkZG10odqilNsSMh036bqv8zH0CUltkXHlttoVGb3YNYEx4OiD74o6TlItxirz3dimZCubSJt3Z9SjoHT1GKbGDBPAohxq1KHcPn3EHDByEx5DP8Vtn54ZgYjMFmUgGeEK8/CZtD66Pr3qdi7OT89PrQbd7NjjpBRJlTLSKE0eriWIkpAuT8EWeGJyDJEXeGDMCaXkcLZvmbiOtVsj5ZzLUEktfRlEyQqZy1qSfjQBJiXAgRbI4dWDG3B0JiRp87HZ9pBx9AAx6kxSM5cuJ5ifWVzFpfdeFZGSmCyLFDSdOE1RUZPgr5WS53GRkdFZaJVhHrBSMk4ngU84OyirdA/4t0RWmyAqMxFHMJXchw49C3JEhH2mDuBwmOLRoFzbg158FnIO1D6Aw57jRPztpd65Pztudyw0vENgEVPJMcGwhz3L3FviA2pXGFFJqrOYSBFYmgcLysj9MsNKtiszKuVOYlE33jSxBsd0C+QRMPEhwtIQqeFXABBTRSs4IJHgprB+hidCFRUsYlgBtX0QwhBKhSqpjXFCYzDBuqqBtbe+83/3wcW//U6Me/f75a3Nt0P2i6Enw2cKmOFy7Khbr4vGdiyN/Q5++7M4U/+qu9y4636pU6rxzOajUn06/Ely3ilf3tIrXRVhOvaXFVIkCbpZxWGO4W6TIhOPsNYfmBY1fv+XDWLxS499Qxdrx/X9FhKfFS33lLR5HT/7NqKF99b9Xq/YHUEsDBBQAAgAIAIF6skrb73U9lgEAAB8GAAAfAAAAdW5pdmVyc2FsL2h0bWxfc2tpbl9zZXR0aW5ncy5qc42Uy27CMBBF93xF5G4rRF+gdtcWkCqxqFR2VRdOGEKEY0e2k0IR/97Y4WE7kxbPBt8c3xkP8ux6Ub1IQqKnaGd/2/27v7caGE3LEq59nXXoudGJYtkC5lkOLONAAqQ6Hj3J+zOBGRNuTePth7FVjh8R5suSMuXiBWIhEU1hhysE/Ea0DXb45yT2nHs1d3IaHZdaC95PBNfAdZ8LmVPLkKuXqQn3igEsKpANOrALQZc0Ac90ZFcXeXZ8GJlwuUTkBeXbmUhFP6bJOpWi5IuGntrl0qttAbL+y9eHAh9HrxPPjmVKv2nIw8R3UxPdZCFBKTjkHU5MoDCjMbA/WxSgnnH7QgFdZSrTR/r5xoRLFzSFVpfaJdQNrb0u5TRsdEPcDk14BKNbkJdYiaIsLuGkSE1HWmi75yeUCbrIeNpw44EJlDPFGtuu7p0vej82QbwnJIIntMKeX941O0JQIaD2xtIxrwryzjA7hokcySEQDZtWFT5HdDhHzP4zIlRrmqzyejzUw7FuA5VrkHMhWF391391hrl6+19QSwMEFAACAAgAgXqyShra6juqAAAAHwEAABoAAAB1bml2ZXJzYWwvaTE4bl9wcmVzZXRzLnhtbJ2PMQ/CIBCFd34FuV2wW9MA3UzcHHQ2FVFJ6NFw1PrzhdQYZ4dL7l3e915O9a8x8KdL5CNqaMQWuEMbrx7vGk7H3aYFTnnA6xAiOg0YgfeGKd+0eEiOXCZeIpA0PHKeOimXZRGeplQSKIY5l2ASNo6yzBhRVlJOKwor2/m/6M8NDGOcq8vsQ96jKXtRq4VTshoqc3YoPN4iyGpQ8uuuys6US0URSv48ZtgbUEsDBBQAAgAIAIF6skqw7V1XbgAAAHYAAAAcAAAAdW5pdmVyc2FsL2xvY2FsX3NldHRpbmdzLnhtbA3MPQ7CMAxA4b2nsLyXn42haTc2EBLlAFZjUCTHRomF4PZ4e8OnNy3fKvDh1otpwuPugMC6WS76SvhYz+MJoTtpJjHlhGoIyzxMYhvJnd0DdngL/bitXCOcr1RD3hp3ViePM4xwieezcMb9PPwBUEsDBBQAAgAIAIOZ9UTOggk37AIAAIgIAAAUAAAAdW5pdmVyc2FsL3BsYXllci54bWytVU1v2zAMPafA/oOhe62kXdc0kFt0BYod1qFA1m23QLUZW4tteZJcN/31o/xtz+lWYAcDNsX3SPGRNLt6TmLnCZQWMvXIwp0TB1JfBiINPfLw9fZ4Sa4u3x2xLOZ7UI4IPJKnwgJ4TJwAtK9EZhB8z03kkZ7BRWbiZEpIJcweuc+Qu4u0JO+OZuiSao9ExmQrSouicIVGRBpqGeeWRLu+TGimQENqQNEqDeI02JX5OxqfRKbU7DPQPWRm3h64Jmk5nrUYkBSnrlQhPZnPF/TH3ee1H0HCj0WqDU99IA5WclaW8pH7uzsZ5DFoa5uxKsk1GGOTKG0zZlZisUwdrXyPVA6bBLTmIWg3TkNCKyydALNtzHVU8+gBreXVO1Hzln4b+71p3ErlaOec5Y+x0BEe9SGddRLI6DAqS8rrlh300HTQrWUijoJfuVAQlJ/f2haZL0gVsO24Mk9XFz4e4Nst941U+xuEYRfVCrqtaG4lmluCWg63jb7uKEhz2y1wkytoSjVjTyIA+YUrxW1bXBqVA6MjY42lQzCj1ZVrkTpBWGSS+OwftLF+I2l+6teUKQH/Q5hPSNTWRKQBPN8K9DGQYE0NYLGtzTVZ7NqYXU46f0x6fT0wVTnWouBFHMNVCDiGATecdnZ6CAqKa3TxczXC9g4OgiMRRjE+ZpJhfHqQJuFqN8nQOzgIjqW/m4C25raMdFzHUTO1HcToxDphfq6NTMRL2Z6DPWNWZR++NnLN0XUm2oPz+R+jOIjRDOaWTKwu+9bbV83hvZ1TozufTVZZBt2K8wAmzyqvZhbybOQTwJbnsbnp59Tswx50lPPUdExzfcd+l8VavIBTiMD+6RantiYR2J7xyIflaY8B9cTtMghfmqYiMlpLUql5SDmGtXkSUFSYalY+ouqhknkajLRxs+7noGPcVdcKuBPDFjNdnGDzycwj7/GlvsvF2UV3lfPFRYMt87qvAle5vGFV1wl3nUHrfm0vwuqZx9ffUEsDBBQAAgAIAIF6skoXqeFBbwEAAPsCAAApAAAAdW5pdmVyc2FsL3NraW5fY3VzdG9taXphdGlvbl9zZXR0aW5ncy54bWyNUttq3DAQfc9XiPzAShrdDO6Cbi5+SUKykGd3rRbTRC6WQkvRx1dOsmy22dBqnmbOmTPM6LTp+xTtU8rz4/R7yNMc70LOU/yWthcItfv5YV5ulpBCTptj5X6K4/yzj1/ntVarKQ9xHJbRrmjaYtQ9P6SkVk7VjBlGkWSeeoWc57ZiDbgGbMUcJbbd/CXxoruEfYj5vGq7OUHfN/QxhSX3cQy/tnDKfgudbvB5Gcap8tJWsDXKYWpxbA3ECJfcF6oBQCDLHXG4SNlITZDHjGMoRlGggAjnpBGFSMqhZl0jqgrzjUBMMkZdoZ7WbqS1cdQWCQ0huk7zqrGl64zEGBFCgLnCBXQGo8qGqqFBrQcEBwZE0UYTBaiznelY8c4Ly5GiXmBcmDGA8fG4x+3enutY/e91Duf8h+DZLziLrt7anDFXu39alkrehccfD0MO6MuQQj9+ury59Xf+aqd3/fXV5as3n318YK6GrZt/6O8/UEsDBBQAAgAIAIJ6skqlSRcUvw0AAAIjAAAXAAAAdW5pdmVyc2FsL3VuaXZlcnNhbC5wbmftWmlYkunef8xOTqXZOpYZtGrnVC6hmaZQWdmmdaaZadxtXEkRFdeRpXKmTlPKlBXu2BkdZzIhRTEXoEVlTFyOTjAIirlAiqCGgsj2Pth0vrzX+/X9xIfn5rqX333/+W+//31d9+2L/r5Wq2xXAQBgdeb0iS8AYLkfAJgnf7YCHCFtdOOBP2aYL3yPA5RuuwmwszzmmN8xAKghrtZe+RvYX5l4OgADAGteGz8zNvrXSADYSTpz4tiXGaGyQdad+HQde3b78bU7Pru63GXlzpqze9LWLXv0m/afIevWH3N+2OAa+/jfOWU5J/fvvxG+bu2s75XHZTk5X2mttZeUGpyT6IKXasytmXYkXcE4QmX/YNGcWeoBw3Rz4sUt6dHK3+50sdJFONVIPS+0OWP84WVH7/k/LoFSATFxXUejIQcx92Qs1U17ayj87j5zcLguX/37YrqHa6ZG1jC60gwcGeAUjyXHfiAbtA6lRmDZ2/GWyCFa3ufLjMubikktM69WJ+0AO0erDEWksR+Mi8a/XQ62sTa7jMPNm5f2afsMbHsdT4HttTSXJfSddcYNQ+4aITITxAQxQUwQE8QEMUFMEBPEBDFBTBATxAQxQUwQE8QEMUFMkP93SEZFJRm/ODJOCmNmzAy/bNuKbkmaZUzjpm/DeHEUUXBPIxN5BFz5nub9ix87T9UWbJgddyKoT7EZmIGAmGpyt4aZLyWw2ToXyBwH1hPshV1wDuU7vA0WNQ4hs4zI2SlaD7yGpUW02am66RWoocJ+YUPEYgQH9R1HKTp+14KxOFk1uwo+If6uUubx1jIid9vv2MlL5KaFmVsILVN/j4gdGxmFGhYqiLipiOmg7sEC5NiACqp77wsNoDNCKIWB3Si6v+qxNe79vagqaFYzpInoldv5XJ5C1o45TCd7ZmUOERWbrob6rQBe+HXVCDzWnH9Exc9XJTU3iF2RgxjnBtm2lvCd7dly6YmrlPSB0kuclxIJwqDuNP9PHXYaRlZzNAPCsn4JgMMqaWSGtgmxLT1CqbM8F00mLPaT8ejEg9m3U4PuSsgE/fCLOG4RlSYvTjhQpGmz3BnNX8Q3J9yX7yKOHqR4DsZLiw1CUow6jcGOkkvS1bSIbs0a/OFlQOIpsQ2KytJ/h4Vn+vfR0RWp3R3CdqKa9MQF8oDyB+4eXUIXb8esCZVI7b7/pT++yyzds6zk8ufx1l9KWnI9EP7uGtyRa/kWXMuzYo0u/MqKSExQlwqTyEyguaUEVBZpXntmkHe0Kr/aQdYIJSPDUR4p0EZZFOfQ02kqKJaiCSF62zuWnfHDQAij0BK4pnCmXvTv2dXjN6CsrutuLBB4ojQH2jIuNh1XnRwoFQTmVUXcssP0MrxnvFv3+cEPY4qm0M1bHDk8nXMcM4y6rOBlu20gZ+ZKSfRTzWvL3UqqbYGBOUn3/niqCoNgyFPiMmpRRIHF7Kr65gy3LQAguQKX7vS+5eWL1DT0eUqic60go5Ki1k+HXqo2/7MuPg6fx9L5EQ5aTErfWgoZKYLqxx34a86iaQvriBJ8gKTAnzB4caQXN/ZH52FlCi+EdamcPRpymmQFHG1QnxzxIOR2hA5YBCFLMK7o/jMCwmqjfjlG/X4pBQ4dEAxA6xK6rn/Y7+6sDq8QyA2Y2PvdhM2Fdk4hhwBgsFudfSGvzpoOindV/zR5wMJ94+ixiR+FNsgs//o14f21UUPJSe9dYc4FPfdPk6NeDhY2/Blv8ZWgx7WAOXQDRicja90qw9DoLVLFqV+qFYGUxfN5VfJdlaHtNZUwVzNgWNgy13duNnPU45zmyr5qTHcodrbtOTRhe3t238PnOQTtKJR4OI3/9z5l8WT+4w7LE9yYsqmu6wuLQHcUwblzMF/n9To7VcBB1azYBXuQL4i6GRj3rP7mXkWqlQ1dylHH31oH+/VPCg0aHB+SDm3siuLoPtjzxs9sLdQu8li5uifklRO1ZsB7154sxL96uFl95biah1yPGOI7J1Q7aIj1DUlvw8eeRFWeFmCe8NW8QUDTcGq/FOWR5TBUJnwxJc3UdH7jc78+fsWmOH5LU8S8zOIl5fobz0ElPcg8d0Ix/+R6q1D+G1EQ2l4ssW21w4RQbIXF//CGWKtfWuMTZzUig344wvBJjJQ3ZJvSsGGZbsSGlYFWE/FzP/s+Ysxzg2wQGn6PIx6MvtAs+CiJpR3PkriI0LwtmFBaPFNOCnGQ3QH9NlXcxDmUIGjKpW1TiIxfx36yzl2EVo3mK0rgbDNBqjKB5vRoA0K0G1Twpuc5souRhLUpb2svlcvM5KHfedkrsmeoBF0cdooKum/M8aZ4AFjkxASUS+6wA3t8Vdzh8NKGX8ZHS9KHGpVYMel7GtZbVXL9ZWCMduICoWkqbnvSBiQhviKVQqOo0hJdsu+iglgL56PVlg/EGr64ngE7WkBXstNKGI0tHl2okhm1PeiPjtpDyiPDfxq1bC5kzGUEK4mqat0EPSwvhQ8AKZnyRskIpq0oX1IsPYrnPIsUcHsjs7YjzHNBPTiRcFZHlBKaSiDSKz+4Ci4ncZr6oxNrvWU1fXD+WWlwDKUnXxYk6+2NPHCB60kbhB0O8PlZlxgrE1UpB1Ec3C5ZXpwx5oYF+duepU79VxWOGraGG1jKtF+yzIfD+sBuL4kQ+ox6mcBRIWMPDuE1sk7mipUTWDq3yoluft+t7Axa4HFqwAEMNilnPoB7SBQde5CLD64UTb9OuuyT14guxyXnbLY+a4PdSjOn54ak/Vjn/WLwHJEdZcgQBXb283Ybgy6kT9FaVCgpxiQiLKYjrHzED9fRsFkXERa6CEJhKrwj7eKz0JJauHWU1SYlmu/x9acDC1Al0kMCd6qlh6srX2AN55bFxoc11qaCJ99Tdrh967U35D3qaUmdXfPURmTWtWYShNipn2XWP6qknjHaualcctu9vpQor7Z2CbGYjxt2ic53JsfU4qo6JjEzrHrcpg5bOoc3zy3O1LwJxF9Cko12hvGQFNWAnN/t45MnS8vlU2SZKNEjWGdD5+c+eQa3I+HSJbtiHqrv7AEt1OA0hFV0+WJHt4qeL7Q6wNfxzIacvCEk3Sgu7sCFTwYfzXH/y+CCy4VPX76oXTPJ23eKC1xBbM9PG7xuUJp/wQvCKAlXxPZ/Gbl5mxTzjZglkQ64S1kN0j2wxIL+6uv9SkXwo3oCVNUbKd+KJAfvAr3+b6L2qWvVEaSSnaieHbDN6i40HtMrfIYprHOc+fV/+Z4ajMTN5H1DrV6SlslrOITrFinKTcMqxXBAKTbtuzVUm/y07gKYH3n8BLby4c5Re5+8zB+6PKmyZ7EMN2Rj1eMOoXsfvPHUXYuK1cwcvlkQ2/EImNzHzoUtfmH3YDdmIAXyglDBjqi1n5uoYek1n1KBYvhl9gJ29htFseKJudLVNQBdvSXuJ2dRZYNkqieL8SpyKqw6+dLHWAOLl6wSHnkVRPO4I20racuPHH0BzoUblM9N63mBLFE9vwNK4dCnP3zcKAUrpz6b9PH/D7XI7K18KR9AHShGiGC2bWMZdGh5gUgnT7cxNo2veExl/cI3jbfnMrwi8UcpHamB+Lc93xt1M5e5OFHpBIFjN5NhkIg1XKptKGdtuD/NsNodtjyfefPvCt0OwXz0v54t2u4Vfj0A/eilA9PEzKLuufl/3Atg0q+g/WGaSKaItS2mpEd54EycodTzaKCY6ay6XYfIXQtSzSphe9reWsRnTVeNJDDVFZM/dWsnQSMQOerVPYTQwmlVJ+FDHjlYu8BG5FqMe6n7yq75VrDf+IEs+JV4D0Hhc/BA81+JzNNbJcTMeow2ntN8C3KNfIlrnHI3Lh0DMpoSr1eQEQfXqhVkg5aZPYUU9GsnL7OatNg83cRzaN9P/935I79SSWF4DzjaKwaJAK3Qza+iMm1Vr62MyWS9kcAZMufI8uypGsQgj6Wfz/AsxSJPv/i5L2Lcvm901rG8cwVQJpBSWRDykdKqTxwb2L0S3RlgjNV7GqOB8Jvvr6ll61Nu2qsu264HHXTJFC2rl3xECZagxXNqe5XfR4afB2vPdlyij5HifwcpPgZtUBarLfN0x5R6jF+LtwR/zmcZ5CFkn/vsMe2Fq467jOmGExNYLvlJshdl+DpQYscA6ThJg95h5N9GJ1DjFdY3dEaWGjJTYllhcOhyjW6aYLhnniQnuu4e/udETfIGBfzVXD62GPI6a5MZcDgC2orpczj2sY7K5LBXuEBSwsK4KVPox2C9qFZZnaQoqtE46QjIIbctxrz4+nkqoW2HmWG+ZBrrAP86YYQStt5D4k2657gVAB5ZWENaJXmSb+Gvd6FU3GL76ixH8SF/Ae7GZusman9j0flCcfUh5OH7HGR/JkAsVG0YajOUi72g/UvCYCR6tT3bTlWq2Jcgf0/6DZQFOh3ZwE8KU7+5PPJTZKa0usHxAi3MGrxEOPC0r2R2Fg5siKpUOhxLn8jFF9iOPpRPurenv3sgOk54tzrseYaiy13k7lzQsJ8jyOjzBCt+L76830XmkvCdUMDUuW/8v64oCU4tM8dDjTeTi5PJoR8G4qhtS+8rqh0le6aZmoTgpbXgVPIsy2AMqgvG2d5o8W7FdHLsQQN+4TW0fcOyTw87VEO9kXrdO2vCc+NbkJGzxsWSq+IdMBv1NOvOHYPZH+cFpe/cowTGiTMn/U9Qjoff+B9QSwMEFAACAAgAgnqyStIooFJKAAAAawAAABsAAAB1bml2ZXJzYWwvdW5pdmVyc2FsLnBuZy54bWyzsa/IzVEoSy0qzszPs1Uy1DNQsrfj5bIpKEoty0wtV6gAihnpGUCAkkIlKrc8M6UkAyhkYG6OEMxIzUzPKLFVsjCwgAvqA80EAFBLAQIAABQAAgAIAEOUV0cNwDEewAEAANoDAAAPAAAAAAAAAAEAAAAAAAAAAABub25lL3BsYXllci54bWxQSwECAAAUAAIACACBerJKWn+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Text"/>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7"/>
</p:tagLst>
</file>

<file path=ppt/tags/tag12.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8"/>
</p:tagLst>
</file>

<file path=ppt/tags/tag13.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9"/>
</p:tagLst>
</file>

<file path=ppt/tags/tag16.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40"/>
</p:tagLst>
</file>

<file path=ppt/tags/tag17.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Text"/>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Sub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
</p:tagLst>
</file>

<file path=ppt/tags/tag23.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4"/>
</p:tagLst>
</file>

<file path=ppt/tags/tag24.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6"/>
</p:tagLst>
</file>

<file path=ppt/tags/tag26.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7"/>
</p:tagLst>
</file>

<file path=ppt/tags/tag27.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8"/>
</p:tagLst>
</file>

<file path=ppt/tags/tag28.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9"/>
</p:tagLst>
</file>

<file path=ppt/tags/tag29.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1"/>
</p:tagLst>
</file>

<file path=ppt/tags/tag31.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2"/>
</p:tagLst>
</file>

<file path=ppt/tags/tag32.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3"/>
</p:tagLst>
</file>

<file path=ppt/tags/tag33.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4"/>
</p:tagLst>
</file>

<file path=ppt/tags/tag34.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5"/>
</p:tagLst>
</file>

<file path=ppt/tags/tag35.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6"/>
</p:tagLst>
</file>

<file path=ppt/tags/tag36.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7"/>
</p:tagLst>
</file>

<file path=ppt/tags/tag37.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8"/>
</p:tagLst>
</file>

<file path=ppt/tags/tag38.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9"/>
</p:tagLst>
</file>

<file path=ppt/tags/tag39.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0"/>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1"/>
</p:tagLst>
</file>

<file path=ppt/tags/tag41.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2"/>
</p:tagLst>
</file>

<file path=ppt/tags/tag42.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3"/>
</p:tagLst>
</file>

<file path=ppt/tags/tag43.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4"/>
</p:tagLst>
</file>

<file path=ppt/tags/tag44.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5"/>
</p:tagLst>
</file>

<file path=ppt/tags/tag45.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6"/>
</p:tagLst>
</file>

<file path=ppt/tags/tag46.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7"/>
</p:tagLst>
</file>

<file path=ppt/tags/tag47.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8"/>
</p:tagLst>
</file>

<file path=ppt/tags/tag48.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29"/>
</p:tagLst>
</file>

<file path=ppt/tags/tag49.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0"/>
</p:tagLst>
</file>

<file path=ppt/tags/tag5.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1"/>
</p:tagLst>
</file>

<file path=ppt/tags/tag51.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2"/>
</p:tagLst>
</file>

<file path=ppt/tags/tag52.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3"/>
</p:tagLst>
</file>

<file path=ppt/tags/tag53.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54.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58.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4"/>
</p:tagLst>
</file>

<file path=ppt/tags/tag60.xml><?xml version="1.0" encoding="utf-8"?>
<p:tagLst xmlns:a="http://schemas.openxmlformats.org/drawingml/2006/main" xmlns:r="http://schemas.openxmlformats.org/officeDocument/2006/relationships" xmlns:p="http://schemas.openxmlformats.org/presentationml/2006/main">
  <p:tag name="MH" val="20160203101803"/>
  <p:tag name="MH_LIBRARY" val="GRAPHIC"/>
  <p:tag name="MH_TYPE" val="Title"/>
  <p:tag name="MH_ORDER" val="1"/>
</p:tagLst>
</file>

<file path=ppt/tags/tag61.xml><?xml version="1.0" encoding="utf-8"?>
<p:tagLst xmlns:a="http://schemas.openxmlformats.org/drawingml/2006/main" xmlns:r="http://schemas.openxmlformats.org/officeDocument/2006/relationships" xmlns:p="http://schemas.openxmlformats.org/presentationml/2006/main">
  <p:tag name="PA" val="v3.0.1"/>
</p:tagLst>
</file>

<file path=ppt/tags/tag62.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Text"/>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5"/>
</p:tagLst>
</file>

<file path=ppt/tags/tag9.xml><?xml version="1.0" encoding="utf-8"?>
<p:tagLst xmlns:a="http://schemas.openxmlformats.org/drawingml/2006/main" xmlns:r="http://schemas.openxmlformats.org/officeDocument/2006/relationships" xmlns:p="http://schemas.openxmlformats.org/presentationml/2006/main">
  <p:tag name="MH" val="20160803144046"/>
  <p:tag name="MH_LIBRARY" val="GRAPHIC"/>
  <p:tag name="MH_TYPE" val="Other"/>
  <p:tag name="MH_ORDER" val="36"/>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F0F2F4"/>
      </a:lt2>
      <a:accent1>
        <a:srgbClr val="D90944"/>
      </a:accent1>
      <a:accent2>
        <a:srgbClr val="243B7A"/>
      </a:accent2>
      <a:accent3>
        <a:srgbClr val="5188E1"/>
      </a:accent3>
      <a:accent4>
        <a:srgbClr val="F65083"/>
      </a:accent4>
      <a:accent5>
        <a:srgbClr val="FFFFFF"/>
      </a:accent5>
      <a:accent6>
        <a:srgbClr val="FFFFFF"/>
      </a:accent6>
      <a:hlink>
        <a:srgbClr val="FFFFFF"/>
      </a:hlink>
      <a:folHlink>
        <a:srgbClr val="FFFFFF"/>
      </a:folHlink>
    </a:clrScheme>
    <a:fontScheme name="自定义 7">
      <a:majorFont>
        <a:latin typeface="Segoe UI"/>
        <a:ea typeface="微软雅黑"/>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2811</Words>
  <Application>Microsoft Office PowerPoint</Application>
  <PresentationFormat>宽屏</PresentationFormat>
  <Paragraphs>361</Paragraphs>
  <Slides>31</Slides>
  <Notes>29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微软雅黑 Light</vt:lpstr>
      <vt:lpstr>思源黑体</vt:lpstr>
      <vt:lpstr>Agency FB</vt:lpstr>
      <vt:lpstr>Arial</vt:lpstr>
      <vt:lpstr>Calibri</vt:lpstr>
      <vt:lpstr>Impact</vt:lpstr>
      <vt:lpstr>Segoe UI</vt:lpstr>
      <vt:lpstr>Wingdings</vt:lpstr>
      <vt:lpstr>Office 主题</vt:lpstr>
      <vt:lpstr>PowerPoint 演示文稿</vt:lpstr>
      <vt:lpstr>PowerPoint 演示文稿</vt:lpstr>
      <vt:lpstr>PowerPoint 演示文稿</vt:lpstr>
      <vt:lpstr>选题背景</vt:lpstr>
      <vt:lpstr>研究意义</vt:lpstr>
      <vt:lpstr>主要创新点</vt:lpstr>
      <vt:lpstr>PowerPoint 演示文稿</vt:lpstr>
      <vt:lpstr>技术框架</vt:lpstr>
      <vt:lpstr>研究思路</vt:lpstr>
      <vt:lpstr>研究方法</vt:lpstr>
      <vt:lpstr>实验步骤</vt:lpstr>
      <vt:lpstr>可行性说明</vt:lpstr>
      <vt:lpstr>PowerPoint 演示文稿</vt:lpstr>
      <vt:lpstr>关键技术</vt:lpstr>
      <vt:lpstr>实践难点</vt:lpstr>
      <vt:lpstr>市场调研</vt:lpstr>
      <vt:lpstr>案例分析</vt:lpstr>
      <vt:lpstr>数据对比</vt:lpstr>
      <vt:lpstr>PowerPoint 演示文稿</vt:lpstr>
      <vt:lpstr>研究目标</vt:lpstr>
      <vt:lpstr>成果形式</vt:lpstr>
      <vt:lpstr>应用领域</vt:lpstr>
      <vt:lpstr>应用前景</vt:lpstr>
      <vt:lpstr>PowerPoint 演示文稿</vt:lpstr>
      <vt:lpstr>PowerPoint 演示文稿</vt:lpstr>
      <vt:lpstr>问题评估</vt:lpstr>
      <vt:lpstr>相关对策</vt:lpstr>
      <vt:lpstr>研究总结</vt:lpstr>
      <vt:lpstr>亮点与不足</vt:lpstr>
      <vt:lpstr>成绩与思考</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lastModifiedBy/>
  <cp:revision>1</cp:revision>
  <dcterms:created xsi:type="dcterms:W3CDTF">2021-05-12T03:31:37Z</dcterms:created>
  <dcterms:modified xsi:type="dcterms:W3CDTF">2022-04-06T12:36:41Z</dcterms:modified>
</cp:coreProperties>
</file>