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A067-2EB4-4D10-A7B2-F1FEAE32C6A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59B7-0F76-4A7E-A525-E728160D1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543800" cy="59674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543800" cy="59674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norbert</dc:creator>
  <cp:lastModifiedBy>norbert</cp:lastModifiedBy>
  <cp:revision>29</cp:revision>
  <dcterms:created xsi:type="dcterms:W3CDTF">2012-11-01T20:22:24Z</dcterms:created>
  <dcterms:modified xsi:type="dcterms:W3CDTF">2012-11-02T00:32:39Z</dcterms:modified>
</cp:coreProperties>
</file>