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660"/>
  </p:normalViewPr>
  <p:slideViewPr>
    <p:cSldViewPr>
      <p:cViewPr varScale="1">
        <p:scale>
          <a:sx n="85" d="100"/>
          <a:sy n="85" d="100"/>
        </p:scale>
        <p:origin x="-96" y="-4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3109D1-73A2-49CD-ACCE-BC3A646AFC19}"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109D1-73A2-49CD-ACCE-BC3A646AFC19}"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109D1-73A2-49CD-ACCE-BC3A646AFC19}"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109D1-73A2-49CD-ACCE-BC3A646AFC19}"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109D1-73A2-49CD-ACCE-BC3A646AFC19}" type="datetimeFigureOut">
              <a:rPr lang="en-US" smtClean="0"/>
              <a:t>7/25/2012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109D1-73A2-49CD-ACCE-BC3A646AFC19}" type="datetimeFigureOut">
              <a:rPr lang="en-US" smtClean="0"/>
              <a:t>7/25/2012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109D1-73A2-49CD-ACCE-BC3A646AFC19}" type="datetimeFigureOut">
              <a:rPr lang="en-US" smtClean="0"/>
              <a:t>7/25/2012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3109D1-73A2-49CD-ACCE-BC3A646AFC19}" type="datetimeFigureOut">
              <a:rPr lang="en-US" smtClean="0"/>
              <a:t>7/25/2012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09D1-73A2-49CD-ACCE-BC3A646AFC19}" type="datetimeFigureOut">
              <a:rPr lang="en-US" smtClean="0"/>
              <a:t>7/25/2012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109D1-73A2-49CD-ACCE-BC3A646AFC19}" type="datetimeFigureOut">
              <a:rPr lang="en-US" smtClean="0"/>
              <a:t>7/25/2012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109D1-73A2-49CD-ACCE-BC3A646AFC19}" type="datetimeFigureOut">
              <a:rPr lang="en-US" smtClean="0"/>
              <a:t>7/25/2012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C714-2F01-4F5D-A992-F2519E5014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109D1-73A2-49CD-ACCE-BC3A646AFC19}" type="datetimeFigureOut">
              <a:rPr lang="en-US" smtClean="0"/>
              <a:t>7/25/2012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0C714-2F01-4F5D-A992-F2519E5014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NO MET CUT</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 y="838200"/>
            <a:ext cx="75819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 Def on B:</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MET &gt; 60 </a:t>
            </a:r>
            <a:r>
              <a:rPr lang="en-US" dirty="0" err="1" smtClean="0"/>
              <a:t>GeV</a:t>
            </a:r>
            <a:endParaRPr lang="en-US" dirty="0"/>
          </a:p>
        </p:txBody>
      </p:sp>
      <p:pic>
        <p:nvPicPr>
          <p:cNvPr id="9218" name="Picture 2"/>
          <p:cNvPicPr>
            <a:picLocks noChangeAspect="1" noChangeArrowheads="1"/>
          </p:cNvPicPr>
          <p:nvPr/>
        </p:nvPicPr>
        <p:blipFill>
          <a:blip r:embed="rId2"/>
          <a:srcRect/>
          <a:stretch>
            <a:fillRect/>
          </a:stretch>
        </p:blipFill>
        <p:spPr bwMode="auto">
          <a:xfrm>
            <a:off x="228600" y="685800"/>
            <a:ext cx="8686800" cy="5334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 Def on MC:</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No MET CUT</a:t>
            </a:r>
            <a:endParaRPr lang="en-US" dirty="0"/>
          </a:p>
        </p:txBody>
      </p:sp>
      <p:pic>
        <p:nvPicPr>
          <p:cNvPr id="10242" name="Picture 2"/>
          <p:cNvPicPr>
            <a:picLocks noChangeAspect="1" noChangeArrowheads="1"/>
          </p:cNvPicPr>
          <p:nvPr/>
        </p:nvPicPr>
        <p:blipFill>
          <a:blip r:embed="rId2"/>
          <a:srcRect/>
          <a:stretch>
            <a:fillRect/>
          </a:stretch>
        </p:blipFill>
        <p:spPr bwMode="auto">
          <a:xfrm>
            <a:off x="228600" y="762000"/>
            <a:ext cx="8686800" cy="5334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 Def on MC:</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MET &gt; 60GeV</a:t>
            </a:r>
            <a:endParaRPr lang="en-US" dirty="0"/>
          </a:p>
        </p:txBody>
      </p:sp>
      <p:pic>
        <p:nvPicPr>
          <p:cNvPr id="11266" name="Picture 2"/>
          <p:cNvPicPr>
            <a:picLocks noChangeAspect="1" noChangeArrowheads="1"/>
          </p:cNvPicPr>
          <p:nvPr/>
        </p:nvPicPr>
        <p:blipFill>
          <a:blip r:embed="rId2"/>
          <a:srcRect/>
          <a:stretch>
            <a:fillRect/>
          </a:stretch>
        </p:blipFill>
        <p:spPr bwMode="auto">
          <a:xfrm>
            <a:off x="228600" y="685800"/>
            <a:ext cx="8686800" cy="5410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r>
              <a:rPr lang="en-US" dirty="0" smtClean="0"/>
              <a:t>Above all, applying the MET &gt; 60GeV, really does reduce the number of  “spike-like” events in the photon timing tails. </a:t>
            </a:r>
          </a:p>
          <a:p>
            <a:r>
              <a:rPr lang="en-US" dirty="0" smtClean="0"/>
              <a:t>BUT  it does not completely clean out these objects and leaves room for the interpretation that, if the event statistics were high enough, these  tails could still reappear even after MET cut have been applied.  </a:t>
            </a:r>
          </a:p>
          <a:p>
            <a:r>
              <a:rPr lang="en-US" dirty="0" smtClean="0"/>
              <a:t>It would be nice to look at these distributions for a pure NO MET sample like MC/Data QCD since for GMSB event sample, there does not seem to be  much difference on the photon time before and after MET CUT.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MET &gt; 60GeV</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685800"/>
            <a:ext cx="86868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No MET CUT</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609600"/>
            <a:ext cx="8610600" cy="5486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MET &gt; 60GeV</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 y="609600"/>
            <a:ext cx="8686800" cy="5410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No MET CUT</a:t>
            </a:r>
            <a:endParaRPr lang="en-US" dirty="0"/>
          </a:p>
        </p:txBody>
      </p:sp>
      <p:pic>
        <p:nvPicPr>
          <p:cNvPr id="5122" name="Picture 2"/>
          <p:cNvPicPr>
            <a:picLocks noChangeAspect="1" noChangeArrowheads="1"/>
          </p:cNvPicPr>
          <p:nvPr/>
        </p:nvPicPr>
        <p:blipFill>
          <a:blip r:embed="rId2"/>
          <a:srcRect/>
          <a:stretch>
            <a:fillRect/>
          </a:stretch>
        </p:blipFill>
        <p:spPr bwMode="auto">
          <a:xfrm>
            <a:off x="304800" y="609600"/>
            <a:ext cx="8534400" cy="5486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MET &gt; 60GeV</a:t>
            </a:r>
            <a:endParaRPr lang="en-US" dirty="0"/>
          </a:p>
        </p:txBody>
      </p:sp>
      <p:pic>
        <p:nvPicPr>
          <p:cNvPr id="6146" name="Picture 2"/>
          <p:cNvPicPr>
            <a:picLocks noChangeAspect="1" noChangeArrowheads="1"/>
          </p:cNvPicPr>
          <p:nvPr/>
        </p:nvPicPr>
        <p:blipFill>
          <a:blip r:embed="rId2"/>
          <a:srcRect/>
          <a:stretch>
            <a:fillRect/>
          </a:stretch>
        </p:blipFill>
        <p:spPr bwMode="auto">
          <a:xfrm>
            <a:off x="304800" y="685800"/>
            <a:ext cx="8534400" cy="5410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 Def on A:</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No MET CUT</a:t>
            </a:r>
            <a:endParaRPr lang="en-US" dirty="0"/>
          </a:p>
        </p:txBody>
      </p:sp>
      <p:pic>
        <p:nvPicPr>
          <p:cNvPr id="7170" name="Picture 2"/>
          <p:cNvPicPr>
            <a:picLocks noChangeAspect="1" noChangeArrowheads="1"/>
          </p:cNvPicPr>
          <p:nvPr/>
        </p:nvPicPr>
        <p:blipFill>
          <a:blip r:embed="rId2"/>
          <a:srcRect/>
          <a:stretch>
            <a:fillRect/>
          </a:stretch>
        </p:blipFill>
        <p:spPr bwMode="auto">
          <a:xfrm>
            <a:off x="228600" y="685800"/>
            <a:ext cx="8686800" cy="5334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 Def on A:</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MET &gt; 60 </a:t>
            </a:r>
            <a:r>
              <a:rPr lang="en-US" dirty="0" err="1" smtClean="0"/>
              <a:t>GeV</a:t>
            </a:r>
            <a:endParaRPr lang="en-US" dirty="0"/>
          </a:p>
        </p:txBody>
      </p:sp>
      <p:pic>
        <p:nvPicPr>
          <p:cNvPr id="8194" name="Picture 2"/>
          <p:cNvPicPr>
            <a:picLocks noChangeAspect="1" noChangeArrowheads="1"/>
          </p:cNvPicPr>
          <p:nvPr/>
        </p:nvPicPr>
        <p:blipFill>
          <a:blip r:embed="rId2"/>
          <a:srcRect/>
          <a:stretch>
            <a:fillRect/>
          </a:stretch>
        </p:blipFill>
        <p:spPr bwMode="auto">
          <a:xfrm>
            <a:off x="228600" y="685800"/>
            <a:ext cx="8534400" cy="5410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0"/>
            <a:ext cx="5791200" cy="762000"/>
          </a:xfrm>
        </p:spPr>
        <p:txBody>
          <a:bodyPr>
            <a:normAutofit/>
          </a:bodyPr>
          <a:lstStyle/>
          <a:p>
            <a:r>
              <a:rPr lang="en-US" dirty="0" smtClean="0"/>
              <a:t>Photon Time Def on B:</a:t>
            </a:r>
            <a:endParaRPr lang="en-US" dirty="0"/>
          </a:p>
        </p:txBody>
      </p:sp>
      <p:sp>
        <p:nvSpPr>
          <p:cNvPr id="3" name="Subtitle 2"/>
          <p:cNvSpPr>
            <a:spLocks noGrp="1"/>
          </p:cNvSpPr>
          <p:nvPr>
            <p:ph type="subTitle" idx="1"/>
          </p:nvPr>
        </p:nvSpPr>
        <p:spPr>
          <a:xfrm>
            <a:off x="3124200" y="6096000"/>
            <a:ext cx="2819400" cy="533400"/>
          </a:xfrm>
        </p:spPr>
        <p:txBody>
          <a:bodyPr>
            <a:normAutofit fontScale="92500" lnSpcReduction="10000"/>
          </a:bodyPr>
          <a:lstStyle/>
          <a:p>
            <a:r>
              <a:rPr lang="en-US" dirty="0" smtClean="0"/>
              <a:t>No MET CUT</a:t>
            </a:r>
            <a:endParaRPr lang="en-US" dirty="0"/>
          </a:p>
        </p:txBody>
      </p:sp>
      <p:pic>
        <p:nvPicPr>
          <p:cNvPr id="9219" name="Picture 3"/>
          <p:cNvPicPr>
            <a:picLocks noChangeAspect="1" noChangeArrowheads="1"/>
          </p:cNvPicPr>
          <p:nvPr/>
        </p:nvPicPr>
        <p:blipFill>
          <a:blip r:embed="rId2"/>
          <a:srcRect/>
          <a:stretch>
            <a:fillRect/>
          </a:stretch>
        </p:blipFill>
        <p:spPr bwMode="auto">
          <a:xfrm>
            <a:off x="304800" y="609600"/>
            <a:ext cx="8610600" cy="5486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193</Words>
  <Application>Microsoft Office PowerPoint</Application>
  <PresentationFormat>On-screen Show (4:3)</PresentationFormat>
  <Paragraphs>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Photon Time</vt:lpstr>
      <vt:lpstr>Photon Time</vt:lpstr>
      <vt:lpstr>Photon Time</vt:lpstr>
      <vt:lpstr>Photon Time</vt:lpstr>
      <vt:lpstr>Photon Time</vt:lpstr>
      <vt:lpstr>Photon Time</vt:lpstr>
      <vt:lpstr>Photon Time Def on A:</vt:lpstr>
      <vt:lpstr>Photon Time Def on A:</vt:lpstr>
      <vt:lpstr>Photon Time Def on B:</vt:lpstr>
      <vt:lpstr>Photon Time Def on B:</vt:lpstr>
      <vt:lpstr>Photon Time Def on MC:</vt:lpstr>
      <vt:lpstr>Photon Time Def on MC:</vt:lpstr>
      <vt:lpstr>My Take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Photon Time</dc:title>
  <dc:creator>norbert</dc:creator>
  <cp:lastModifiedBy>norbert</cp:lastModifiedBy>
  <cp:revision>30</cp:revision>
  <dcterms:created xsi:type="dcterms:W3CDTF">2012-07-25T19:47:04Z</dcterms:created>
  <dcterms:modified xsi:type="dcterms:W3CDTF">2012-07-25T22:26:44Z</dcterms:modified>
</cp:coreProperties>
</file>