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4" r:id="rId1"/>
  </p:sldMasterIdLst>
  <p:notesMasterIdLst>
    <p:notesMasterId r:id="rId24"/>
  </p:notesMasterIdLst>
  <p:sldIdLst>
    <p:sldId id="923" r:id="rId2"/>
    <p:sldId id="1153" r:id="rId3"/>
    <p:sldId id="1154" r:id="rId4"/>
    <p:sldId id="1176" r:id="rId5"/>
    <p:sldId id="1210" r:id="rId6"/>
    <p:sldId id="1211" r:id="rId7"/>
    <p:sldId id="1180" r:id="rId8"/>
    <p:sldId id="1209" r:id="rId9"/>
    <p:sldId id="1181" r:id="rId10"/>
    <p:sldId id="1212" r:id="rId11"/>
    <p:sldId id="1213" r:id="rId12"/>
    <p:sldId id="1214" r:id="rId13"/>
    <p:sldId id="1215" r:id="rId14"/>
    <p:sldId id="1216" r:id="rId15"/>
    <p:sldId id="1217" r:id="rId16"/>
    <p:sldId id="1218" r:id="rId17"/>
    <p:sldId id="1220" r:id="rId18"/>
    <p:sldId id="1219" r:id="rId19"/>
    <p:sldId id="1221" r:id="rId20"/>
    <p:sldId id="1222" r:id="rId21"/>
    <p:sldId id="1223" r:id="rId22"/>
    <p:sldId id="1224" r:id="rId2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3494A-E601-4798-AA12-8FB5BEBC3E2A}">
  <a:tblStyle styleId="{6BB3494A-E601-4798-AA12-8FB5BEBC3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659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6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9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30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5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0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737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57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1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697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2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80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39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5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05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0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9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0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66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8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143000" y="3078956"/>
            <a:ext cx="6858000" cy="1241822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143000" y="1065014"/>
            <a:ext cx="6858000" cy="1790700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630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04" y="1533949"/>
            <a:ext cx="5317007" cy="30501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79" y="1449045"/>
            <a:ext cx="2308192" cy="272007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597321" y="90485"/>
            <a:ext cx="7918031" cy="852593"/>
          </a:xfrm>
        </p:spPr>
        <p:txBody>
          <a:bodyPr anchor="b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5663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4014433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2319739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4014434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4" y="4014435"/>
            <a:ext cx="1571043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2" y="4014435"/>
            <a:ext cx="1570685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3168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3880033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2185340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3880034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4" y="3880035"/>
            <a:ext cx="1571043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2" y="3880035"/>
            <a:ext cx="1570685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65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505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7221656" y="2356679"/>
            <a:ext cx="1080000" cy="108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5594674" y="2356679"/>
            <a:ext cx="1080000" cy="108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3631844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3967694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2340715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713223" y="2356679"/>
            <a:ext cx="1080000" cy="108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183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509390" y="4181189"/>
            <a:ext cx="3216127" cy="309316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1589429" y="3257551"/>
            <a:ext cx="6136088" cy="85655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1634862"/>
            <a:ext cx="1215000" cy="1215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8375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3528719" y="3870503"/>
            <a:ext cx="3216127" cy="309316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3523802" y="2903763"/>
            <a:ext cx="4991549" cy="883046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677101" y="2898064"/>
            <a:ext cx="1177448" cy="117744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7883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1632503" y="2018257"/>
            <a:ext cx="5703800" cy="155983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1629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2341957" y="3983537"/>
            <a:ext cx="2242466" cy="61579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2341958" y="3705024"/>
            <a:ext cx="2062581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7" y="3140000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008930" y="3545000"/>
            <a:ext cx="1215000" cy="1215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5027106" y="2338086"/>
            <a:ext cx="3488245" cy="748015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07" y="1985912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1766062" y="1968331"/>
            <a:ext cx="2176463" cy="337925"/>
          </a:xfrm>
        </p:spPr>
        <p:txBody>
          <a:bodyPr>
            <a:normAutofit/>
          </a:bodyPr>
          <a:lstStyle>
            <a:lvl1pPr algn="r">
              <a:defRPr sz="135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0883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155723" y="3237899"/>
            <a:ext cx="2970000" cy="162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4921675" y="850852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4850089" y="3237899"/>
            <a:ext cx="3488245" cy="1361097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850090" y="2885725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014232" y="2885670"/>
            <a:ext cx="2176463" cy="337925"/>
          </a:xfrm>
        </p:spPr>
        <p:txBody>
          <a:bodyPr>
            <a:normAutofit/>
          </a:bodyPr>
          <a:lstStyle>
            <a:lvl1pPr algn="r">
              <a:defRPr sz="135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17359" y="769618"/>
            <a:ext cx="3488245" cy="1429415"/>
          </a:xfrm>
        </p:spPr>
        <p:txBody>
          <a:bodyPr>
            <a:normAutofit/>
          </a:bodyPr>
          <a:lstStyle>
            <a:lvl1pPr algn="r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0089" y="419656"/>
            <a:ext cx="2176463" cy="337925"/>
          </a:xfrm>
        </p:spPr>
        <p:txBody>
          <a:bodyPr>
            <a:normAutofit/>
          </a:bodyPr>
          <a:lstStyle>
            <a:lvl1pPr algn="l">
              <a:defRPr sz="135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155724" y="419656"/>
            <a:ext cx="3049880" cy="337925"/>
          </a:xfrm>
        </p:spPr>
        <p:txBody>
          <a:bodyPr>
            <a:normAutofit/>
          </a:bodyPr>
          <a:lstStyle>
            <a:lvl1pPr algn="r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193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213390" y="3334369"/>
            <a:ext cx="2418746" cy="118296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3391" y="2989650"/>
            <a:ext cx="2083299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4927715" y="2930016"/>
            <a:ext cx="1080000" cy="108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118593" y="2989650"/>
            <a:ext cx="2176463" cy="337925"/>
          </a:xfrm>
        </p:spPr>
        <p:txBody>
          <a:bodyPr>
            <a:normAutofit/>
          </a:bodyPr>
          <a:lstStyle>
            <a:lvl1pPr algn="r">
              <a:defRPr sz="135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4868080" y="777913"/>
            <a:ext cx="3488245" cy="151802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262111" y="1066197"/>
            <a:ext cx="2970000" cy="162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4868081" y="425740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118593" y="424820"/>
            <a:ext cx="2176463" cy="337925"/>
          </a:xfrm>
        </p:spPr>
        <p:txBody>
          <a:bodyPr>
            <a:normAutofit/>
          </a:bodyPr>
          <a:lstStyle>
            <a:lvl1pPr algn="r">
              <a:defRPr sz="135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3946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21373" y="3344083"/>
            <a:ext cx="5103159" cy="1241822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997663" y="1930708"/>
            <a:ext cx="7155737" cy="1031169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997744" y="901304"/>
            <a:ext cx="3610832" cy="439340"/>
          </a:xfrm>
        </p:spPr>
        <p:txBody>
          <a:bodyPr>
            <a:noAutofit/>
          </a:bodyPr>
          <a:lstStyle>
            <a:lvl1pPr marL="0" indent="0">
              <a:buNone/>
              <a:defRPr sz="21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25018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063304" y="3784214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063304" y="2978587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3304" y="2172961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4815358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597321" y="90485"/>
            <a:ext cx="4814939" cy="852593"/>
          </a:xfrm>
        </p:spPr>
        <p:txBody>
          <a:bodyPr anchor="b"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6137190" y="-6350"/>
            <a:ext cx="3007780" cy="5157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09699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122334" y="2"/>
            <a:ext cx="402166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6579" y="2498183"/>
            <a:ext cx="3852154" cy="230949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836579" y="878301"/>
            <a:ext cx="3852153" cy="1106520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5817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3638551" y="1"/>
            <a:ext cx="5506418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30681" y="1902706"/>
            <a:ext cx="2758621" cy="2923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30681" y="409989"/>
            <a:ext cx="2758620" cy="955261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734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565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12985" y="3799587"/>
            <a:ext cx="7918031" cy="908891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612985" y="2733181"/>
            <a:ext cx="7918031" cy="543026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6030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105546" y="1456438"/>
            <a:ext cx="3409805" cy="29867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28651" y="1456438"/>
            <a:ext cx="4083050" cy="298675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4527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4526599" y="4091664"/>
            <a:ext cx="3743945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599" y="3279520"/>
            <a:ext cx="3743945" cy="511643"/>
          </a:xfrm>
        </p:spPr>
        <p:txBody>
          <a:bodyPr anchor="b">
            <a:noAutofit/>
          </a:bodyPr>
          <a:lstStyle>
            <a:lvl1pPr marL="0" indent="0">
              <a:buNone/>
              <a:defRPr sz="135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252834"/>
            <a:ext cx="3440744" cy="202668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527289" y="4091664"/>
            <a:ext cx="3689869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527291" y="3279520"/>
            <a:ext cx="3689868" cy="511643"/>
          </a:xfrm>
        </p:spPr>
        <p:txBody>
          <a:bodyPr anchor="b">
            <a:noAutofit/>
          </a:bodyPr>
          <a:lstStyle>
            <a:lvl1pPr marL="0" indent="0">
              <a:buNone/>
              <a:defRPr sz="135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245448"/>
            <a:ext cx="3364022" cy="203591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7145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4622443" y="3126139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4622443" y="4572329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933148" y="3126622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933148" y="4572989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4622443" y="1198372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4622443" y="2644562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933148" y="1198855"/>
            <a:ext cx="3396485" cy="175888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933148" y="2645222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5822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19" y="4089818"/>
            <a:ext cx="2573449" cy="719202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6068901" y="3815722"/>
            <a:ext cx="2580368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1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3" y="4089819"/>
            <a:ext cx="2539448" cy="71920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3338572" y="3815722"/>
            <a:ext cx="253679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553705" y="4089818"/>
            <a:ext cx="2527277" cy="719202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556362" y="3815722"/>
            <a:ext cx="252462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046060"/>
            <a:ext cx="2374161" cy="16110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5107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7246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3697284"/>
            <a:ext cx="2017814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3094864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318190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39" y="3697282"/>
            <a:ext cx="2029485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3119437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318190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1870966"/>
            <a:ext cx="2017814" cy="963935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278529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39" y="1870967"/>
            <a:ext cx="2029485" cy="9639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295806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6412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5305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32" r:id="rId3"/>
    <p:sldLayoutId id="2147483734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b="1" dirty="0"/>
              <a:t>Informatica Data Quality Key Generator , Duplicate Match and Associate Transformation</a:t>
            </a:r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47D24-8D4C-4627-B6FA-ABBAC0B6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3" y="72583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8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6b : KEY Generator Transformation </a:t>
            </a:r>
            <a:r>
              <a:rPr lang="en-US" b="1" dirty="0">
                <a:sym typeface="Wingdings" panose="05000000000000000000" pitchFamily="2" charset="2"/>
              </a:rPr>
              <a:t> data profile ==analyze group key and drill down data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6B67E-0449-4166-877C-C3A44BE3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3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4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6b : KEY Generator Transformation </a:t>
            </a:r>
            <a:r>
              <a:rPr lang="en-US" b="1" dirty="0">
                <a:sym typeface="Wingdings" panose="05000000000000000000" pitchFamily="2" charset="2"/>
              </a:rPr>
              <a:t> match Performance Analysis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D8DA5-3AAB-4143-8821-5F669562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5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7 : ADD MATCH Transformation </a:t>
            </a:r>
            <a:r>
              <a:rPr lang="en-US" b="1" dirty="0">
                <a:sym typeface="Wingdings" panose="05000000000000000000" pitchFamily="2" charset="2"/>
              </a:rPr>
              <a:t>  match type  single file 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E8CD3-E45A-4C0A-9A28-C0B022DF7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4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1051210" y="1725251"/>
            <a:ext cx="7155737" cy="2542567"/>
          </a:xfrm>
        </p:spPr>
        <p:txBody>
          <a:bodyPr anchor="t">
            <a:noAutofit/>
          </a:bodyPr>
          <a:lstStyle/>
          <a:p>
            <a:r>
              <a:rPr lang="en-US" b="1" dirty="0"/>
              <a:t>Task 7a : ADD MATCH Transformation </a:t>
            </a:r>
            <a:r>
              <a:rPr lang="en-US" b="1" dirty="0">
                <a:sym typeface="Wingdings" panose="05000000000000000000" pitchFamily="2" charset="2"/>
              </a:rPr>
              <a:t>  Strategy CONTACT , ADDRESS1,CITY,STATE,COUNTRY,ZIP  Apply corresponding Algorithm and Weight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AEEF2-6711-4711-AF85-67FEC0B25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2901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1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52500" y="1817812"/>
            <a:ext cx="7155737" cy="2846829"/>
          </a:xfrm>
        </p:spPr>
        <p:txBody>
          <a:bodyPr anchor="t">
            <a:noAutofit/>
          </a:bodyPr>
          <a:lstStyle/>
          <a:p>
            <a:r>
              <a:rPr lang="en-US" b="1" dirty="0"/>
              <a:t>Task 7a : ADD MATCH Transformation </a:t>
            </a:r>
            <a:r>
              <a:rPr lang="en-US" b="1" dirty="0">
                <a:sym typeface="Wingdings" panose="05000000000000000000" pitchFamily="2" charset="2"/>
              </a:rPr>
              <a:t>  match Output Threshold  0.5 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66EF2-5A18-41EF-BAEA-0433B18BA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3435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2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8 : MATCH Generator Transformation </a:t>
            </a:r>
            <a:r>
              <a:rPr lang="en-US" b="1" dirty="0">
                <a:sym typeface="Wingdings" panose="05000000000000000000" pitchFamily="2" charset="2"/>
              </a:rPr>
              <a:t> RUN DATA VIEWER  LOOK for CLUSTERID Column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4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8b : MATCH  Transformation </a:t>
            </a:r>
            <a:r>
              <a:rPr lang="en-US" b="1" dirty="0">
                <a:sym typeface="Wingdings" panose="05000000000000000000" pitchFamily="2" charset="2"/>
              </a:rPr>
              <a:t> data profile ==analyze CLUSTERID and group key and drill down data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BAA0A-54B2-44B2-BEEB-226AF3014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582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79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8C : MATCH Transformation </a:t>
            </a:r>
            <a:r>
              <a:rPr lang="en-US" b="1" dirty="0">
                <a:sym typeface="Wingdings" panose="05000000000000000000" pitchFamily="2" charset="2"/>
              </a:rPr>
              <a:t> match CLUSTER Analysis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91C89-A9F3-438C-BF83-C617C693A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19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8D : MATCH Transformation </a:t>
            </a:r>
            <a:r>
              <a:rPr lang="en-US" b="1" dirty="0">
                <a:sym typeface="Wingdings" panose="05000000000000000000" pitchFamily="2" charset="2"/>
              </a:rPr>
              <a:t> match Performance Analysis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D57E2-E2D8-43F0-862E-7C61A092D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9 : ADD CONSILDATION  Transformation </a:t>
            </a:r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7E803-79EB-4DC5-AF1F-FC880D7B0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" y="81582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0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b="1" dirty="0"/>
              <a:t>Task 1 : Create Physical Data Object </a:t>
            </a:r>
            <a:r>
              <a:rPr lang="en-US" b="1" dirty="0">
                <a:sym typeface="Wingdings" panose="05000000000000000000" pitchFamily="2" charset="2"/>
              </a:rPr>
              <a:t> ALL_CUSTOMER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8146E-98FA-4585-8031-E0B59B5BC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43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10 : CONSILDATION  Transformation </a:t>
            </a:r>
            <a:r>
              <a:rPr lang="en-US" b="1" dirty="0">
                <a:sym typeface="Wingdings" panose="05000000000000000000" pitchFamily="2" charset="2"/>
              </a:rPr>
              <a:t> Apply strategies  group by   clustered ,  longest for NAME &amp; address , city, state …. most frequent (Non Blank ) for zip, </a:t>
            </a:r>
            <a:r>
              <a:rPr lang="en-US" b="1" dirty="0" err="1">
                <a:sym typeface="Wingdings" panose="05000000000000000000" pitchFamily="2" charset="2"/>
              </a:rPr>
              <a:t>ssn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752B8-C4C6-49C4-85CE-FDA7FEAE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33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5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11 : CONSILDATION  Transformation </a:t>
            </a:r>
            <a:r>
              <a:rPr lang="en-US" b="1" dirty="0">
                <a:sym typeface="Wingdings" panose="05000000000000000000" pitchFamily="2" charset="2"/>
              </a:rPr>
              <a:t> RUN DATA VIEWER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A064A-DB62-41E8-95EF-09228F7CC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91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12 </a:t>
            </a:r>
            <a:r>
              <a:rPr lang="en-US" b="1"/>
              <a:t>: CREATE TARGET AND RUN MAPPING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CFA5F-11E9-4BDC-9D9C-9A1F0B7CA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674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14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458378"/>
          </a:xfrm>
        </p:spPr>
        <p:txBody>
          <a:bodyPr anchor="t">
            <a:noAutofit/>
          </a:bodyPr>
          <a:lstStyle/>
          <a:p>
            <a:r>
              <a:rPr lang="en-US" b="1" dirty="0"/>
              <a:t>Task 2 : Perform Data Profiling on  Physical Data Object </a:t>
            </a:r>
            <a:r>
              <a:rPr lang="en-US" b="1" dirty="0">
                <a:sym typeface="Wingdings" panose="05000000000000000000" pitchFamily="2" charset="2"/>
              </a:rPr>
              <a:t> ALL_CUSTOMERS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0E8CC-F8EB-4FF7-9592-68458C1A3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541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49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b="1" dirty="0"/>
              <a:t>Task 3 : Create New Mapping for Duplicate Elimination</a:t>
            </a:r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FF30E-3127-4493-AC4C-19FEB6904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1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616566" cy="1217958"/>
          </a:xfrm>
        </p:spPr>
        <p:txBody>
          <a:bodyPr anchor="t">
            <a:noAutofit/>
          </a:bodyPr>
          <a:lstStyle/>
          <a:p>
            <a:r>
              <a:rPr lang="en-US" b="1" dirty="0"/>
              <a:t>Task 4 : Add Source (ALL_CUSTOMER</a:t>
            </a:r>
            <a:r>
              <a:rPr lang="en-US" b="1" dirty="0">
                <a:sym typeface="Wingdings" panose="05000000000000000000" pitchFamily="2" charset="2"/>
              </a:rPr>
              <a:t> READ) + EXPRESSION Transformation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39FCA-C1E8-4998-8753-DECF79FF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7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616566" cy="1217958"/>
          </a:xfrm>
        </p:spPr>
        <p:txBody>
          <a:bodyPr anchor="t">
            <a:noAutofit/>
          </a:bodyPr>
          <a:lstStyle/>
          <a:p>
            <a:r>
              <a:rPr lang="en-US" b="1" dirty="0"/>
              <a:t>Task 4b : </a:t>
            </a:r>
            <a:r>
              <a:rPr lang="en-US" b="1" dirty="0">
                <a:sym typeface="Wingdings" panose="05000000000000000000" pitchFamily="2" charset="2"/>
              </a:rPr>
              <a:t>EXPRESSION Transformation ( Concatenate FNAME || ‘  ‘ || LNAME  CUST_CONTACT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297FA-C1DF-477E-8535-2A5D13EE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23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b="1" dirty="0"/>
              <a:t>Task 5 : ADD  Key Generator Transformation</a:t>
            </a:r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38C61-5F6C-437D-88C4-A37FAEB1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088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85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777692"/>
          </a:xfrm>
        </p:spPr>
        <p:txBody>
          <a:bodyPr anchor="t">
            <a:noAutofit/>
          </a:bodyPr>
          <a:lstStyle/>
          <a:p>
            <a:r>
              <a:rPr lang="en-US" b="1" dirty="0"/>
              <a:t>Task 5 B : Configure  Key Generator Transformation </a:t>
            </a:r>
            <a:r>
              <a:rPr lang="en-US" b="1" dirty="0">
                <a:sym typeface="Wingdings" panose="05000000000000000000" pitchFamily="2" charset="2"/>
              </a:rPr>
              <a:t>  strategy == </a:t>
            </a:r>
            <a:r>
              <a:rPr lang="en-US" b="1" dirty="0" err="1">
                <a:sym typeface="Wingdings" panose="05000000000000000000" pitchFamily="2" charset="2"/>
              </a:rPr>
              <a:t>soundex</a:t>
            </a:r>
            <a:r>
              <a:rPr lang="en-US" b="1" dirty="0">
                <a:sym typeface="Wingdings" panose="05000000000000000000" pitchFamily="2" charset="2"/>
              </a:rPr>
              <a:t>  column   CUST_CONTACT 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086E9-E696-44D6-B8BB-434D4714A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19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997663" y="1930708"/>
            <a:ext cx="7155737" cy="1699892"/>
          </a:xfrm>
        </p:spPr>
        <p:txBody>
          <a:bodyPr anchor="t">
            <a:noAutofit/>
          </a:bodyPr>
          <a:lstStyle/>
          <a:p>
            <a:r>
              <a:rPr lang="en-US" b="1" dirty="0"/>
              <a:t>Task 6 : KEY Generator Transformation </a:t>
            </a:r>
            <a:r>
              <a:rPr lang="en-US" b="1" dirty="0">
                <a:sym typeface="Wingdings" panose="05000000000000000000" pitchFamily="2" charset="2"/>
              </a:rPr>
              <a:t> RUN DATA VIEWER  LOOK for GROUPKEY Column</a:t>
            </a:r>
            <a:endParaRPr lang="en-US" b="1" dirty="0"/>
          </a:p>
        </p:txBody>
      </p:sp>
      <p:sp>
        <p:nvSpPr>
          <p:cNvPr id="7" name="Rectangle 2"/>
          <p:cNvSpPr/>
          <p:nvPr/>
        </p:nvSpPr>
        <p:spPr>
          <a:xfrm>
            <a:off x="1051210" y="1560833"/>
            <a:ext cx="3686885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9D00D-404B-4565-BA5B-ED28F51FF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129"/>
            <a:ext cx="1905000" cy="5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84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63D64BB-5F60-45A9-BFD8-AFB885BC93CC}"/>
  <p:tag name="ISPRING_RESOURCE_FOLDER" val="C:\Users\CSS\Desktop\Architecting with Google Kubernetes Engine Foundation Course\2 Introduction to Google Cloud Platform\Introduction to GCP\"/>
  <p:tag name="ISPRING_PRESENTATION_PATH" val="C:\Users\CSS\Desktop\Architecting with Google Kubernetes Engine Foundation Course\2 Introduction to Google Cloud Platform\Introduction to GCP.pptx"/>
  <p:tag name="ISPRING_PROJECT_VERSION" val="9.3"/>
  <p:tag name="ISPRING_PROJECT_FOLDER_UPDATED" val="1"/>
  <p:tag name="ISPRING_SCREEN_RECS_UPDATED" val="C:\Users\CSS\Desktop\Architecting with Google Kubernetes Engine Foundation Course\2 Introduction to Google Cloud Platform\Introduction to GCP\"/>
  <p:tag name="ISPRING_PRESENTATION_TITLE" val="Introduction to GCP"/>
  <p:tag name="ISPRING_FIRST_PUBLISH" val="1"/>
  <p:tag name="FLASHSPRING_ZOOM_TAG" val="59"/>
  <p:tag name="ISPRING_PRESENTATION_INFO_2" val="&lt;?xml version=&quot;1.0&quot; encoding=&quot;UTF-8&quot; standalone=&quot;no&quot; ?&gt;&#10;&lt;presentation2&gt;&#10;&#10;  &lt;slides&gt;&#10;    &lt;slide id=&quot;{13820631-5690-41A4-9118-EB4AB4A3C04B}&quot; pptId=&quot;885&quot;/&gt;&#10;    &lt;slide id=&quot;{8E9D230A-E9FB-4123-B2B0-83F2B1D09C32}&quot; pptId=&quot;870&quot;/&gt;&#10;    &lt;slide id=&quot;{BE0F856D-1F03-40CC-9D5D-087B82E42646}&quot; pptId=&quot;874&quot;/&gt;&#10;    &lt;slide id=&quot;{E4B6837A-1BB3-4FFC-86E3-FA837438A602}&quot; pptId=&quot;872&quot;/&gt;&#10;    &lt;slide id=&quot;{1E193978-F0CF-4A21-B20E-0FA77197F42E}&quot; pptId=&quot;876&quot;/&gt;&#10;    &lt;slide id=&quot;{D17A7669-5C9C-4F3D-B8DE-B521B1A870DC}&quot; pptId=&quot;886&quot;/&gt;&#10;    &lt;slide id=&quot;{CBD996B2-EB1F-4250-B666-330CAC4E950A}&quot; pptId=&quot;781&quot;/&gt;&#10;    &lt;slide id=&quot;{53E3B20A-0BDD-4D95-ABE4-2AD9ED867268}&quot; pptId=&quot;789&quot;/&gt;&#10;    &lt;slide id=&quot;{DE96B556-6219-4845-9E11-5AE4816A355B}&quot; pptId=&quot;825&quot;/&gt;&#10;    &lt;slide id=&quot;{16107570-7D33-4DCD-8F8D-F47E4EDD2490}&quot; pptId=&quot;887&quot;/&gt;&#10;    &lt;slide id=&quot;{356CE62E-9277-45AC-B0CE-F0EF29E75158}&quot; pptId=&quot;827&quot;/&gt;&#10;    &lt;slide id=&quot;{9FA12795-BFF1-4137-9583-086A2AE91BB2}&quot; pptId=&quot;828&quot;/&gt;&#10;    &lt;slide id=&quot;{1A541D3C-6975-4490-B039-803350084756}&quot; pptId=&quot;829&quot;/&gt;&#10;    &lt;slide id=&quot;{4B0F3ABE-4DEF-40A1-BC19-C16CD9AF8036}&quot; pptId=&quot;857&quot;/&gt;&#10;    &lt;slide id=&quot;{C4791F98-B09B-48FB-AD64-09CD20829DEA}&quot; pptId=&quot;862&quot;/&gt;&#10;    &lt;slide id=&quot;{FA9A5206-DA60-4EE6-86EF-9BA7CD05C19C}&quot; pptId=&quot;863&quot;/&gt;&#10;    &lt;slide id=&quot;{CAD03C63-73E2-44B6-83CC-7F59116E9E65}&quot; pptId=&quot;888&quot;/&gt;&#10;    &lt;slide id=&quot;{F9B84ECF-AAD6-45AE-84D6-77CE1B0D2FE5}&quot; pptId=&quot;805&quot;/&gt;&#10;    &lt;slide id=&quot;{A9E655A6-B169-46A6-92A8-DEF14D347F1E}&quot; pptId=&quot;806&quot;/&gt;&#10;    &lt;slide id=&quot;{D8B087A7-1605-4E09-84A3-3ADD6BCAF9EA}&quot; pptId=&quot;807&quot;/&gt;&#10;    &lt;slide id=&quot;{ABA6310C-11D0-4514-9E8B-730589610B55}&quot; pptId=&quot;889&quot;/&gt;&#10;    &lt;slide id=&quot;{FEDE5FE4-E64C-47B7-94ED-4EE8806C1F3B}&quot; pptId=&quot;864&quot;/&gt;&#10;    &lt;slide id=&quot;{B689DE8B-62EA-426E-A572-0A01FF2E373C}&quot; pptId=&quot;865&quot;/&gt;&#10;    &lt;slide id=&quot;{B1F429DA-9EC4-48DD-9F1E-B910BC430B59}&quot; pptId=&quot;890&quot;/&gt;&#10;    &lt;slide id=&quot;{3513FA72-60BC-4656-8122-FEA13F38E7C7}&quot; pptId=&quot;852&quot;/&gt;&#10;    &lt;slide id=&quot;{325B6F70-AD1C-4C72-B5DD-00971C6F5378}&quot; pptId=&quot;853&quot;/&gt;&#10;    &lt;slide id=&quot;{EAB80897-0B15-4FF9-9852-9D1583D37697}&quot; pptId=&quot;867&quot;/&gt;&#10;    &lt;slide id=&quot;{FE267D5F-4920-4CE2-82BD-B3F461167B51}&quot; pptId=&quot;810&quot;/&gt;&#10;    &lt;slide id=&quot;{CF4D29DA-64B8-44AB-B4B4-23E343D9B85D}&quot; pptId=&quot;812&quot;/&gt;&#10;    &lt;slide id=&quot;{830BE5D3-71F4-4B41-A101-4804BE0F99B6}&quot; pptId=&quot;813&quot;/&gt;&#10;    &lt;slide id=&quot;{A691C26C-B45D-47F8-B4C9-ED2BEF510DF9}&quot; pptId=&quot;815&quot;/&gt;&#10;  &lt;/slides&gt;&#10;&#10;  &lt;narration&gt;&#10;    &lt;audioTracks&gt;&#10;      &lt;audioTrack muted=&quot;false&quot; name=&quot;Audio 1&quot; resource=&quot;fd8d9f38&quot; slideId=&quot;{13820631-5690-41A4-9118-EB4AB4A3C04B}&quot; startTime=&quot;0&quot; stepIndex=&quot;0&quot; volume=&quot;1&quot;&gt;&#10;        &lt;audio channels=&quot;1&quot; format=&quot;s16&quot; sampleRate=&quot;44100&quot;/&gt;&#10;      &lt;/audioTrack&gt;&#10;    &lt;/audioTracks&gt;&#10;    &lt;videoTracks/&gt;&#10;  &lt;/narration&gt;&#10;&#10;&lt;/presentation2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E4B6837A-1BB3-4FFC-86E3-FA837438A60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50604</TotalTime>
  <Words>324</Words>
  <Application>Microsoft Office PowerPoint</Application>
  <PresentationFormat>On-screen Show (16:9)</PresentationFormat>
  <Paragraphs>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Segoe UI</vt:lpstr>
      <vt:lpstr>Open Sans</vt:lpstr>
      <vt:lpstr>Arial</vt:lpstr>
      <vt:lpstr>2_Theme</vt:lpstr>
      <vt:lpstr>Informatica Data Quality Key Generator , Duplicate Match and Associate Transformation</vt:lpstr>
      <vt:lpstr>Task 1 : Create Physical Data Object  ALL_CUSTOMER</vt:lpstr>
      <vt:lpstr>Task 2 : Perform Data Profiling on  Physical Data Object  ALL_CUSTOMERS</vt:lpstr>
      <vt:lpstr>Task 3 : Create New Mapping for Duplicate Elimination</vt:lpstr>
      <vt:lpstr>Task 4 : Add Source (ALL_CUSTOMER READ) + EXPRESSION Transformation</vt:lpstr>
      <vt:lpstr>Task 4b : EXPRESSION Transformation ( Concatenate FNAME || ‘  ‘ || LNAME  CUST_CONTACT</vt:lpstr>
      <vt:lpstr>Task 5 : ADD  Key Generator Transformation</vt:lpstr>
      <vt:lpstr>Task 5 B : Configure  Key Generator Transformation   strategy == soundex  column   CUST_CONTACT </vt:lpstr>
      <vt:lpstr>Task 6 : KEY Generator Transformation  RUN DATA VIEWER  LOOK for GROUPKEY Column</vt:lpstr>
      <vt:lpstr>Task 6b : KEY Generator Transformation  data profile ==analyze group key and drill down data</vt:lpstr>
      <vt:lpstr>Task 6b : KEY Generator Transformation  match Performance Analysis</vt:lpstr>
      <vt:lpstr>Task 7 : ADD MATCH Transformation   match type  single file </vt:lpstr>
      <vt:lpstr>Task 7a : ADD MATCH Transformation   Strategy CONTACT , ADDRESS1,CITY,STATE,COUNTRY,ZIP  Apply corresponding Algorithm and Weight</vt:lpstr>
      <vt:lpstr>Task 7a : ADD MATCH Transformation   match Output Threshold  0.5 </vt:lpstr>
      <vt:lpstr>Task 8 : MATCH Generator Transformation  RUN DATA VIEWER  LOOK for CLUSTERID Column</vt:lpstr>
      <vt:lpstr>Task 8b : MATCH  Transformation  data profile ==analyze CLUSTERID and group key and drill down data</vt:lpstr>
      <vt:lpstr>Task 8C : MATCH Transformation  match CLUSTER Analysis</vt:lpstr>
      <vt:lpstr>Task 8D : MATCH Transformation  match Performance Analysis</vt:lpstr>
      <vt:lpstr>Task 9 : ADD CONSILDATION  Transformation </vt:lpstr>
      <vt:lpstr>Task 10 : CONSILDATION  Transformation  Apply strategies  group by   clustered ,  longest for NAME &amp; address , city, state …. most frequent (Non Blank ) for zip, ssn</vt:lpstr>
      <vt:lpstr>Task 11 : CONSILDATION  Transformation  RUN DATA VIEWER</vt:lpstr>
      <vt:lpstr>Task 12 : CREATE TARGET AND RUN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GCP</dc:title>
  <dc:creator>CSS</dc:creator>
  <cp:lastModifiedBy>EE3849</cp:lastModifiedBy>
  <cp:revision>505</cp:revision>
  <dcterms:modified xsi:type="dcterms:W3CDTF">2021-11-09T06:44:12Z</dcterms:modified>
</cp:coreProperties>
</file>