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F4AF66C-554F-4473-B960-8313EE842351}">
          <p14:sldIdLst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74ED6-BB45-4965-BA57-202C27D69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5F107-6433-4140-94D9-97E49AE5F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59391-4A7E-420D-BAAF-88363F2DF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9C79-C5CC-453A-98AB-FF26E01C0E5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34571-F9F7-4F13-8DEC-375AA6296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28E47-215B-4786-825D-6D70779D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4D9B-B07A-4A91-8A13-E1DFC857E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3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570B-AB6B-4FB6-A2D6-29A58E027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F8222-37A3-47AD-9A43-58B80079D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E9B00-6BC4-4C58-BF68-B55183C1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9C79-C5CC-453A-98AB-FF26E01C0E5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3E590-272B-4C8E-B2C5-20CE2B592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FF07C-28BF-49D4-9BB4-DD1519905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4D9B-B07A-4A91-8A13-E1DFC857E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5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39CC4A-783C-4381-95C6-4A2E366452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C7F3D-A466-4A25-91D4-7F28EAE4C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867B6-86D8-423C-AF00-06E9CEC40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9C79-C5CC-453A-98AB-FF26E01C0E5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27182-C69A-4F7B-9768-086064040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91E53-AB29-4ABC-BBE4-517A7244D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4D9B-B07A-4A91-8A13-E1DFC857E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39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13F3B-1160-4CAE-83CD-48358D3B2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547E0-B628-414C-B01B-6B0BBDF76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F593C-98B6-446C-ABA9-31EBC284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9C79-C5CC-453A-98AB-FF26E01C0E5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71374-1B0D-4AB6-9893-E85A81139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A9AE8-25C2-4FB5-BD70-5770FDF69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4D9B-B07A-4A91-8A13-E1DFC857E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E0DE-D965-4B0B-BEF5-B058028E1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6363D-11F2-46E1-BD82-49968990E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726DB-49D1-407B-8F85-B993BC7C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9C79-C5CC-453A-98AB-FF26E01C0E5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94FFC-F43E-45AE-9954-F5BA419EE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84347-6049-481B-B0E6-AAE1013A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4D9B-B07A-4A91-8A13-E1DFC857E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87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7BD05-291C-4904-A4B1-85D872F2B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65511-D97F-4C5A-B9BC-980AC816E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FA109-6E98-4AFB-9E12-34D053A7D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425D6-599C-4CAF-A2E1-0971BC495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9C79-C5CC-453A-98AB-FF26E01C0E5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59A19-4892-4C5B-8728-40F6F000B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CB9BB-7680-4339-AB25-82912E6AC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4D9B-B07A-4A91-8A13-E1DFC857E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50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EF9A5-EDC9-4E67-8BC3-36D7413B2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18509-0887-46A1-9925-3769D6DE7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AA903-1321-4C32-BAEC-B6E7ED5C0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5165C-576F-4087-9004-CB0A9E97F5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FF67CD-C186-4A95-AAAE-18AFBC8EA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49E79-5FB8-4C7D-BD50-91493BDF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9C79-C5CC-453A-98AB-FF26E01C0E5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BD906-6BF3-4DA3-B071-546350D58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5EF724-EEC6-4B54-BC12-268972DA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4D9B-B07A-4A91-8A13-E1DFC857E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4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92E09-FB4F-46B4-9DD2-A7F023657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1AF32B-0534-48F1-A36D-4DBB22623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9C79-C5CC-453A-98AB-FF26E01C0E5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CAF8C-8A88-4EE3-A760-802829A78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6239D8-8755-45D8-AA3D-740F535D4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4D9B-B07A-4A91-8A13-E1DFC857E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81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9700A4-A2D8-40FA-BFDA-5BA85EC55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9C79-C5CC-453A-98AB-FF26E01C0E5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13DB3-6974-45D1-890E-365681E7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2DEAF-96BB-4789-9ECB-31E580ED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4D9B-B07A-4A91-8A13-E1DFC857E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94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14D-0751-46C8-AA14-8E469DDB1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A250C-3E1F-4EF7-8D6F-EF0BE9707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49334-08AE-4484-B378-D9B4F03EC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6D6F0-27BC-4E53-8368-165DCB38E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9C79-C5CC-453A-98AB-FF26E01C0E5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E26C0-5704-4317-92BD-2323FF5D9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3BFC0-D99B-427B-8188-19B00903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4D9B-B07A-4A91-8A13-E1DFC857E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57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4BD5C-7B43-4D7A-AF0A-BC2D530D8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3BFC43-AFD7-46C1-A0FC-6BA9F0743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0172D-4734-4C05-B6E5-D96EB3312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B2AAB-9C36-4F68-93A0-6E39995BB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9C79-C5CC-453A-98AB-FF26E01C0E5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F4E2D-2B20-4FA4-AD23-676257AEF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DC5FB-1EEF-4217-9DD6-18C3F599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4D9B-B07A-4A91-8A13-E1DFC857E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6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22A788-6D14-47FE-B646-50896C01E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1115F-A00C-4EB4-AA9A-0ECAED48E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9C216-A45E-4098-981F-6E2791FB34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89C79-C5CC-453A-98AB-FF26E01C0E5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EBAE5-31BF-4DED-9E92-EC4A2A9DB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FC94B-A89B-4C77-ADF1-5A7951C64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B4D9B-B07A-4A91-8A13-E1DFC857E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24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1A3CC-1378-4F51-961E-86E95384FB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7BD2C-1C25-4EFB-AD03-5B5CCBEA4C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DAACB78-4E9B-436C-8288-17E7AE6EB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97" y="1029765"/>
            <a:ext cx="10787605" cy="5370653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3EFA540-AA34-465E-90FF-A388CAB830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959"/>
            <a:ext cx="19050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085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E6454-8169-4195-8DEF-474EC7DE1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2573258"/>
            <a:ext cx="10515600" cy="85574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F17DD0D-E69A-4449-9889-D603450FC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54" y="1597306"/>
            <a:ext cx="10764456" cy="4579657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B608EDB-ADED-4A4E-8B17-D561CBA8A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918"/>
            <a:ext cx="19050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92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E919-AB1C-4FCA-BE92-6F8120BE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2257062"/>
            <a:ext cx="10515600" cy="117193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D697AE1-C54C-4045-9BB7-89F873FDC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06" y="1354238"/>
            <a:ext cx="10857052" cy="4822725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295F0FD-3F2B-496B-8B24-CB10976718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576"/>
            <a:ext cx="19050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15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FF6FC-9563-405B-82F3-2AF3EEB8C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2304075"/>
            <a:ext cx="10515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 descr="Diagram, 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57E9D37F-E660-42C5-BF7C-4F5644E5C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46" y="1403498"/>
            <a:ext cx="10813311" cy="47734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550649-66C7-4DA2-AC9D-787754741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383"/>
            <a:ext cx="19050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042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967F-6EF1-4D4D-8A1A-33D508483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2828260"/>
            <a:ext cx="10515600" cy="48909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441EAAA-A4FD-4935-B7E5-4E9AFF569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80" y="1562582"/>
            <a:ext cx="10899852" cy="4614381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5937273-0ADA-45B2-8507-C03B32F90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193"/>
            <a:ext cx="19050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717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0E5C3-90FA-467D-A467-6BFBA9609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2210764"/>
            <a:ext cx="10515600" cy="34724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8A0B3AD-B9BE-4575-9C2B-C4037E299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241"/>
            <a:ext cx="1905000" cy="514350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5B443B6-97BB-43DB-BA36-088D55878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38" y="1233427"/>
            <a:ext cx="11053823" cy="454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82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AADE5-111A-4540-AC37-F03365482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4774"/>
            <a:ext cx="10515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B0E5D36A-7826-4F07-9A41-14E6D3ADA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01478"/>
            <a:ext cx="10794357" cy="4475485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261969F-7DCB-4D28-8FFD-11B02180A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962"/>
            <a:ext cx="19050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78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C5B13-C136-4615-BE18-8826F9CF3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1935125"/>
            <a:ext cx="10515600" cy="32960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1353C21-4E56-442F-9ABB-B4DB2F91A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870"/>
            <a:ext cx="1905000" cy="514350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6B4CD12-4835-41D3-9F31-199FE31BF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93" y="1354237"/>
            <a:ext cx="11424213" cy="468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556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931D0-5A76-4CFE-A90C-0CEDF79DE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2453832"/>
            <a:ext cx="10515600" cy="21992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16D07E87-3667-4532-BBDF-03A9D0795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13053"/>
            <a:ext cx="10759633" cy="4463910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E7E1E87-4150-47C8-9B93-895941CC1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962"/>
            <a:ext cx="19050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52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81017-A3D3-4354-9656-FEA0B0F62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2257062"/>
            <a:ext cx="10515600" cy="13889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CB69DBC-587B-42B2-AC5D-060EC99B0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450"/>
            <a:ext cx="1905000" cy="514350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2E5C369-725A-4B2C-97CD-EA38761973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92" y="1608881"/>
            <a:ext cx="11458937" cy="468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41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EE3849</dc:creator>
  <cp:lastModifiedBy>EE3849</cp:lastModifiedBy>
  <cp:revision>1</cp:revision>
  <dcterms:created xsi:type="dcterms:W3CDTF">2021-11-09T08:13:07Z</dcterms:created>
  <dcterms:modified xsi:type="dcterms:W3CDTF">2021-11-09T08:34:29Z</dcterms:modified>
</cp:coreProperties>
</file>