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ECB1A-F30C-4D2B-8E57-EA876DEB8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C8A8F-C80F-41AF-8D1A-2D6663401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F159A-A3A8-4705-B523-3FE3EC8F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5E91-3B4B-4A25-B4D5-98D130B9DDFD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5E5EA-6228-4765-A863-F574D53A8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7A4B9-9C0F-48CB-BD71-87AE68DE1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CA4C-42FB-4AB7-A85D-1F276448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15E2-CEE0-4CB9-AB10-8E921CE0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6B565-4DA1-4D26-A9C1-1EA7051B6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AF971-E42C-42AE-BE2A-C1052A21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5E91-3B4B-4A25-B4D5-98D130B9DDFD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7B3D2-FEA7-4DB9-ABD1-B99F1FB09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FDB65-3688-4D8C-9466-75A1423A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CA4C-42FB-4AB7-A85D-1F276448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15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CA9413-8211-4E9D-936C-B1E4EA414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6D3E3-CC15-484E-981E-3ADA20EF0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D26AD-4EA9-4109-94B5-709225FE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5E91-3B4B-4A25-B4D5-98D130B9DDFD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1D45-4100-40BA-B846-6EBF71DEE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57528-F02A-4856-B5E1-6C6DA459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CA4C-42FB-4AB7-A85D-1F276448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85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37BA-26B0-4ACB-AAC4-FB911FC6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6D2F1-2878-49C3-A025-D7AB182BC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1D8A5-57B7-4254-912E-AA6FF4E1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5E91-3B4B-4A25-B4D5-98D130B9DDFD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FCA0F-0A95-4C34-9F7B-584E570E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0B1C6-2AB1-48F1-B0A8-95736EBE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CA4C-42FB-4AB7-A85D-1F276448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5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E9696-6E86-4BE8-BEE0-EDFFD864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1CAE4-FC6F-4695-B7DD-E3738A727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E7B0D-DFB8-4DE1-8AC2-E058628F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5E91-3B4B-4A25-B4D5-98D130B9DDFD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8ED34-9F3D-407F-B77F-DDFCEC27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7E32A-E77D-4646-9715-A9AD40B4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CA4C-42FB-4AB7-A85D-1F276448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4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7DE98-EF4B-4904-9688-4C3E127F1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1992B-D8AD-4D4E-AE98-76BF685E4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EF466-0E75-4C6B-B66F-39730E200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9AC9E-51D1-4709-A157-1CBA7D2B5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5E91-3B4B-4A25-B4D5-98D130B9DDFD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5EC86-0243-44A3-9C1A-255AFA02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00AF1-3141-40B4-9F23-B28CB612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CA4C-42FB-4AB7-A85D-1F276448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92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6E516-0247-4C15-B046-BBB19EED2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EF712-D9B5-4DFD-8818-F21467FC2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519DF-EE86-47B4-B3A2-7B0DD7B42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E84A1-F21B-4373-B046-BDAF597F9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3942AD-1434-4554-A42A-5D53CAA6B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7173DC-835D-4D09-835C-142685122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5E91-3B4B-4A25-B4D5-98D130B9DDFD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931C5-6EAF-4165-95FD-0E658954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E65D78-6CB2-4D39-A57C-6A9CC7DE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CA4C-42FB-4AB7-A85D-1F276448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7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DAD23-4820-4742-A8AE-976B10412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D36BE3-E8C8-4B86-B838-3804B8AA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5E91-3B4B-4A25-B4D5-98D130B9DDFD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BE4BA-43DC-45CA-B55D-CE509A29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3946D-B07C-4608-8DD9-2E8EF061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CA4C-42FB-4AB7-A85D-1F276448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7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85670-0D2F-4B27-9C37-55400382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5E91-3B4B-4A25-B4D5-98D130B9DDFD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1882C-8E5E-41F0-8932-CA2EA432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18F1A-2827-4249-BAA0-F3849915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CA4C-42FB-4AB7-A85D-1F276448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4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7765-3073-4C56-A293-BE9851461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46E42-644E-436D-B417-2452202B0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C7B09-4BE9-422B-86D2-5D9160E15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BB55D-1D67-41B9-B9AE-0738DA252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5E91-3B4B-4A25-B4D5-98D130B9DDFD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8189D-BDCA-443F-9080-FBBD0FBED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89CC1-582D-4976-9C1B-BB147A18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CA4C-42FB-4AB7-A85D-1F276448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2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9B43-987F-4122-9FB1-39BC1FC16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1A8CCF-C4B5-422A-984B-DBD3A5ED8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8857F-8EFB-404C-ADCC-0C0CF611D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CBAC6-3A76-439B-8F77-70C98C25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5E91-3B4B-4A25-B4D5-98D130B9DDFD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1656A-260D-4EC7-8264-FE62A187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29DEE-13B1-4862-8F51-14D858E0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CA4C-42FB-4AB7-A85D-1F276448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8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DBBDD2-FF32-471F-9F19-F2F64DE1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54E8A-E637-47C6-8E1D-10C36E634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F00BD-65A4-44A0-90DB-8390F3408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25E91-3B4B-4A25-B4D5-98D130B9DDFD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2620A-2CBD-476F-B857-39C763683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82A26-CEB9-4556-86DC-3D49DEA2A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ECA4C-42FB-4AB7-A85D-1F276448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5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3BDB-AB2F-49EF-985F-577752B92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A506CDA-7AC5-4F1B-85E7-068685B5C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2353"/>
            <a:ext cx="10613065" cy="4624610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D7DDB10-2B6B-4974-AE3D-37FA5B5AC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83"/>
            <a:ext cx="1905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2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22302-C4E3-466F-A30A-FFBAC3D86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1718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DD3E18C-51B8-4663-9E8E-7A5A3252D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89" y="1226916"/>
            <a:ext cx="11447362" cy="5208608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5AD9FD5-E48E-4552-A376-D4ED45FDD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001"/>
            <a:ext cx="1905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22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B9FAC-E4F1-45E2-95D2-38E1C05BC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FE924E8-AC7A-4E3E-AC6A-3FF3F16F6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86" y="1446834"/>
            <a:ext cx="11239018" cy="5220183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17EE61F-D9A4-4F30-89DD-884185B2C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6" y="110053"/>
            <a:ext cx="1905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26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5240A-FE2C-4FDF-8177-189355256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4471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able, Excel&#10;&#10;Description automatically generated">
            <a:extLst>
              <a:ext uri="{FF2B5EF4-FFF2-40B4-BE49-F238E27FC236}">
                <a16:creationId xmlns:a16="http://schemas.microsoft.com/office/drawing/2014/main" id="{9FC62681-A53C-4CC0-86B5-DCFB2C36C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30" y="1365813"/>
            <a:ext cx="11065398" cy="4811150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3C3D172-60F0-44D6-9722-BDBA3AC4B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291"/>
            <a:ext cx="1905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51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34DB-743D-4202-89CA-10F3BC903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4314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0B07483-F13A-4694-8536-DC2B443F7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84790"/>
            <a:ext cx="10736484" cy="4892173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635036D-1BFE-4D9C-8B52-4E962B860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8" y="84378"/>
            <a:ext cx="1905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83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7774A-638F-43BE-947D-63D0B1C2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9120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1AA8EA3-1D53-41B7-BEFE-74170CBA2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05" y="1226916"/>
            <a:ext cx="10741305" cy="4950047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3F96F3B-FE7A-4989-83B6-B95221B9B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589"/>
            <a:ext cx="1905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18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5DBC-2074-4FA4-AB16-8EE4FB1E9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1718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14022048-2487-47C3-A758-1EDEFADC9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06" y="1597306"/>
            <a:ext cx="11111697" cy="4579657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5649FCE-B4CF-4397-86F2-8ECEDABFB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1" y="92036"/>
            <a:ext cx="1905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28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D0C9A-A57B-48DF-BAB3-53E844B9E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395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D14C095-8C0C-4BA7-9238-531DE0220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2111"/>
            <a:ext cx="10736484" cy="4764852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A00506E-F85E-40BB-B1DA-E34DDB809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982"/>
            <a:ext cx="1905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59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E07F-8453-47C8-B565-C1A96CB5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5418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022F7B6-2A33-4671-A17C-ACB89F5AE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8881"/>
            <a:ext cx="10643886" cy="4568082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BD83CB2-E17F-4288-91C1-C605BA5FA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07"/>
            <a:ext cx="1905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3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C224-4BD4-49EE-A57A-573205141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2901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D2418D71-05D6-4014-AC88-4069BC532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99191"/>
            <a:ext cx="10772553" cy="4677772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F847B81-59CA-46D5-8350-50DF67ACB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812"/>
            <a:ext cx="1905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5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90D55-09ED-42D4-B3AD-474F8975D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1799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3DC9EC-1985-4367-B0B5-0488DFD42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55" y="1388962"/>
            <a:ext cx="10822329" cy="4788001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AE125BA-E20C-45DA-802E-691E7DE48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07"/>
            <a:ext cx="1905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5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8C52-3718-4861-B41C-1D2F943B6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046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5EA3D1A-536A-4BEF-9BC5-6F5B1AB0B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93134"/>
            <a:ext cx="10515599" cy="4683829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4CEAEBD-4B32-4377-B2D0-57E54E047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962"/>
            <a:ext cx="1905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3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A7ADA-2C97-49B1-AE3B-CACB70D3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585C2BA-AD0F-4AF5-B942-16FEEBC48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05" y="1377387"/>
            <a:ext cx="10903352" cy="4799576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2098707-F1A7-41B4-A3EC-A20EF7289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811"/>
            <a:ext cx="1905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49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60A6A-F148-4D3C-9129-51B6A43A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79A8FA-441A-4AD6-B1D3-642EAD1B5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56" y="1504709"/>
            <a:ext cx="10810754" cy="4672254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99ABDF1-D246-489D-AA97-1DF1F0FF8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268"/>
            <a:ext cx="1905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57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BA26B-7A92-471A-9710-9F372667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8568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0EC026BE-7A75-4CFD-8F90-EAB5ED90F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9433"/>
            <a:ext cx="10655461" cy="4637530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1F95CC3-1E45-4B09-8BFF-1E1AF3DAB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55"/>
            <a:ext cx="1905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61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0308D-7115-4D2B-AC8E-613E2BC4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8568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251FBE4-7F14-495D-880E-D87A214CE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54" y="1608881"/>
            <a:ext cx="10776031" cy="4568082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38A86D4-E9E9-4F40-A2BB-6AB29A96B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387"/>
            <a:ext cx="1905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72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40E9-4069-4308-8EE4-F908D714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1718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217AD8A-60F8-491F-9752-86E6388E3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20456"/>
            <a:ext cx="10690185" cy="4556507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BF4BBDC-86FE-4692-8811-426D1DEE2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036"/>
            <a:ext cx="1905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39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EE3849</dc:creator>
  <cp:lastModifiedBy>EE3849</cp:lastModifiedBy>
  <cp:revision>1</cp:revision>
  <dcterms:created xsi:type="dcterms:W3CDTF">2021-11-09T08:36:31Z</dcterms:created>
  <dcterms:modified xsi:type="dcterms:W3CDTF">2021-11-09T08:54:04Z</dcterms:modified>
</cp:coreProperties>
</file>