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0B8B-9292-4797-9771-2EA729B9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4C921-F4CF-4067-BDAF-20654B3DD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1F39-6320-45E7-A860-9185E374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7C25-C514-4879-8608-FB6C86D3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F9B6-E1B1-4563-8255-18EF51E9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8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D0CD-1519-444D-8697-F67D2CFD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79CF0-CA5E-4E56-B8C7-FC4D7D4D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56D-FA3D-4078-8C2F-7903085F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B80C-0655-45B2-87B7-87F0B7B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F9D6-3A7C-48AD-B65E-D005EFD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0D2E6-E387-451A-98A2-D596AB43E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F25B1-8DC1-41D6-B353-E614CEC6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55EE-1AA2-4993-B2F9-C0D80AFB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E447-6F84-4306-8329-7EE8316A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B1ED-71F9-4BC4-9012-B1D8FF96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F3A-1319-4C16-8F6D-8781C50C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07CE-6C99-41A5-8579-ED0F3EEA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A16E-CAE5-4C77-862E-B136F547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10E1-7004-4985-BB5A-C9D936B9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1F938-8D34-4BB8-ACB0-FBB14C8F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8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A768-9C93-45D2-AAF9-D3FD9E15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67A0E-1033-4A4A-BA35-94BDD11C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7789-247B-483E-8B25-3DC0E380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1BD4-FB99-45E8-8988-62E059F6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1EF8-EBB7-4DF8-B369-18B51087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7F14-4D62-479A-B2DF-6C769B4A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93B8-2C63-4463-A085-DD358258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654F-67C0-4708-BCCB-8BF9A802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17708-3A12-4F33-AB6D-1B1A86AA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31EFE-A399-4D5F-B140-5B43A9D1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8E9E4-E6E7-4FA8-8483-E57E8AD5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4563-C427-41B3-A781-A4C4C301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07088-DD42-4328-8D11-D6398630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ADBAD-4F01-4BE8-95F0-ED44E492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E83F-6A00-4B39-9839-25E30CBE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900BA-69C3-4BAB-B7A8-0069F8D11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30A20-AEED-462B-B1D4-D9B4EF1F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764A7-D9B1-4703-B8CD-1FFF4F1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81B31-4143-4A4E-878B-1B14CAAF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0AD-080E-4908-8D75-5B9F39D4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B8262-ECA4-4F49-9576-6155E1C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02DD5-7755-4A27-9B42-92CD969D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8C51-5E3C-41CA-BDAD-B07AA298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4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20281-4FD3-4792-815F-83725785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3D04F-9858-4E72-845B-D6A9F7FD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551E4-EE6A-4326-A3E5-4612C47A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5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9A6B-C20B-44DD-AFE3-B299DF07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1486-C36F-4072-8FFE-8C960ED6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64FD-03EF-411B-AD4B-90E2B8F07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6F3B-744C-4147-920D-FBF0CCE3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A6C02-8F78-496E-894D-300C1F0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FAB8-4A9B-467E-9D29-31B0612C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8DFF-73FC-422F-93DB-10A7C5BE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94253-6161-41B6-A808-A0A07E1EC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3F123-1AF9-4494-B725-A19ECF38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EB36C-8144-4286-8D1D-3BBB8C76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C0F1E-56EB-4D2D-8470-812B77F6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85A6F-8D9A-4464-9EA9-5C925FCC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2D805-EB47-4B3D-AB7F-26AE1A00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C3A4-F847-4F52-B4E6-283EC06D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35A5A-F53A-4638-B5A8-FDA765F8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AC3DF-CF92-434B-875B-83D419D51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6FC2-0CDB-4A93-BC29-F68D8F624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DE96-2133-42C5-8D37-B8CB7F8D1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9741-165F-4435-A8C3-F4D8E663B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13DF-85B5-43CB-BCD1-398F81E8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B090-47C3-4B11-9E5C-DF68237A0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CF4FB8F-3BDB-4B15-99C7-67E51527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4" y="1122363"/>
            <a:ext cx="10544537" cy="51048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4DB1E08-0F8B-4FB0-98C9-699DA8772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94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1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A881-D21A-4057-8857-E1568439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274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0579351-BEE0-4757-961D-D7F3E78C3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9" y="1551008"/>
            <a:ext cx="10810755" cy="4625955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66CB4BE-04FA-40D0-8835-D4919E992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" y="8855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989D-1A86-4C3A-A9D2-8B68B0E4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09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3344C7-160F-421D-A00B-7C48A6DAA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3" y="1531088"/>
            <a:ext cx="10919638" cy="46458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A2BB1-1CFC-4AD3-B928-5DEFF166F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2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4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BB2C-F5C6-4EF0-AA02-A842D74A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94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F6CC7-3D34-4621-AAA2-299FE3FA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1600"/>
            <a:ext cx="10793819" cy="4805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62708-DE5A-4D3C-8D78-D94AB86BF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03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2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7369-5878-43BB-A0E6-B69405F5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163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3C720-256F-47EE-8956-2A438EFD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1562986"/>
            <a:ext cx="10792046" cy="46139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AE6E0-3E7F-4EB8-BEE0-5F02E3CF2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95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E69C-64EB-4B7F-A93A-8115D35A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84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9549A-17EF-432E-88F7-F50C419BC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37414"/>
            <a:ext cx="10644963" cy="45395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73E68-58DF-444F-9497-918522AC3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" y="86941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0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47C5-09C2-410D-B0D7-C2B9F46C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39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CC68B-1408-44A3-8A08-21A3C52A9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" y="1499191"/>
            <a:ext cx="10887740" cy="4677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2DCA5-0BE8-4560-AE98-273746B42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7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3322-AEAE-4710-8DBC-9271AFC1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40DBE-E0A9-45FE-890C-A162E423C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7805"/>
            <a:ext cx="10676860" cy="4869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C9BA7-ECEB-4D94-BE2A-7C1AB5710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74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EE3849</dc:creator>
  <cp:lastModifiedBy>EE3849</cp:lastModifiedBy>
  <cp:revision>1</cp:revision>
  <dcterms:created xsi:type="dcterms:W3CDTF">2021-11-09T08:56:40Z</dcterms:created>
  <dcterms:modified xsi:type="dcterms:W3CDTF">2021-11-09T09:07:16Z</dcterms:modified>
</cp:coreProperties>
</file>