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9002-95A3-4DE8-A681-5BA9EBF9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B9080-060C-458D-9282-7EC27E0A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E8E0-11A5-48A6-91E1-EF0F3490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6712-B5B3-43C9-ACFB-2B0BBCF6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6328-EC1C-4668-882F-11D4B2DD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B2B-3C2E-4FE0-A46E-BE17725C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05F0-F1E0-48E0-BEDE-261C651B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A07B-65BC-4CEE-902E-7421076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7497-2DBD-4089-97BF-24BF50F8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566E-C57E-4768-A189-A42F7713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3B3BC-F75B-4288-8C18-E6AA967B6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E0118-ABD9-4845-BF65-3F09F1AD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B5BA-EC79-4076-8CF2-1ED4DC11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EAB9-BDD9-454B-A5C8-48CC67F9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CF68-3D00-410B-81E6-C1C3EF3C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49C9-AF30-41B7-B5F1-C1B1EF92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9A9A-6844-4AD4-AE4F-59765E71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14A7-AA8C-48AA-BF35-C6D188A1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EC6B-17B2-45BB-8965-200BFC09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A459-033C-4532-8D65-3709B8FD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C5F9-8A9B-4422-BA4F-95DF0599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AEA9-9038-4502-9F0C-6B4015C6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7FF8-5C21-40A2-8041-DF5EF019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3494-FA45-46E2-8505-F54099AE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EE8D-E6FD-4B85-923A-32F06D3A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6B27-2385-4605-967D-B52AC371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7C2F-6EE9-4AD0-9440-B96745952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04BE5-6FB3-4106-AF1C-8A540939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7CCD-C68F-4DB7-9C6A-00F6D4A2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D8A1E-14D1-40B0-9A25-CC86C9A8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FED6-AD9A-46D5-A5C0-2CC62296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92E8-93A4-46E7-9A9F-521F7320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0285-21F3-4BBF-A88E-38E062A3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71EFA-8802-494D-B96E-2C8CE685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F6AA-4810-4280-89A4-A8CC1A71F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7816C-E088-4E53-9040-59E504A1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3AACC-354E-4DB7-8D0E-FC1DBE5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5CB3E-5AB7-4521-A471-4B1B723B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80BCC-5CF1-40A5-A666-EB0AF657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ADBC-2F28-4B53-88B7-1D417E7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30C66-6F97-4B8A-9329-93332C12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202B5-F993-4A7C-B5F4-8A04CBFB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44964-5C5C-4571-96C8-4D94BBD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08A53-1FD4-4DC3-B407-11A07F70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EDC3-9ED3-4EAC-B295-ECED9C1E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6BE9-0EEF-496C-A056-7A993203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B693-6C63-470A-8DC9-1E832414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9E0B-656C-4A21-BB4D-9CD6DE7E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A3DE4-069B-416B-8650-9F603A02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6ED56-0D49-45D5-9C2C-A5204DCD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CFD36-10C5-468B-A6A8-D72AC004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4389-BD17-4E8A-AA9E-73AF9CEF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A998-C00C-43DC-AF05-659D3990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656CE-8BFD-43F3-B4D7-2A2C1046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64204-4629-44A6-9EAA-42A09C15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BF76F-A80E-4CDD-9E74-4C8252D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5F801-01F3-4AE6-A0DF-92171DDB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ADDC-CF02-4C9E-8C82-94891005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31FC6-CD4F-4DCD-80EF-F27E6A77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B194-8063-4AD8-B4AB-9D75D9FB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8975-0516-4232-9D05-E40407EBF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AE59-418B-42AE-B879-7F42983827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4A6B-5C85-4F4F-BD72-EDB211840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6E04-C5EE-407C-A3F8-2050F3E8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EA6A-6C17-4C38-BADD-FC6AC4EC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5DDC-AB7A-427A-BD5E-00E88643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591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7C27F-458A-40F4-ACF1-560B5AC4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57AC9-B633-4912-99D5-3A06B124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1" y="2083982"/>
            <a:ext cx="10568762" cy="396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C1D6A-890E-4E29-A651-AAE985CA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96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8422-2B6D-4431-A9DF-144174A8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30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B3090-3E97-4EF4-A9F7-B139AD3D4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0" y="1605516"/>
            <a:ext cx="10813310" cy="45714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744EE-38CF-42DF-BFD9-30BDF5C9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75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6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0290-A232-410C-A1F8-6787EBB5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69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6B10D-080C-4808-B906-EB1591B32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56"/>
            <a:ext cx="10687493" cy="46565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E7D87-EE3F-43D9-9A8C-F1B5C0767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" y="7671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CFAA-F799-4FC0-8DDB-C83B15AE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90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48136-9EF6-4F72-AC5A-C82E37C96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78318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1F036-3727-4E6D-B377-EF0E0D7D4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0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A16A-34B6-480D-A42E-69F545E2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121D2-0E78-4C67-8E85-55DC75C2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3619"/>
            <a:ext cx="10730023" cy="46033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8B771-8DE3-41F3-99B8-3368B4C07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74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7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E8AB-4AFA-4738-B047-9645EEB1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1879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AFC65-4244-4C25-9B50-7D0E75007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7" y="1265274"/>
            <a:ext cx="10972799" cy="4911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E48D0-B4B3-4BAA-B168-E00DF3318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0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EE3849</dc:creator>
  <cp:lastModifiedBy>EE3849</cp:lastModifiedBy>
  <cp:revision>1</cp:revision>
  <dcterms:created xsi:type="dcterms:W3CDTF">2021-11-09T09:08:21Z</dcterms:created>
  <dcterms:modified xsi:type="dcterms:W3CDTF">2021-11-09T09:13:06Z</dcterms:modified>
</cp:coreProperties>
</file>