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8FF5-891D-4E75-AA57-997F3D4F5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D801C-2088-4480-B0A3-8D279959E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9DDF7-A878-4B78-9521-02FFA0C7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447E-D43C-4927-9840-E26BC0A1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4289-AF64-4219-AB29-8292941F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7F75-9DDC-4FB1-BBBE-3A70F843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0E039-6E86-49A6-AFD2-BD1079833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C262-0D0C-41B5-B3A4-16135C7A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9271-1AE2-4E8F-9B30-CBDBE44C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FC45-03F1-41A7-93FD-ABED641A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5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D0B48-F11B-462C-B254-A2D9AA71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0D43A-BAC1-4266-A2D1-8795A5027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A739C-4003-4275-9E99-F8E87920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3CA4-68C1-4EB2-8B71-9AF4D80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F9AA-6958-40E4-84D9-079C5B0D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CE9E-679F-439F-BF03-42644397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D57F-AAD6-4467-904B-47BE523B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B701-FED2-4B1C-93BA-81EBB723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BC476-D105-40C4-845B-BA5645FD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F837D-A4A9-415B-9B78-94EABA05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8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9B50-1ED9-484E-ABC0-AD21289F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705E-EC5E-478E-9F01-D8D644CD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E278-0AD0-479A-B376-90E39254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B1AF-C56D-4577-A2CA-47481BF7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DE57-2AF6-47BD-9730-18CEB81C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64E7-0E01-4A27-8939-F4F81A93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B075-F207-4DE3-B1B4-B456A9C19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A8AA-F7FF-44EE-BAAB-A6E9E467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FBFA2-BB57-460A-9930-145791EF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F398F-3E51-43F6-9529-87856497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1971C-94B4-4A67-A8D7-20AEB7E6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1F4A-3AEA-4C2E-B689-6924618C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0478-7826-411A-8130-F9A12B64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90CD3-5696-48AF-91A8-6C40C506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C09D0-BE3C-45EB-85F6-642DEAB9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0B293-AEE6-4609-8783-071093A9C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7B220-B098-4F93-8E4D-B9F5EB45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D76FE-ECB8-4E4B-B3FB-F949A720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2440D-9D90-41FC-84D5-04F2C9C4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377C-B19B-4024-993A-3E65BEE5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BDBDA-1EB9-45E1-8A87-AA6951D0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3A24B-02A1-4131-8AF7-C2DDFD1D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043BB-0FD9-4A21-A5A8-25600718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BBECD-F56E-4563-BB3E-8A35FC77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B7D68-54A1-4189-9AD7-97688BE7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74314-77E1-4765-A557-946AAA2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774C-DD68-4E9C-9CD8-193E2EDA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8937-285C-4F96-A816-198F7F18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CBBFD-27EF-4EBA-A2BB-25545C853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85442-5634-4A6F-9C2D-A67F7115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035BF-BF75-4823-AF85-4CA7DAC0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3A0E6-E254-4843-BBE4-80DE41DC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66A2-2B57-4EBA-85A4-2D4A2E23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38020-447B-4A8C-BE47-707EBD2D5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D2E10-FA9F-4C19-A9A9-5AF5F122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4F72-C4A2-4F90-A4E2-AFA5077B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06740-292D-4514-8633-CCD6E9C3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AC11-2401-475F-A3FB-663DAC46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3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723D5-6B99-41E2-9DE3-341CCDE2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A5361-F659-4EFF-A9EF-DE9B58A0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B3CA-B5A0-4F64-B262-F8E6F61FC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1239-0A6C-42EE-B3C8-D7619160A90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11A9-ECAB-4D37-B1F7-E78979620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3700-F6E1-4ED5-9EE0-625ACAD76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5342-F0F5-40E4-8455-50E3E74A6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E586-CC6F-4C25-831C-3C3816A26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0019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E8D09-C872-478B-B024-9A93EE24D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C70EB-44D0-4F67-8906-C7D3B03D1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58" y="1796902"/>
            <a:ext cx="10100930" cy="4231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0F0DC9-E2E5-4BE8-A3D1-4E6F6746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6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DD2F-E85E-4997-B728-0403DBC1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5163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52BA12-DEB8-47EA-BDC6-AE7D780CB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" y="1584251"/>
            <a:ext cx="10866474" cy="4592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BBE6B-4298-4DEA-A580-9172A55CA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08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263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3F6A-FC15-40A3-91C9-D9A68370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00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2DB15-FFBA-4A8D-BCCB-B941FA1EB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1" y="1488558"/>
            <a:ext cx="10760149" cy="47519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A2659-A108-4A53-B9CB-75138F11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87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3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5934-EA3E-41C9-AD64-34B7F8EF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98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78856-FD75-4205-BEC5-6505F313C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9" y="1825625"/>
            <a:ext cx="1078141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2C615-FC38-4F32-9495-D2A37A47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206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DE8D-AC35-466D-AC47-F7994678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06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259BF1-1B9E-411D-827E-8996D3409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6" y="1690577"/>
            <a:ext cx="10877107" cy="44863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D50CF-3A92-4DE2-A66D-E76A834E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87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E4C5-B048-4770-B2E5-5F5EEC2F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7963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BB313-B424-4C21-93AA-F2745742E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1" y="1509823"/>
            <a:ext cx="10962168" cy="46671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12FEF8-2E6F-46B1-832A-5D9987EC7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351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6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7159-F6A7-48EA-BA0C-99FE5A53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53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BB73F-9A7A-4F3B-95FA-79BF2A167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3" y="1477926"/>
            <a:ext cx="11004697" cy="46990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F5B7A-796D-4D64-A065-E96DA047C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51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6895-3E79-45A7-837F-901B1E23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33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FF0144-F747-41EF-B398-476CD7144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8" y="1307805"/>
            <a:ext cx="10962168" cy="486915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33820D-D8B2-4DFD-892C-CC80CFED0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85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2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D5AD-C738-4B20-8B44-4FB2A071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9982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5B247-0A81-4CBD-B67F-FD49F04D2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12" y="1584251"/>
            <a:ext cx="10823944" cy="4592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E3160-DADB-43A7-AC17-BA7D02239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89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2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F4AA-A71D-4AEB-A09D-2D7BEE50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251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39CA1-64C0-4C3B-80A4-EF35E7B58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51" y="1446028"/>
            <a:ext cx="10887740" cy="47309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4D05A-C5A5-4772-B96D-31672542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89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3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EE67-E7E4-4240-8EC1-9BB8EF41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E76A5-2748-43D0-A251-7212D6B65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" y="1201479"/>
            <a:ext cx="10951535" cy="49754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AD6B7-C0DE-4F26-934C-E00E4A41B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79"/>
            <a:ext cx="1905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8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EE3849</dc:creator>
  <cp:lastModifiedBy>EE3849</cp:lastModifiedBy>
  <cp:revision>1</cp:revision>
  <dcterms:created xsi:type="dcterms:W3CDTF">2021-11-09T09:14:13Z</dcterms:created>
  <dcterms:modified xsi:type="dcterms:W3CDTF">2021-11-09T09:22:36Z</dcterms:modified>
</cp:coreProperties>
</file>