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FB2812-8703-477C-B419-64B47770C8B6}">
  <a:tblStyle styleId="{DCFB2812-8703-477C-B419-64B47770C8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e4cbd99f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e4cbd99f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e4cbd99f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e4cbd99f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4cbd99f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4cbd99f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e4cbd99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e4cbd99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e4cbd99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e4cbd99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e4cbd99f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e4cbd99f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e4cbd99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e4cbd99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4cbd99f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4cbd99f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4cbd99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4cbd99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4cbd99f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4cbd99f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e4cbd99f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e4cbd99f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80"/>
              <a:t>CLASIFICACIÓN DESCRIPTIVA DE LENGUAJES DE PROGRAMACIÓN</a:t>
            </a:r>
            <a:endParaRPr sz="25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JESÚS TERINO RODRIGUEZ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FORTRAN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39705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7"/>
              <a:t>Tipo: Alto nivel, Compilado, Científico</a:t>
            </a:r>
            <a:endParaRPr sz="30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400" y="0"/>
            <a:ext cx="3036600" cy="17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50" y="1704075"/>
            <a:ext cx="3825376" cy="21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222150" y="4021675"/>
            <a:ext cx="86103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Diseñado para cálculos numéricos, sigue siendo utilizado en áreas de alta performance computing.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531575" y="2294175"/>
            <a:ext cx="3036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Cálculo numérico, computación científica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PROLOG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37461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65"/>
              <a:t>Tipo: Alto nivel, Interpretado, Lógico</a:t>
            </a:r>
            <a:endParaRPr sz="25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175" y="-3"/>
            <a:ext cx="3270825" cy="1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850" y="2019425"/>
            <a:ext cx="2972800" cy="20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5160700" y="2079450"/>
            <a:ext cx="3503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Inteligencia artificial, sistemas expertos, resolución de problemas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02625" y="4148550"/>
            <a:ext cx="8686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Lenguaje declarativo basado en lógica de primer orden, utilizado para la programación lógica y la resolución de problemas simbólicos.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PERL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4204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759"/>
              <a:t>Tipo: Alto nivel, Interpretado, Multiparadigma</a:t>
            </a:r>
            <a:endParaRPr sz="675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775" y="0"/>
            <a:ext cx="3340225" cy="18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6029325" y="2167275"/>
            <a:ext cx="291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Scripting, procesamiento de texto, desarrollo web (aunque menos popular hoy en día)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25" y="1802650"/>
            <a:ext cx="45148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114800" y="4148550"/>
            <a:ext cx="883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Conocido como "el lenguaje de los pegamentos", Perl es potente para el procesamiento de texto y ha sido ampliamente utilizado en la administración de sistemas y la programación web.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6777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Tipo: Alto nivel, Interpretado, Multipropósito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600" y="0"/>
            <a:ext cx="2597400" cy="17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653200" y="2225850"/>
            <a:ext cx="3621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Desarrollo web, aplicaciones de escritorio y móviles, scripting en el lado del servidor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09500" y="3680075"/>
            <a:ext cx="84228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Lenguaje de script para páginas web, permite interactividad en páginas web, ampliamente utilizado en desarrollo de aplicaciones web.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50" y="1887150"/>
            <a:ext cx="3522609" cy="17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2603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Tipo: Alto nivel, Interpretado, Multipropósito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950" y="0"/>
            <a:ext cx="1964038" cy="196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789825" y="2099000"/>
            <a:ext cx="40425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Ciencia de datos, desarrollo web, automatización de tareas, inteligencia artificial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83125" y="4070525"/>
            <a:ext cx="8649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Sintaxis clara y legible, fácil de aprender, gran cantidad de librerías y frameworks.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00" y="2099000"/>
            <a:ext cx="3179675" cy="17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42048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Tipo: Alto nivel, Compilado, Orientado a Objetos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00225" y="4168075"/>
            <a:ext cx="8452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Plataforma portátil (Write Once, Run Anywhere - WORA), robusto y eficiente en recursos.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318700" y="2081900"/>
            <a:ext cx="35136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Desarrollo de aplicaciones empresariales, aplicaciones web, Android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700" y="133425"/>
            <a:ext cx="2037600" cy="20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78075"/>
            <a:ext cx="45148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C#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44976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Tipo: Alto nivel, Compilado, Orientado a Objetos</a:t>
            </a:r>
            <a:endParaRPr sz="6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100" y="0"/>
            <a:ext cx="2616899" cy="16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97825" y="4129025"/>
            <a:ext cx="83058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Lenguaje multiparadigma desarrollado por Microsoft, con una sintaxis similar a Java, ampliamente utilizado en la plataforma .NET.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668200" y="2464950"/>
            <a:ext cx="2957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Desarrollo de aplicaciones de escritorio, móviles, juegos y servicios en la nube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00" y="1792650"/>
            <a:ext cx="42672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RUGBY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38241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Tipo: Alto nivel, Interpretado, Orientado a Objetos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70950" y="4060725"/>
            <a:ext cx="87156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Conocido por su sencillez y legibilidad, Ruby es el lenguaje detrás del popular framework web Ruby on Rails.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717000" y="2128250"/>
            <a:ext cx="32208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Desarrollo web, scripting, automatización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813" y="-3"/>
            <a:ext cx="3720175" cy="19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75" y="2049825"/>
            <a:ext cx="5067925" cy="16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-3289725" y="1708950"/>
            <a:ext cx="2670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 flipH="1">
            <a:off x="-939325" y="557125"/>
            <a:ext cx="1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0" y="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{DCFB2812-8703-477C-B419-64B47770C8B6}</a:tableStyleId>
              </a:tblPr>
              <a:tblGrid>
                <a:gridCol w="1039650"/>
                <a:gridCol w="1828800"/>
                <a:gridCol w="2893500"/>
                <a:gridCol w="2167000"/>
                <a:gridCol w="1215025"/>
              </a:tblGrid>
              <a:tr h="467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Lenguaje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Tipo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Uso Principal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Características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Popularidad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JavaScript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Interpretado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Web, Escritorio, Móvil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Interactividad web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Muy Alto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Python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Interpretado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Ciencia de Datos, Web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Sintaxis clara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Muy Alto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Java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Compilado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Empresarial, Web, Android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WORA, Orientado a Objetos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Muy Alto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C#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Compilado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Escritorio, Móvil, Juegos, Nube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Multiparadigma, .NET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Ruby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Interpretado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Web, Scripting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Sencillez, Legibilidad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Moderado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COBOL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Compilado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Transacciones, Empresarial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Sistemas legados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Bajo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Lisp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Interpretado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Inteligencia Artificial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Programación Funcional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Moderado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Fortran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Compilado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Cálculo Numérico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Computación Científica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Moderado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Prolog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Interpretado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Inteligencia Artificial, Sistemas Expertos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Programación Lógica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Bajo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Perl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Alto nivel, Interpretado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Scripting, Procesamiento de Texto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Procesamiento de Texto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Moderado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152400" marL="1524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19"/>
          <p:cNvSpPr txBox="1"/>
          <p:nvPr/>
        </p:nvSpPr>
        <p:spPr>
          <a:xfrm>
            <a:off x="-1139675" y="973525"/>
            <a:ext cx="38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8D8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COBOL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3999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880"/>
              <a:t>Tipo: Alto nivel, Compilado, Comercial</a:t>
            </a:r>
            <a:endParaRPr sz="68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400" y="0"/>
            <a:ext cx="2792599" cy="15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329525" y="4060725"/>
            <a:ext cx="8461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Diseñado para aplicaciones de negocio, menos utilizado hoy en día pero aún presente en sistemas legados.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375425" y="2167275"/>
            <a:ext cx="3456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Procesamiento de transacciones, sistemas de información empresarial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75" y="1944050"/>
            <a:ext cx="3829258" cy="17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LISP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38145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81"/>
              <a:t>Tipo: Alto nivel, Interpretado, Declarativo (Funcional)</a:t>
            </a:r>
            <a:endParaRPr sz="66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600" y="69700"/>
            <a:ext cx="2547425" cy="17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83125" y="3982625"/>
            <a:ext cx="85206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Características: Uno de los primeros lenguajes de programación funcional, conocido por su capacidad de manipulación de listas y su poder expresivo.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687725" y="2362475"/>
            <a:ext cx="3144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Uso: Inteligencia artificial, desarrollo de aplicaciones de software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50" y="1827072"/>
            <a:ext cx="3770224" cy="21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