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Economica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Economica-regular.fntdata"/><Relationship Id="rId41" Type="http://schemas.openxmlformats.org/officeDocument/2006/relationships/slide" Target="slides/slide36.xml"/><Relationship Id="rId44" Type="http://schemas.openxmlformats.org/officeDocument/2006/relationships/font" Target="fonts/Economica-italic.fntdata"/><Relationship Id="rId43" Type="http://schemas.openxmlformats.org/officeDocument/2006/relationships/font" Target="fonts/Economica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350f9d8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350f9d8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350f9d80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350f9d80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350f9d80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350f9d80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350f9d8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350f9d8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350f9d80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350f9d80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350f9d80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350f9d80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350f9d80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350f9d80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350f9d80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350f9d80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50f9d80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50f9d80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350f9d80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350f9d80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350f9d8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350f9d8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350f9d80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350f9d80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350f9d80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350f9d80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350f9d80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350f9d80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350f9d80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350f9d80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350f9d80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350f9d80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350f9d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350f9d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350f9d80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350f9d80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350f9d80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350f9d80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350f9d80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350f9d80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350f9d80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350f9d80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350f9d8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350f9d8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350f9d80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350f9d80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350f9d80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350f9d80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350f9d80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350f9d80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350f9d80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350f9d80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350f9d80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350f9d80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350f9d80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350f9d80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350f9d80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350f9d80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350f9d8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350f9d8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50f9d8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50f9d8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350f9d8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350f9d8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350f9d8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350f9d8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350f9d8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350f9d8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350f9d8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350f9d8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16.png"/><Relationship Id="rId5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Relationship Id="rId4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Relationship Id="rId4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3.1.2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.SELECCIÓN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JESÚS TERINO RODRIGUEZ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ENTRADA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800" y="1225225"/>
            <a:ext cx="4028501" cy="335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4312825" cy="2384399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525" y="3101000"/>
            <a:ext cx="3736275" cy="169545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CAMPOS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CAMPO TABLA EQUIPO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7913"/>
            <a:ext cx="8520600" cy="28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CAMPO TABLA JUGADORES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5213"/>
            <a:ext cx="84677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CREACIÓN CAMPO TABLA ENTRENADOR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8520600" cy="3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CREACIÓN CAMPO TABLA ESTADISTICAS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0100"/>
            <a:ext cx="8520601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CREACIÓN CAMPO TABLA EQUIPO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8558" l="0" r="23646" t="0"/>
          <a:stretch/>
        </p:blipFill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CREACIÓN CAMPO TABLA REDES SOCIALES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CREACIÓN CAMPO TABLA PARTIDOS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266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CREACIÓN CAMPO TABLA ENTRADA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DE FILA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225225"/>
            <a:ext cx="8553450" cy="32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3"/>
          <p:cNvCxnSpPr/>
          <p:nvPr/>
        </p:nvCxnSpPr>
        <p:spPr>
          <a:xfrm>
            <a:off x="460000" y="4112400"/>
            <a:ext cx="3581700" cy="3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3"/>
          <p:cNvCxnSpPr/>
          <p:nvPr/>
        </p:nvCxnSpPr>
        <p:spPr>
          <a:xfrm rot="10800000">
            <a:off x="6205600" y="1672650"/>
            <a:ext cx="367200" cy="73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MODIFICACIÓN DE UN CAMPO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9875"/>
            <a:ext cx="8520601" cy="310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4"/>
          <p:cNvCxnSpPr/>
          <p:nvPr/>
        </p:nvCxnSpPr>
        <p:spPr>
          <a:xfrm flipH="1" rot="10800000">
            <a:off x="5592325" y="2011650"/>
            <a:ext cx="694500" cy="66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MODIFICACIÓN DE FILA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599" cy="329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5"/>
          <p:cNvCxnSpPr/>
          <p:nvPr/>
        </p:nvCxnSpPr>
        <p:spPr>
          <a:xfrm flipH="1" rot="10800000">
            <a:off x="5731225" y="1763625"/>
            <a:ext cx="476400" cy="67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MODIFICACIÓN DE </a:t>
            </a:r>
            <a:r>
              <a:rPr lang="es"/>
              <a:t>RESTRICCIÓN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9700"/>
            <a:ext cx="8520600" cy="3269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cxnSp>
        <p:nvCxnSpPr>
          <p:cNvPr id="242" name="Google Shape;242;p36"/>
          <p:cNvCxnSpPr/>
          <p:nvPr/>
        </p:nvCxnSpPr>
        <p:spPr>
          <a:xfrm rot="10800000">
            <a:off x="2744725" y="2587025"/>
            <a:ext cx="942600" cy="103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MODIFICACIÓN DE TABLA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147227"/>
            <a:ext cx="8496300" cy="343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7"/>
          <p:cNvCxnSpPr/>
          <p:nvPr/>
        </p:nvCxnSpPr>
        <p:spPr>
          <a:xfrm flipH="1" rot="10800000">
            <a:off x="5383975" y="1664450"/>
            <a:ext cx="664800" cy="69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</a:t>
            </a:r>
            <a:endParaRPr/>
          </a:p>
        </p:txBody>
      </p:sp>
      <p:sp>
        <p:nvSpPr>
          <p:cNvPr id="256" name="Google Shape;256;p3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 SIMPLE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325"/>
            <a:ext cx="4172250" cy="3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5225"/>
            <a:ext cx="4260300" cy="33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 CON CONDICIONES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260300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225225"/>
            <a:ext cx="42603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 CON FUNCIONES GENERALES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5225"/>
            <a:ext cx="42603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42603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EQUIPO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65002" y="1296125"/>
            <a:ext cx="446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050" y="1120500"/>
            <a:ext cx="4460699" cy="37052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4260202" cy="2427911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6750" y="3203799"/>
            <a:ext cx="2871725" cy="1621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CON FUNCIONES DE AGREGADO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975"/>
            <a:ext cx="42603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5225"/>
            <a:ext cx="42603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 ORDENADA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058301" cy="33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000" y="1225225"/>
            <a:ext cx="44623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 AGRUPADA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2603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5225"/>
            <a:ext cx="42603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COMBINACIÓN INTERNA</a:t>
            </a:r>
            <a:endParaRPr/>
          </a:p>
        </p:txBody>
      </p:sp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400" y="1225225"/>
            <a:ext cx="5050275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COMBINACIÓN EXTERNA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225225"/>
            <a:ext cx="42603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225225"/>
            <a:ext cx="4260300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SUBCONSULTA SENCILLA</a:t>
            </a:r>
            <a:endParaRPr/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260300" cy="33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5225"/>
            <a:ext cx="42603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SUBCONSULTA CORRELACIONADA</a:t>
            </a:r>
            <a:endParaRPr/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400" y="1225225"/>
            <a:ext cx="5024375" cy="3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JUGADORES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250" y="643250"/>
            <a:ext cx="4571999" cy="398775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4260299" cy="21601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650" y="2840514"/>
            <a:ext cx="2926975" cy="158986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ENTRENADOR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500" y="1225225"/>
            <a:ext cx="4352500" cy="34740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4352500" cy="22068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068" y="2873625"/>
            <a:ext cx="3138800" cy="146565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</a:t>
            </a:r>
            <a:r>
              <a:rPr lang="es"/>
              <a:t>ESTADÍSTICAS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000" y="1225225"/>
            <a:ext cx="4276000" cy="37584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4420249" cy="261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4675" y="3157149"/>
            <a:ext cx="3377799" cy="13391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EQUIPO DIRECTIVO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850" y="1225225"/>
            <a:ext cx="4324151" cy="35108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4372349" cy="21204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375" y="2756845"/>
            <a:ext cx="3779249" cy="1905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REDES SOCIALES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025" y="1147225"/>
            <a:ext cx="3601976" cy="343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5076801" cy="2053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098" y="2810976"/>
            <a:ext cx="3456000" cy="164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PARTIDOS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600" y="1225225"/>
            <a:ext cx="4429701" cy="335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3886175" cy="2102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609" y="2775775"/>
            <a:ext cx="2762365" cy="1619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