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70AEED-EB47-470E-AA0B-02C7FC3CF0D5}">
  <a:tblStyle styleId="{3370AEED-EB47-470E-AA0B-02C7FC3CF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3895d6e7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3895d6e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3895d6e7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3895d6e7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895d6e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895d6e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3895d6e7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3895d6e7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895d6e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895d6e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895d6e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895d6e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895d6e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895d6e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895d6e7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895d6e7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3895d6e7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3895d6e7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895d6e7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895d6e7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8622e4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48622e4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3895d6e7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3895d6e7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3895d6e7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3895d6e7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3895d6e7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3895d6e7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3895d6e7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3895d6e7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3895d6e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3895d6e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3895d6e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3895d6e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895d6e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895d6e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895d6e7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895d6e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895d6e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895d6e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3895d6e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3895d6e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3.4.2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Datos. Programación.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TERINO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ELIMINACIÓN CON PROCEDIMIENTO Y CONTROL DE FLUJO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77327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25225"/>
            <a:ext cx="3456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DECLARE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TYPE t_cursor IS REF CURSOR;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c_jugadores t_cursor;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v_dorsal JUGADORES.DORSAL%TYPE;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v_nombre JUGADORES.NOMBRE%TYPE;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v_salario JUGADORES.SALARIO%TYPE;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PROCEDURE listar_jugadores(p_min_salario IN NUMBER) IS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BEGIN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OPEN c_jugadores FOR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    SELECT DORSAL, NOMBRE, SALARIO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    FROM JUGADORES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    WHERE SALARIO &gt;= p_min_salario;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956650" y="1208575"/>
            <a:ext cx="44022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FETCH c_jugadores INTO v_dorsal, v_nombre, v_salario;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EXIT WHEN c_jugadores%NOTFOUND;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DBMS_OUTPUT.PUT_LINE('DORSAL: ' || v_dorsal || ' | NOMBRE: ' || v_nombre || ' | SALARIO: ' || v_salario);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 LOOP;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CLOSE c_jugadores;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listar_jugadores;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listar_jugadores(3000);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CURSOR CON PARAMETRO Y CONTROL DE FLUJO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Recursividad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Cursores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3400"/>
            <a:ext cx="565244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25225"/>
            <a:ext cx="380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DECLARE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FUNCTION verificar_jugador(p_dorsal IN NUMBER) RETURN BOOLEAN IS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v_existe NUMBER;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BEGIN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SELECT COUNT(*)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INTO v_existe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FROM JUGADORES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WHERE DORSAL = p_dorsal;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RETURN v_existe &gt; 0;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END verificar_jugador;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179775" y="1211700"/>
            <a:ext cx="40674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 NOT verificar_jugador(5) THEN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INSERT INTO JUGADORES (DORSAL, NOMBRE, APELLIDOS, SALARIO, DURACION_CONTRATO)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VALUES (5, 'Ana', 'Lopez', 3500, 3);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DBMS_OUTPUT.PUT_LINE('Jugador insertado.');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ELSE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DBMS_OUTPUT.PUT_LINE('Jugador ya existe.');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IF;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COMMIT;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8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SELECCIÓN E INSERCIÓN CON FUNCIÓN Y CONTROL DE FLUJO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01754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25225"/>
            <a:ext cx="3293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DECLARE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TYPE t_cursor IS REF CURSOR;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c_estadisticas t_cursor;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v_n_partido ESTADISTICAS.N_PARTIDO%TYPE;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v_goles ESTADISTICAS.GOLES%TYPE;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PROCEDURE actualizar_goles(p_min_goles IN NUMBER) IS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BEGIN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    OPEN c_estadisticas FOR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        SELECT N_PARTIDO, GOLES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        FROM ESTADISTICAS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/>
              <a:t>            WHERE GOLES &lt; p_min_goles;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165" name="Google Shape;165;p27"/>
          <p:cNvSpPr txBox="1"/>
          <p:nvPr/>
        </p:nvSpPr>
        <p:spPr>
          <a:xfrm>
            <a:off x="3767875" y="118575"/>
            <a:ext cx="41103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LOOP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FETCH c_estadisticas INTO v_n_partido, v_goles;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EXIT WHEN c_estadisticas%NOTFOUND;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UPDATE ESTADISTICAS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SET GOLES = p_min_goles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WHERE N_PARTIDO = v_n_partido;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END LOOP;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CLOSE c_estadisticas;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DBMS_OUTPUT.PUT_LINE('Goles actualizados.');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COMMIT;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actualizar_goles;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actualizar_goles(10);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PROCEDIMIENTO CON CURSOR PARA ACTUALIZACIÓN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Recursividad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y modificación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Cursores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017549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25225"/>
            <a:ext cx="3696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DECLARE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TYPE t_jugador IS RECORD (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dorsal JUGADORES.DORSAL%TYPE,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nombre JUGADORES.NOMBRE%TYPE,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apellidos JUGADORES.APELLIDOS%TYPE,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salario JUGADORES.SALARIO%TYPE,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duracion_contrato JUGADORES.DURACION_CONTRATO%TYPE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);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v_nuevo_jugador t_jugador;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PROCEDURE insertar_y_listar_jugador(p_jugador IN t_jugador) IS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v_jugador t_jugador;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4111125" y="1232750"/>
            <a:ext cx="37671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INSERT INTO JUGADORES (DORSAL, NOMBRE, APELLIDOS, SALARIO, DURACION_CONTRATO)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VALUES (p_jugador.dorsal, p_jugador.nombre, p_jugador.apellidos, p_jugador.salario, p_jugador.duracion_contrato);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DBMS_OUTPUT.PUT_LINE('Jugador insertado: ' || p_jugador.nombre);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SELECT DORSAL, NOMBRE, APELLIDOS, SALARIO, DURACION_CONTRATO INTO v_jugador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FROM JUGADORES WHERE DORSAL = p_jugador.dorsal;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DBMS_OUTPUT.PUT_LINE('DORSAL: ' || v_jugador.dorsal || ' | NOMBRE: ' || v_jugador.nombre || ' | APELLIDOS: ' || v_jugador.apellidos || ' | SALARIO: ' || v_jugador.salario || ' | DURACION_CONTRATO: ' || v_jugador.duracion_contrato);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COMMIT;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insertar_y_listar_jugador;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v_nuevo_jugador.dorsal := 6;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v_nuevo_jugador.nombre := 'Luis';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v_nuevo_jugador.apellidos := 'Martinez';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v_nuevo_jugador.salario := 4000;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v_nuevo_jugador.duracion_contrato := 24; -- Asigna un valor para la duración del contrato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insertar_y_listar_jugador(v_nuevo_jugador);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PROCEDIMIENTO PARA INSERCIÓN Y SELECCIÓN CON ESTRUCTURAS DE DATOS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compuesta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y Inserción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97465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415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DECLARE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FUNCTION verificar_eliminar_entrenador(p_id IN NUMBER) RETURN BOOLEAN IS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v_existe NUMBER := 0;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BEGIN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SELECT COUNT(*)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INTO v_existe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FROM ENTRENADOR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WHERE N_IDENTIFICADOR = p_id;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IF v_existe &gt; 0 THEN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    DELETE FROM ENTRENADOR WHERE N_IDENTIFICADOR = p_id;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    DBMS_OUTPUT.PUT_LINE('Entrenador eliminado.');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    RETURN TRUE;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4677475" y="1228850"/>
            <a:ext cx="3767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ELSE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DBMS_OUTPUT.PUT_LINE('Entrenador no encontrado.');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RETURN FALSE;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END IF;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verificar_eliminar_entrenador;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IF verificar_eliminar_entrenador(3) THEN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COMMIT;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ELSE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ROLLBACK;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IF;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-932525" y="1854075"/>
            <a:ext cx="570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598075" y="6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{3370AEED-EB47-470E-AA0B-02C7FC3CF0D5}</a:tableStyleId>
              </a:tblPr>
              <a:tblGrid>
                <a:gridCol w="753325"/>
                <a:gridCol w="1532175"/>
                <a:gridCol w="1142750"/>
                <a:gridCol w="1142750"/>
                <a:gridCol w="1142750"/>
                <a:gridCol w="1142750"/>
                <a:gridCol w="1142750"/>
              </a:tblGrid>
              <a:tr h="57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PROGRAMA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ENTRADA/SALIDA + FUNCIÓN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ESTRUCTURAS DE DATOS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CONTROL DE FLUJO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PROCEDIMIENTO Y FUNCIONES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SELECT , INSERT,DELETE Y UPDATE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CURSORES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BUCLE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SELECT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DIRECTO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INSERT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DIRECTO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UPDATE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CONDICIONAL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BUCLE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SELECT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CONDICIONAL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INSERT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BUCLE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UPDATE Y SLECT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8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COMPUESTA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DIRECTO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INSERT Y SELECT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9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CONDICIONAL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DELETE Y </a:t>
                      </a: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SELECT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SIMPLE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BUCLE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SELECT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0000"/>
                          </a:solidFill>
                        </a:rPr>
                        <a:t>SI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DC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ELIMINAR CON FUNCIÓN Y CONDICIONES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 y Eliminación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80427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25225"/>
            <a:ext cx="378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DECLARE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TYPE t_cursor IS REF CURSOR;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c_jugadores t_cursor;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v_dorsal JUGADORES.DORSAL%TYPE;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v_nombre JUGADORES.NOMBRE%TYPE;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v_apellidos JUGADORES.APELLIDOS%TYPE;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FUNCTION obtener_jugadores_por_salario(p_salario_min IN NUMBER) RETURN t_cursor IS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" sz="3200"/>
              <a:t>        v_cursor t_cursor;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196925" y="0"/>
            <a:ext cx="39129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OPEN v_cursor FOR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SELECT DORSAL, NOMBRE, APELLIDOS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FROM JUGADORES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WHERE SALARIO &gt;= p_salario_min;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RETURN v_cursor;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obtener_jugadores_por_salario;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c_jugadores := obtener_jugadores_por_salario(4000);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LOOP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FETCH c_jugadores INTO v_dorsal, v_nombre, v_apellidos;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EXIT WHEN c_jugadores%NOTFOUND;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DBMS_OUTPUT.PUT_LINE('DORSAL: ' || v_dorsal || ' | NOMBRE: ' || v_nombre || ' | APELLIDOS: ' || v_apellidos);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LOOP;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CLOSE c_jugadores;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PROCEDIMIENTO CON CURSOR Y </a:t>
            </a:r>
            <a:r>
              <a:rPr lang="es">
                <a:solidFill>
                  <a:srgbClr val="FF0000"/>
                </a:solidFill>
              </a:rPr>
              <a:t>FUNCIÓN</a:t>
            </a:r>
            <a:r>
              <a:rPr lang="es">
                <a:solidFill>
                  <a:srgbClr val="FF0000"/>
                </a:solidFill>
              </a:rPr>
              <a:t> PARA CONSULTAS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Cursores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947150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282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DECLARE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TYPE t_cursor IS REF CURSOR;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c_jugadores t_cursor;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v_dorsal JUGADORES.DORSAL%TYPE;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v_nombre JUGADORES.NOMBRE%TYPE;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v_apellidos JUGADORES.APELLIDOS%TYPE;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v_max_salario JUGADORES.SALARIO%TYPE;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FUNCTION obtener_max_salario RETURN NUMBER IS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    v_max_salario JUGADORES.SALARIO%TYPE;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BEGIN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    SELECT MAX(SALARIO) INTO v_max_salario FROM JUGADORES;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    RETURN v_max_salario;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20"/>
              <a:t>    END obtener_max_salario;</a:t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76" name="Google Shape;76;p15"/>
          <p:cNvSpPr txBox="1"/>
          <p:nvPr/>
        </p:nvSpPr>
        <p:spPr>
          <a:xfrm>
            <a:off x="3724975" y="1228850"/>
            <a:ext cx="43935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v_max_salario := obtener_max_salario;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OPEN c_jugadores FOR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SELECT DORSAL, NOMBRE, APELLIDOS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FROM JUGADORES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WHERE SALARIO = v_max_salario;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LOOP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FETCH c_jugadores INTO v_dorsal, v_nombre, v_apellidos;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EXIT WHEN c_jugadores%NOTFOUND;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DBMS_OUTPUT.PUT_LINE('DORSAL: ' || v_dorsal || ' | NOMBRE: ' || v_nombre || ' | APELLIDOS: ' || v_apellidos);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END LOOP;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CLOSE c_jugadores;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CONSULTA CON FUNCIÓN Y CURSOR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82007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Recursividad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Cursores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34475" y="187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18500"/>
            <a:ext cx="272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DECLARE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v_dorsal JUGADORES.DORSAL%TYPE;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v_nombre JUGADORES.NOMBRE%TYPE := 'Carlos';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v_apellidos JUGADORES.APELLIDOS%TYPE := 'López';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v_salario JUGADORES.SALARIO%TYPE := 35000;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v_duracion_contrato JUGADORES.DURACION_CONTRATO%TYPE := 3;  -- Añade una duración de contrato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FUNCTION generar_dorsal RETURN NUMBER IS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    v_max_dorsal JUGADORES.DORSAL%TYPE;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BEGIN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    SELECT COALESCE(MAX(DORSAL), 0) INTO v_max_dorsal FROM JUGADORES;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    RETURN v_max_dorsal + 1;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END generar_dorsal;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BEGIN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    v_dorsal := generar_dorsal;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420025" y="1237425"/>
            <a:ext cx="32694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v_dorsal := generar_dorsal;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INSERT INTO JUGADORES (DORSAL, NOMBRE, APELLIDOS, SALARIO, DURACION_CONTRATO)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VALUES (v_dorsal, v_nombre, v_apellidos, v_salario, v_duracion_contrato);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DBMS_OUTPUT.PUT_LINE('Nuevo jugador insertado con DORSAL: ' || v_dorsal || ' | NOMBRE: ' || v_nombre || ' | APELLIDOS: ' || v_apellidos || ' | SALARIO: ' || v_salario || ' | DURACION CONTRATO: ' || v_duracion_contrato);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6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INSERCIÓN CON FUNCIÓN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Entrada salida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930624" cy="3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DECLARE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PROCEDURE actualizar_salario(p_dorsal IN NUMBER, p_nuevo_salario IN NUMBER) IS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BEGIN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UPDATE JUGADORES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SET SALARIO = p_nuevo_salario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WHERE DORSAL = p_dorsal;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DBMS_OUTPUT.PUT_LINE('Salario actualizado.');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    COMMIT;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END actualizar_salario;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BEGIN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    actualizar_salario(1, 5000);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END;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s" sz="3400"/>
              <a:t>/</a:t>
            </a:r>
            <a:endParaRPr sz="22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ACTUALIZACIÓN CON PROCEDIMIENTO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329250" y="1538825"/>
            <a:ext cx="22155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Programa con: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Estructura de datos simple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Procedimientos/Funciones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Modificación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Cursores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738776" cy="33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388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DECLARE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PROCEDURE eliminar_jugador(p_dorsal IN NUMBER) IS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BEGIN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DELETE FROM JUGADORES WHERE DORSAL = p_dorsal;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IF SQL%ROWCOUNT &gt; 0 THEN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    DBMS_OUTPUT.PUT_LINE('Jugador eliminado.');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ELSE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    DBMS_OUTPUT.PUT_LINE('Jugador no encontrado.');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END IF;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    COMMIT;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/>
              <a:t>    END eliminar_jugador;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50"/>
          </a:p>
        </p:txBody>
      </p:sp>
      <p:sp>
        <p:nvSpPr>
          <p:cNvPr id="120" name="Google Shape;120;p21"/>
          <p:cNvSpPr txBox="1"/>
          <p:nvPr/>
        </p:nvSpPr>
        <p:spPr>
          <a:xfrm>
            <a:off x="4308475" y="1204675"/>
            <a:ext cx="39645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eliminar_jugador(2);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9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9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